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62.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63.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notesSlides/notesSlide64.xml" ContentType="application/vnd.openxmlformats-officedocument.presentationml.notesSlide+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953" r:id="rId4"/>
  </p:sldMasterIdLst>
  <p:notesMasterIdLst>
    <p:notesMasterId r:id="rId192"/>
  </p:notesMasterIdLst>
  <p:handoutMasterIdLst>
    <p:handoutMasterId r:id="rId193"/>
  </p:handoutMasterIdLst>
  <p:sldIdLst>
    <p:sldId id="334" r:id="rId5"/>
    <p:sldId id="438" r:id="rId6"/>
    <p:sldId id="257" r:id="rId7"/>
    <p:sldId id="439" r:id="rId8"/>
    <p:sldId id="258" r:id="rId9"/>
    <p:sldId id="440" r:id="rId10"/>
    <p:sldId id="259" r:id="rId11"/>
    <p:sldId id="441" r:id="rId12"/>
    <p:sldId id="442" r:id="rId13"/>
    <p:sldId id="444" r:id="rId14"/>
    <p:sldId id="443" r:id="rId15"/>
    <p:sldId id="433" r:id="rId16"/>
    <p:sldId id="434" r:id="rId17"/>
    <p:sldId id="445" r:id="rId18"/>
    <p:sldId id="435" r:id="rId19"/>
    <p:sldId id="446" r:id="rId20"/>
    <p:sldId id="263" r:id="rId21"/>
    <p:sldId id="436" r:id="rId22"/>
    <p:sldId id="256" r:id="rId23"/>
    <p:sldId id="447" r:id="rId24"/>
    <p:sldId id="448" r:id="rId25"/>
    <p:sldId id="449" r:id="rId26"/>
    <p:sldId id="450" r:id="rId27"/>
    <p:sldId id="451" r:id="rId28"/>
    <p:sldId id="452" r:id="rId29"/>
    <p:sldId id="453" r:id="rId30"/>
    <p:sldId id="352" r:id="rId31"/>
    <p:sldId id="354" r:id="rId32"/>
    <p:sldId id="356" r:id="rId33"/>
    <p:sldId id="355" r:id="rId34"/>
    <p:sldId id="357" r:id="rId35"/>
    <p:sldId id="353" r:id="rId36"/>
    <p:sldId id="358" r:id="rId37"/>
    <p:sldId id="359" r:id="rId38"/>
    <p:sldId id="360" r:id="rId39"/>
    <p:sldId id="454" r:id="rId40"/>
    <p:sldId id="361" r:id="rId41"/>
    <p:sldId id="362" r:id="rId42"/>
    <p:sldId id="363" r:id="rId43"/>
    <p:sldId id="364" r:id="rId44"/>
    <p:sldId id="365" r:id="rId45"/>
    <p:sldId id="366" r:id="rId46"/>
    <p:sldId id="367" r:id="rId47"/>
    <p:sldId id="368" r:id="rId48"/>
    <p:sldId id="369" r:id="rId49"/>
    <p:sldId id="370" r:id="rId50"/>
    <p:sldId id="371" r:id="rId51"/>
    <p:sldId id="372" r:id="rId52"/>
    <p:sldId id="380" r:id="rId53"/>
    <p:sldId id="373" r:id="rId54"/>
    <p:sldId id="383" r:id="rId55"/>
    <p:sldId id="384" r:id="rId56"/>
    <p:sldId id="385" r:id="rId57"/>
    <p:sldId id="377" r:id="rId58"/>
    <p:sldId id="374" r:id="rId59"/>
    <p:sldId id="375" r:id="rId60"/>
    <p:sldId id="376" r:id="rId61"/>
    <p:sldId id="378" r:id="rId62"/>
    <p:sldId id="455" r:id="rId63"/>
    <p:sldId id="381" r:id="rId64"/>
    <p:sldId id="382" r:id="rId65"/>
    <p:sldId id="387" r:id="rId66"/>
    <p:sldId id="386" r:id="rId67"/>
    <p:sldId id="388" r:id="rId68"/>
    <p:sldId id="389" r:id="rId69"/>
    <p:sldId id="390" r:id="rId70"/>
    <p:sldId id="391" r:id="rId71"/>
    <p:sldId id="456" r:id="rId72"/>
    <p:sldId id="457" r:id="rId73"/>
    <p:sldId id="458" r:id="rId74"/>
    <p:sldId id="459" r:id="rId75"/>
    <p:sldId id="460" r:id="rId76"/>
    <p:sldId id="461" r:id="rId77"/>
    <p:sldId id="462" r:id="rId78"/>
    <p:sldId id="463" r:id="rId79"/>
    <p:sldId id="464" r:id="rId80"/>
    <p:sldId id="465" r:id="rId81"/>
    <p:sldId id="466" r:id="rId82"/>
    <p:sldId id="467" r:id="rId83"/>
    <p:sldId id="468" r:id="rId84"/>
    <p:sldId id="469" r:id="rId85"/>
    <p:sldId id="470" r:id="rId86"/>
    <p:sldId id="471" r:id="rId87"/>
    <p:sldId id="472" r:id="rId88"/>
    <p:sldId id="265" r:id="rId89"/>
    <p:sldId id="396" r:id="rId90"/>
    <p:sldId id="397" r:id="rId91"/>
    <p:sldId id="404" r:id="rId92"/>
    <p:sldId id="405" r:id="rId93"/>
    <p:sldId id="406" r:id="rId94"/>
    <p:sldId id="473" r:id="rId95"/>
    <p:sldId id="474" r:id="rId96"/>
    <p:sldId id="475" r:id="rId97"/>
    <p:sldId id="476" r:id="rId98"/>
    <p:sldId id="477" r:id="rId99"/>
    <p:sldId id="478" r:id="rId100"/>
    <p:sldId id="479" r:id="rId101"/>
    <p:sldId id="480" r:id="rId102"/>
    <p:sldId id="481" r:id="rId103"/>
    <p:sldId id="482" r:id="rId104"/>
    <p:sldId id="483" r:id="rId105"/>
    <p:sldId id="484" r:id="rId106"/>
    <p:sldId id="268" r:id="rId107"/>
    <p:sldId id="485" r:id="rId108"/>
    <p:sldId id="486" r:id="rId109"/>
    <p:sldId id="432" r:id="rId110"/>
    <p:sldId id="399" r:id="rId111"/>
    <p:sldId id="400" r:id="rId112"/>
    <p:sldId id="401" r:id="rId113"/>
    <p:sldId id="402" r:id="rId114"/>
    <p:sldId id="379" r:id="rId115"/>
    <p:sldId id="407" r:id="rId116"/>
    <p:sldId id="403" r:id="rId117"/>
    <p:sldId id="408" r:id="rId118"/>
    <p:sldId id="409" r:id="rId119"/>
    <p:sldId id="260" r:id="rId120"/>
    <p:sldId id="261" r:id="rId121"/>
    <p:sldId id="262" r:id="rId122"/>
    <p:sldId id="264" r:id="rId123"/>
    <p:sldId id="266" r:id="rId124"/>
    <p:sldId id="267" r:id="rId125"/>
    <p:sldId id="269" r:id="rId126"/>
    <p:sldId id="271" r:id="rId127"/>
    <p:sldId id="273" r:id="rId128"/>
    <p:sldId id="274" r:id="rId129"/>
    <p:sldId id="270" r:id="rId130"/>
    <p:sldId id="275" r:id="rId131"/>
    <p:sldId id="276" r:id="rId132"/>
    <p:sldId id="278" r:id="rId133"/>
    <p:sldId id="279" r:id="rId134"/>
    <p:sldId id="280" r:id="rId135"/>
    <p:sldId id="281" r:id="rId136"/>
    <p:sldId id="282" r:id="rId137"/>
    <p:sldId id="283" r:id="rId138"/>
    <p:sldId id="284" r:id="rId139"/>
    <p:sldId id="285" r:id="rId140"/>
    <p:sldId id="286" r:id="rId141"/>
    <p:sldId id="288" r:id="rId142"/>
    <p:sldId id="289" r:id="rId143"/>
    <p:sldId id="290" r:id="rId144"/>
    <p:sldId id="292" r:id="rId145"/>
    <p:sldId id="293" r:id="rId146"/>
    <p:sldId id="294" r:id="rId147"/>
    <p:sldId id="296" r:id="rId148"/>
    <p:sldId id="297" r:id="rId149"/>
    <p:sldId id="298" r:id="rId150"/>
    <p:sldId id="299" r:id="rId151"/>
    <p:sldId id="300" r:id="rId152"/>
    <p:sldId id="304" r:id="rId153"/>
    <p:sldId id="305" r:id="rId154"/>
    <p:sldId id="487" r:id="rId155"/>
    <p:sldId id="488" r:id="rId156"/>
    <p:sldId id="489" r:id="rId157"/>
    <p:sldId id="490" r:id="rId158"/>
    <p:sldId id="491" r:id="rId159"/>
    <p:sldId id="492" r:id="rId160"/>
    <p:sldId id="493" r:id="rId161"/>
    <p:sldId id="494" r:id="rId162"/>
    <p:sldId id="495" r:id="rId163"/>
    <p:sldId id="496" r:id="rId164"/>
    <p:sldId id="411" r:id="rId165"/>
    <p:sldId id="412" r:id="rId166"/>
    <p:sldId id="413" r:id="rId167"/>
    <p:sldId id="414" r:id="rId168"/>
    <p:sldId id="415" r:id="rId169"/>
    <p:sldId id="416" r:id="rId170"/>
    <p:sldId id="417" r:id="rId171"/>
    <p:sldId id="419" r:id="rId172"/>
    <p:sldId id="420" r:id="rId173"/>
    <p:sldId id="421" r:id="rId174"/>
    <p:sldId id="422" r:id="rId175"/>
    <p:sldId id="423" r:id="rId176"/>
    <p:sldId id="424" r:id="rId177"/>
    <p:sldId id="425" r:id="rId178"/>
    <p:sldId id="426" r:id="rId179"/>
    <p:sldId id="427" r:id="rId180"/>
    <p:sldId id="428" r:id="rId181"/>
    <p:sldId id="498" r:id="rId182"/>
    <p:sldId id="307" r:id="rId183"/>
    <p:sldId id="309" r:id="rId184"/>
    <p:sldId id="310" r:id="rId185"/>
    <p:sldId id="312" r:id="rId186"/>
    <p:sldId id="314" r:id="rId187"/>
    <p:sldId id="316" r:id="rId188"/>
    <p:sldId id="431" r:id="rId189"/>
    <p:sldId id="306" r:id="rId190"/>
    <p:sldId id="318" r:id="rId19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392" userDrawn="1">
          <p15:clr>
            <a:srgbClr val="A4A3A4"/>
          </p15:clr>
        </p15:guide>
        <p15:guide id="2" pos="7056" userDrawn="1">
          <p15:clr>
            <a:srgbClr val="A4A3A4"/>
          </p15:clr>
        </p15:guide>
        <p15:guide id="3" orient="horz" pos="3168"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51D116C-51CB-4C41-87AE-DB87A7935D29}" v="86" dt="2026-02-15T20:02:20.568"/>
  </p1510:revLst>
</p1510:revInfo>
</file>

<file path=ppt/tableStyles.xml><?xml version="1.0" encoding="utf-8"?>
<a:tblStyleLst xmlns:a="http://schemas.openxmlformats.org/drawingml/2006/main" def="{9DCAF9ED-07DC-4A11-8D7F-57B35C25682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909" autoAdjust="0"/>
    <p:restoredTop sz="84967" autoAdjust="0"/>
  </p:normalViewPr>
  <p:slideViewPr>
    <p:cSldViewPr snapToGrid="0">
      <p:cViewPr varScale="1">
        <p:scale>
          <a:sx n="102" d="100"/>
          <a:sy n="102" d="100"/>
        </p:scale>
        <p:origin x="786" y="318"/>
      </p:cViewPr>
      <p:guideLst>
        <p:guide orient="horz" pos="1392"/>
        <p:guide pos="7056"/>
        <p:guide orient="horz" pos="3168"/>
      </p:guideLst>
    </p:cSldViewPr>
  </p:slideViewPr>
  <p:outlineViewPr>
    <p:cViewPr>
      <p:scale>
        <a:sx n="33" d="100"/>
        <a:sy n="33" d="100"/>
      </p:scale>
      <p:origin x="0" y="-1103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67" d="100"/>
          <a:sy n="67" d="100"/>
        </p:scale>
        <p:origin x="3120" y="72"/>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slide" Target="slides/slide134.xml"/><Relationship Id="rId159" Type="http://schemas.openxmlformats.org/officeDocument/2006/relationships/slide" Target="slides/slide155.xml"/><Relationship Id="rId170" Type="http://schemas.openxmlformats.org/officeDocument/2006/relationships/slide" Target="slides/slide166.xml"/><Relationship Id="rId191" Type="http://schemas.openxmlformats.org/officeDocument/2006/relationships/slide" Target="slides/slide187.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53" Type="http://schemas.openxmlformats.org/officeDocument/2006/relationships/slide" Target="slides/slide49.xml"/><Relationship Id="rId74" Type="http://schemas.openxmlformats.org/officeDocument/2006/relationships/slide" Target="slides/slide70.xml"/><Relationship Id="rId128" Type="http://schemas.openxmlformats.org/officeDocument/2006/relationships/slide" Target="slides/slide124.xml"/><Relationship Id="rId149" Type="http://schemas.openxmlformats.org/officeDocument/2006/relationships/slide" Target="slides/slide145.xml"/><Relationship Id="rId5" Type="http://schemas.openxmlformats.org/officeDocument/2006/relationships/slide" Target="slides/slide1.xml"/><Relationship Id="rId95" Type="http://schemas.openxmlformats.org/officeDocument/2006/relationships/slide" Target="slides/slide91.xml"/><Relationship Id="rId160" Type="http://schemas.openxmlformats.org/officeDocument/2006/relationships/slide" Target="slides/slide156.xml"/><Relationship Id="rId181" Type="http://schemas.openxmlformats.org/officeDocument/2006/relationships/slide" Target="slides/slide177.xml"/><Relationship Id="rId22" Type="http://schemas.openxmlformats.org/officeDocument/2006/relationships/slide" Target="slides/slide18.xml"/><Relationship Id="rId43" Type="http://schemas.openxmlformats.org/officeDocument/2006/relationships/slide" Target="slides/slide39.xml"/><Relationship Id="rId64" Type="http://schemas.openxmlformats.org/officeDocument/2006/relationships/slide" Target="slides/slide60.xml"/><Relationship Id="rId118" Type="http://schemas.openxmlformats.org/officeDocument/2006/relationships/slide" Target="slides/slide114.xml"/><Relationship Id="rId139" Type="http://schemas.openxmlformats.org/officeDocument/2006/relationships/slide" Target="slides/slide135.xml"/><Relationship Id="rId85" Type="http://schemas.openxmlformats.org/officeDocument/2006/relationships/slide" Target="slides/slide81.xml"/><Relationship Id="rId150" Type="http://schemas.openxmlformats.org/officeDocument/2006/relationships/slide" Target="slides/slide146.xml"/><Relationship Id="rId171" Type="http://schemas.openxmlformats.org/officeDocument/2006/relationships/slide" Target="slides/slide167.xml"/><Relationship Id="rId192" Type="http://schemas.openxmlformats.org/officeDocument/2006/relationships/notesMaster" Target="notesMasters/notesMaster1.xml"/><Relationship Id="rId12" Type="http://schemas.openxmlformats.org/officeDocument/2006/relationships/slide" Target="slides/slide8.xml"/><Relationship Id="rId33" Type="http://schemas.openxmlformats.org/officeDocument/2006/relationships/slide" Target="slides/slide29.xml"/><Relationship Id="rId108" Type="http://schemas.openxmlformats.org/officeDocument/2006/relationships/slide" Target="slides/slide104.xml"/><Relationship Id="rId129" Type="http://schemas.openxmlformats.org/officeDocument/2006/relationships/slide" Target="slides/slide125.xml"/><Relationship Id="rId54" Type="http://schemas.openxmlformats.org/officeDocument/2006/relationships/slide" Target="slides/slide50.xml"/><Relationship Id="rId75" Type="http://schemas.openxmlformats.org/officeDocument/2006/relationships/slide" Target="slides/slide71.xml"/><Relationship Id="rId96" Type="http://schemas.openxmlformats.org/officeDocument/2006/relationships/slide" Target="slides/slide92.xml"/><Relationship Id="rId140" Type="http://schemas.openxmlformats.org/officeDocument/2006/relationships/slide" Target="slides/slide136.xml"/><Relationship Id="rId161" Type="http://schemas.openxmlformats.org/officeDocument/2006/relationships/slide" Target="slides/slide157.xml"/><Relationship Id="rId182" Type="http://schemas.openxmlformats.org/officeDocument/2006/relationships/slide" Target="slides/slide178.xml"/><Relationship Id="rId6" Type="http://schemas.openxmlformats.org/officeDocument/2006/relationships/slide" Target="slides/slide2.xml"/><Relationship Id="rId23" Type="http://schemas.openxmlformats.org/officeDocument/2006/relationships/slide" Target="slides/slide19.xml"/><Relationship Id="rId119" Type="http://schemas.openxmlformats.org/officeDocument/2006/relationships/slide" Target="slides/slide115.xml"/><Relationship Id="rId44" Type="http://schemas.openxmlformats.org/officeDocument/2006/relationships/slide" Target="slides/slide40.xml"/><Relationship Id="rId65" Type="http://schemas.openxmlformats.org/officeDocument/2006/relationships/slide" Target="slides/slide61.xml"/><Relationship Id="rId86" Type="http://schemas.openxmlformats.org/officeDocument/2006/relationships/slide" Target="slides/slide82.xml"/><Relationship Id="rId130" Type="http://schemas.openxmlformats.org/officeDocument/2006/relationships/slide" Target="slides/slide126.xml"/><Relationship Id="rId151" Type="http://schemas.openxmlformats.org/officeDocument/2006/relationships/slide" Target="slides/slide147.xml"/><Relationship Id="rId172" Type="http://schemas.openxmlformats.org/officeDocument/2006/relationships/slide" Target="slides/slide168.xml"/><Relationship Id="rId193" Type="http://schemas.openxmlformats.org/officeDocument/2006/relationships/handoutMaster" Target="handoutMasters/handoutMaster1.xml"/><Relationship Id="rId13" Type="http://schemas.openxmlformats.org/officeDocument/2006/relationships/slide" Target="slides/slide9.xml"/><Relationship Id="rId109" Type="http://schemas.openxmlformats.org/officeDocument/2006/relationships/slide" Target="slides/slide105.xml"/><Relationship Id="rId34" Type="http://schemas.openxmlformats.org/officeDocument/2006/relationships/slide" Target="slides/slide30.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20" Type="http://schemas.openxmlformats.org/officeDocument/2006/relationships/slide" Target="slides/slide116.xml"/><Relationship Id="rId141" Type="http://schemas.openxmlformats.org/officeDocument/2006/relationships/slide" Target="slides/slide137.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162" Type="http://schemas.openxmlformats.org/officeDocument/2006/relationships/slide" Target="slides/slide158.xml"/><Relationship Id="rId183" Type="http://schemas.openxmlformats.org/officeDocument/2006/relationships/slide" Target="slides/slide179.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157" Type="http://schemas.openxmlformats.org/officeDocument/2006/relationships/slide" Target="slides/slide153.xml"/><Relationship Id="rId178" Type="http://schemas.openxmlformats.org/officeDocument/2006/relationships/slide" Target="slides/slide174.xml"/><Relationship Id="rId61" Type="http://schemas.openxmlformats.org/officeDocument/2006/relationships/slide" Target="slides/slide57.xml"/><Relationship Id="rId82" Type="http://schemas.openxmlformats.org/officeDocument/2006/relationships/slide" Target="slides/slide78.xml"/><Relationship Id="rId152" Type="http://schemas.openxmlformats.org/officeDocument/2006/relationships/slide" Target="slides/slide148.xml"/><Relationship Id="rId173" Type="http://schemas.openxmlformats.org/officeDocument/2006/relationships/slide" Target="slides/slide169.xml"/><Relationship Id="rId194" Type="http://schemas.openxmlformats.org/officeDocument/2006/relationships/presProps" Target="presProps.xml"/><Relationship Id="rId199" Type="http://schemas.microsoft.com/office/2018/10/relationships/authors" Target="authors.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168" Type="http://schemas.openxmlformats.org/officeDocument/2006/relationships/slide" Target="slides/slide164.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163" Type="http://schemas.openxmlformats.org/officeDocument/2006/relationships/slide" Target="slides/slide159.xml"/><Relationship Id="rId184" Type="http://schemas.openxmlformats.org/officeDocument/2006/relationships/slide" Target="slides/slide180.xml"/><Relationship Id="rId189" Type="http://schemas.openxmlformats.org/officeDocument/2006/relationships/slide" Target="slides/slide185.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158" Type="http://schemas.openxmlformats.org/officeDocument/2006/relationships/slide" Target="slides/slide154.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3" Type="http://schemas.openxmlformats.org/officeDocument/2006/relationships/slide" Target="slides/slide149.xml"/><Relationship Id="rId174" Type="http://schemas.openxmlformats.org/officeDocument/2006/relationships/slide" Target="slides/slide170.xml"/><Relationship Id="rId179" Type="http://schemas.openxmlformats.org/officeDocument/2006/relationships/slide" Target="slides/slide175.xml"/><Relationship Id="rId195" Type="http://schemas.openxmlformats.org/officeDocument/2006/relationships/viewProps" Target="viewProps.xml"/><Relationship Id="rId190" Type="http://schemas.openxmlformats.org/officeDocument/2006/relationships/slide" Target="slides/slide186.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slide" Target="slides/slide139.xml"/><Relationship Id="rId148" Type="http://schemas.openxmlformats.org/officeDocument/2006/relationships/slide" Target="slides/slide144.xml"/><Relationship Id="rId164" Type="http://schemas.openxmlformats.org/officeDocument/2006/relationships/slide" Target="slides/slide160.xml"/><Relationship Id="rId169" Type="http://schemas.openxmlformats.org/officeDocument/2006/relationships/slide" Target="slides/slide165.xml"/><Relationship Id="rId185" Type="http://schemas.openxmlformats.org/officeDocument/2006/relationships/slide" Target="slides/slide181.xml"/><Relationship Id="rId4" Type="http://schemas.openxmlformats.org/officeDocument/2006/relationships/slideMaster" Target="slideMasters/slideMaster1.xml"/><Relationship Id="rId9" Type="http://schemas.openxmlformats.org/officeDocument/2006/relationships/slide" Target="slides/slide5.xml"/><Relationship Id="rId180" Type="http://schemas.openxmlformats.org/officeDocument/2006/relationships/slide" Target="slides/slide176.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54" Type="http://schemas.openxmlformats.org/officeDocument/2006/relationships/slide" Target="slides/slide150.xml"/><Relationship Id="rId175" Type="http://schemas.openxmlformats.org/officeDocument/2006/relationships/slide" Target="slides/slide171.xml"/><Relationship Id="rId196" Type="http://schemas.openxmlformats.org/officeDocument/2006/relationships/theme" Target="theme/theme1.xml"/><Relationship Id="rId16" Type="http://schemas.openxmlformats.org/officeDocument/2006/relationships/slide" Target="slides/slide12.xml"/><Relationship Id="rId37" Type="http://schemas.openxmlformats.org/officeDocument/2006/relationships/slide" Target="slides/slide33.xml"/><Relationship Id="rId58" Type="http://schemas.openxmlformats.org/officeDocument/2006/relationships/slide" Target="slides/slide54.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44" Type="http://schemas.openxmlformats.org/officeDocument/2006/relationships/slide" Target="slides/slide140.xml"/><Relationship Id="rId90" Type="http://schemas.openxmlformats.org/officeDocument/2006/relationships/slide" Target="slides/slide86.xml"/><Relationship Id="rId165" Type="http://schemas.openxmlformats.org/officeDocument/2006/relationships/slide" Target="slides/slide161.xml"/><Relationship Id="rId186" Type="http://schemas.openxmlformats.org/officeDocument/2006/relationships/slide" Target="slides/slide182.xml"/><Relationship Id="rId27" Type="http://schemas.openxmlformats.org/officeDocument/2006/relationships/slide" Target="slides/slide23.xml"/><Relationship Id="rId48" Type="http://schemas.openxmlformats.org/officeDocument/2006/relationships/slide" Target="slides/slide44.xml"/><Relationship Id="rId69" Type="http://schemas.openxmlformats.org/officeDocument/2006/relationships/slide" Target="slides/slide65.xml"/><Relationship Id="rId113" Type="http://schemas.openxmlformats.org/officeDocument/2006/relationships/slide" Target="slides/slide109.xml"/><Relationship Id="rId134" Type="http://schemas.openxmlformats.org/officeDocument/2006/relationships/slide" Target="slides/slide130.xml"/><Relationship Id="rId80" Type="http://schemas.openxmlformats.org/officeDocument/2006/relationships/slide" Target="slides/slide76.xml"/><Relationship Id="rId155" Type="http://schemas.openxmlformats.org/officeDocument/2006/relationships/slide" Target="slides/slide151.xml"/><Relationship Id="rId176" Type="http://schemas.openxmlformats.org/officeDocument/2006/relationships/slide" Target="slides/slide172.xml"/><Relationship Id="rId197" Type="http://schemas.openxmlformats.org/officeDocument/2006/relationships/tableStyles" Target="tableStyles.xml"/><Relationship Id="rId17" Type="http://schemas.openxmlformats.org/officeDocument/2006/relationships/slide" Target="slides/slide13.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24" Type="http://schemas.openxmlformats.org/officeDocument/2006/relationships/slide" Target="slides/slide120.xml"/><Relationship Id="rId70" Type="http://schemas.openxmlformats.org/officeDocument/2006/relationships/slide" Target="slides/slide66.xml"/><Relationship Id="rId91" Type="http://schemas.openxmlformats.org/officeDocument/2006/relationships/slide" Target="slides/slide87.xml"/><Relationship Id="rId145" Type="http://schemas.openxmlformats.org/officeDocument/2006/relationships/slide" Target="slides/slide141.xml"/><Relationship Id="rId166" Type="http://schemas.openxmlformats.org/officeDocument/2006/relationships/slide" Target="slides/slide162.xml"/><Relationship Id="rId187" Type="http://schemas.openxmlformats.org/officeDocument/2006/relationships/slide" Target="slides/slide183.xml"/><Relationship Id="rId1" Type="http://schemas.openxmlformats.org/officeDocument/2006/relationships/customXml" Target="../customXml/item1.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60" Type="http://schemas.openxmlformats.org/officeDocument/2006/relationships/slide" Target="slides/slide56.xml"/><Relationship Id="rId81" Type="http://schemas.openxmlformats.org/officeDocument/2006/relationships/slide" Target="slides/slide77.xml"/><Relationship Id="rId135" Type="http://schemas.openxmlformats.org/officeDocument/2006/relationships/slide" Target="slides/slide131.xml"/><Relationship Id="rId156" Type="http://schemas.openxmlformats.org/officeDocument/2006/relationships/slide" Target="slides/slide152.xml"/><Relationship Id="rId177" Type="http://schemas.openxmlformats.org/officeDocument/2006/relationships/slide" Target="slides/slide173.xml"/><Relationship Id="rId198" Type="http://schemas.microsoft.com/office/2015/10/relationships/revisionInfo" Target="revisionInfo.xml"/><Relationship Id="rId18" Type="http://schemas.openxmlformats.org/officeDocument/2006/relationships/slide" Target="slides/slide14.xml"/><Relationship Id="rId39" Type="http://schemas.openxmlformats.org/officeDocument/2006/relationships/slide" Target="slides/slide35.xml"/><Relationship Id="rId50" Type="http://schemas.openxmlformats.org/officeDocument/2006/relationships/slide" Target="slides/slide46.xml"/><Relationship Id="rId104" Type="http://schemas.openxmlformats.org/officeDocument/2006/relationships/slide" Target="slides/slide100.xml"/><Relationship Id="rId125" Type="http://schemas.openxmlformats.org/officeDocument/2006/relationships/slide" Target="slides/slide121.xml"/><Relationship Id="rId146" Type="http://schemas.openxmlformats.org/officeDocument/2006/relationships/slide" Target="slides/slide142.xml"/><Relationship Id="rId167" Type="http://schemas.openxmlformats.org/officeDocument/2006/relationships/slide" Target="slides/slide163.xml"/><Relationship Id="rId188" Type="http://schemas.openxmlformats.org/officeDocument/2006/relationships/slide" Target="slides/slide184.xml"/></Relationships>
</file>

<file path=ppt/diagrams/_rels/data10.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svg"/><Relationship Id="rId1" Type="http://schemas.openxmlformats.org/officeDocument/2006/relationships/image" Target="../media/image113.png"/><Relationship Id="rId6" Type="http://schemas.openxmlformats.org/officeDocument/2006/relationships/image" Target="../media/image118.svg"/><Relationship Id="rId5" Type="http://schemas.openxmlformats.org/officeDocument/2006/relationships/image" Target="../media/image117.png"/><Relationship Id="rId4" Type="http://schemas.openxmlformats.org/officeDocument/2006/relationships/image" Target="../media/image116.svg"/></Relationships>
</file>

<file path=ppt/diagrams/_rels/data15.xml.rels><?xml version="1.0" encoding="UTF-8" standalone="yes"?>
<Relationships xmlns="http://schemas.openxmlformats.org/package/2006/relationships"><Relationship Id="rId8" Type="http://schemas.openxmlformats.org/officeDocument/2006/relationships/image" Target="../media/image131.svg"/><Relationship Id="rId3" Type="http://schemas.openxmlformats.org/officeDocument/2006/relationships/image" Target="../media/image126.png"/><Relationship Id="rId7" Type="http://schemas.openxmlformats.org/officeDocument/2006/relationships/image" Target="../media/image130.png"/><Relationship Id="rId2" Type="http://schemas.openxmlformats.org/officeDocument/2006/relationships/image" Target="../media/image125.svg"/><Relationship Id="rId1" Type="http://schemas.openxmlformats.org/officeDocument/2006/relationships/image" Target="../media/image124.png"/><Relationship Id="rId6" Type="http://schemas.openxmlformats.org/officeDocument/2006/relationships/image" Target="../media/image129.svg"/><Relationship Id="rId5" Type="http://schemas.openxmlformats.org/officeDocument/2006/relationships/image" Target="../media/image128.png"/><Relationship Id="rId10" Type="http://schemas.openxmlformats.org/officeDocument/2006/relationships/image" Target="../media/image133.svg"/><Relationship Id="rId4" Type="http://schemas.openxmlformats.org/officeDocument/2006/relationships/image" Target="../media/image127.svg"/><Relationship Id="rId9" Type="http://schemas.openxmlformats.org/officeDocument/2006/relationships/image" Target="../media/image132.png"/></Relationships>
</file>

<file path=ppt/diagrams/_rels/data16.xml.rels><?xml version="1.0" encoding="UTF-8" standalone="yes"?>
<Relationships xmlns="http://schemas.openxmlformats.org/package/2006/relationships"><Relationship Id="rId8" Type="http://schemas.openxmlformats.org/officeDocument/2006/relationships/image" Target="../media/image145.svg"/><Relationship Id="rId3" Type="http://schemas.openxmlformats.org/officeDocument/2006/relationships/image" Target="../media/image140.png"/><Relationship Id="rId7" Type="http://schemas.openxmlformats.org/officeDocument/2006/relationships/image" Target="../media/image144.png"/><Relationship Id="rId2" Type="http://schemas.openxmlformats.org/officeDocument/2006/relationships/image" Target="../media/image139.svg"/><Relationship Id="rId1" Type="http://schemas.openxmlformats.org/officeDocument/2006/relationships/image" Target="../media/image138.png"/><Relationship Id="rId6" Type="http://schemas.openxmlformats.org/officeDocument/2006/relationships/image" Target="../media/image143.svg"/><Relationship Id="rId5" Type="http://schemas.openxmlformats.org/officeDocument/2006/relationships/image" Target="../media/image142.png"/><Relationship Id="rId10" Type="http://schemas.openxmlformats.org/officeDocument/2006/relationships/image" Target="../media/image147.svg"/><Relationship Id="rId4" Type="http://schemas.openxmlformats.org/officeDocument/2006/relationships/image" Target="../media/image141.svg"/><Relationship Id="rId9" Type="http://schemas.openxmlformats.org/officeDocument/2006/relationships/image" Target="../media/image146.png"/></Relationships>
</file>

<file path=ppt/diagrams/_rels/data18.xml.rels><?xml version="1.0" encoding="UTF-8" standalone="yes"?>
<Relationships xmlns="http://schemas.openxmlformats.org/package/2006/relationships"><Relationship Id="rId8" Type="http://schemas.openxmlformats.org/officeDocument/2006/relationships/image" Target="../media/image157.svg"/><Relationship Id="rId3" Type="http://schemas.openxmlformats.org/officeDocument/2006/relationships/image" Target="../media/image152.png"/><Relationship Id="rId7" Type="http://schemas.openxmlformats.org/officeDocument/2006/relationships/image" Target="../media/image156.png"/><Relationship Id="rId2" Type="http://schemas.openxmlformats.org/officeDocument/2006/relationships/image" Target="../media/image151.svg"/><Relationship Id="rId1" Type="http://schemas.openxmlformats.org/officeDocument/2006/relationships/image" Target="../media/image150.png"/><Relationship Id="rId6" Type="http://schemas.openxmlformats.org/officeDocument/2006/relationships/image" Target="../media/image155.svg"/><Relationship Id="rId5" Type="http://schemas.openxmlformats.org/officeDocument/2006/relationships/image" Target="../media/image154.png"/><Relationship Id="rId10" Type="http://schemas.openxmlformats.org/officeDocument/2006/relationships/image" Target="../media/image159.svg"/><Relationship Id="rId4" Type="http://schemas.openxmlformats.org/officeDocument/2006/relationships/image" Target="../media/image153.svg"/><Relationship Id="rId9" Type="http://schemas.openxmlformats.org/officeDocument/2006/relationships/image" Target="../media/image158.png"/></Relationships>
</file>

<file path=ppt/diagrams/_rels/data2.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svg"/><Relationship Id="rId1" Type="http://schemas.openxmlformats.org/officeDocument/2006/relationships/image" Target="../media/image31.png"/><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34.svg"/></Relationships>
</file>

<file path=ppt/diagrams/_rels/data21.xml.rels><?xml version="1.0" encoding="UTF-8" standalone="yes"?>
<Relationships xmlns="http://schemas.openxmlformats.org/package/2006/relationships"><Relationship Id="rId8" Type="http://schemas.openxmlformats.org/officeDocument/2006/relationships/image" Target="../media/image147.svg"/><Relationship Id="rId3" Type="http://schemas.openxmlformats.org/officeDocument/2006/relationships/image" Target="../media/image165.png"/><Relationship Id="rId7" Type="http://schemas.openxmlformats.org/officeDocument/2006/relationships/image" Target="../media/image146.png"/><Relationship Id="rId2" Type="http://schemas.openxmlformats.org/officeDocument/2006/relationships/image" Target="../media/image164.svg"/><Relationship Id="rId1" Type="http://schemas.openxmlformats.org/officeDocument/2006/relationships/image" Target="../media/image163.png"/><Relationship Id="rId6" Type="http://schemas.openxmlformats.org/officeDocument/2006/relationships/image" Target="../media/image143.svg"/><Relationship Id="rId5" Type="http://schemas.openxmlformats.org/officeDocument/2006/relationships/image" Target="../media/image142.png"/><Relationship Id="rId4" Type="http://schemas.openxmlformats.org/officeDocument/2006/relationships/image" Target="../media/image166.svg"/></Relationships>
</file>

<file path=ppt/diagrams/_rels/data24.xml.rels><?xml version="1.0" encoding="UTF-8" standalone="yes"?>
<Relationships xmlns="http://schemas.openxmlformats.org/package/2006/relationships"><Relationship Id="rId8" Type="http://schemas.openxmlformats.org/officeDocument/2006/relationships/image" Target="../media/image182.svg"/><Relationship Id="rId3" Type="http://schemas.openxmlformats.org/officeDocument/2006/relationships/image" Target="../media/image177.png"/><Relationship Id="rId7" Type="http://schemas.openxmlformats.org/officeDocument/2006/relationships/image" Target="../media/image181.png"/><Relationship Id="rId12" Type="http://schemas.openxmlformats.org/officeDocument/2006/relationships/image" Target="../media/image186.svg"/><Relationship Id="rId2" Type="http://schemas.openxmlformats.org/officeDocument/2006/relationships/image" Target="../media/image153.svg"/><Relationship Id="rId1" Type="http://schemas.openxmlformats.org/officeDocument/2006/relationships/image" Target="../media/image152.png"/><Relationship Id="rId6" Type="http://schemas.openxmlformats.org/officeDocument/2006/relationships/image" Target="../media/image180.svg"/><Relationship Id="rId11" Type="http://schemas.openxmlformats.org/officeDocument/2006/relationships/image" Target="../media/image185.png"/><Relationship Id="rId5" Type="http://schemas.openxmlformats.org/officeDocument/2006/relationships/image" Target="../media/image179.png"/><Relationship Id="rId10" Type="http://schemas.openxmlformats.org/officeDocument/2006/relationships/image" Target="../media/image184.svg"/><Relationship Id="rId4" Type="http://schemas.openxmlformats.org/officeDocument/2006/relationships/image" Target="../media/image178.svg"/><Relationship Id="rId9" Type="http://schemas.openxmlformats.org/officeDocument/2006/relationships/image" Target="../media/image183.png"/></Relationships>
</file>

<file path=ppt/diagrams/_rels/data4.xml.rels><?xml version="1.0" encoding="UTF-8" standalone="yes"?>
<Relationships xmlns="http://schemas.openxmlformats.org/package/2006/relationships"><Relationship Id="rId8" Type="http://schemas.openxmlformats.org/officeDocument/2006/relationships/image" Target="../media/image59.sv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image" Target="../media/image53.svg"/><Relationship Id="rId1" Type="http://schemas.openxmlformats.org/officeDocument/2006/relationships/image" Target="../media/image52.png"/><Relationship Id="rId6" Type="http://schemas.openxmlformats.org/officeDocument/2006/relationships/image" Target="../media/image57.svg"/><Relationship Id="rId5" Type="http://schemas.openxmlformats.org/officeDocument/2006/relationships/image" Target="../media/image56.png"/><Relationship Id="rId4" Type="http://schemas.openxmlformats.org/officeDocument/2006/relationships/image" Target="../media/image55.svg"/></Relationships>
</file>

<file path=ppt/diagrams/_rels/data5.xml.rels><?xml version="1.0" encoding="UTF-8" standalone="yes"?>
<Relationships xmlns="http://schemas.openxmlformats.org/package/2006/relationships"><Relationship Id="rId8" Type="http://schemas.openxmlformats.org/officeDocument/2006/relationships/image" Target="../media/image93.svg"/><Relationship Id="rId3" Type="http://schemas.openxmlformats.org/officeDocument/2006/relationships/image" Target="../media/image88.png"/><Relationship Id="rId7" Type="http://schemas.openxmlformats.org/officeDocument/2006/relationships/image" Target="../media/image92.png"/><Relationship Id="rId2" Type="http://schemas.openxmlformats.org/officeDocument/2006/relationships/image" Target="../media/image87.svg"/><Relationship Id="rId1" Type="http://schemas.openxmlformats.org/officeDocument/2006/relationships/image" Target="../media/image86.png"/><Relationship Id="rId6" Type="http://schemas.openxmlformats.org/officeDocument/2006/relationships/image" Target="../media/image91.svg"/><Relationship Id="rId5" Type="http://schemas.openxmlformats.org/officeDocument/2006/relationships/image" Target="../media/image90.png"/><Relationship Id="rId4" Type="http://schemas.openxmlformats.org/officeDocument/2006/relationships/image" Target="../media/image89.svg"/></Relationships>
</file>

<file path=ppt/diagrams/_rels/data6.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svg"/><Relationship Id="rId1" Type="http://schemas.openxmlformats.org/officeDocument/2006/relationships/image" Target="../media/image98.png"/><Relationship Id="rId6" Type="http://schemas.openxmlformats.org/officeDocument/2006/relationships/image" Target="../media/image103.svg"/><Relationship Id="rId5" Type="http://schemas.openxmlformats.org/officeDocument/2006/relationships/image" Target="../media/image102.png"/><Relationship Id="rId4" Type="http://schemas.openxmlformats.org/officeDocument/2006/relationships/image" Target="../media/image101.svg"/></Relationships>
</file>

<file path=ppt/diagrams/_rels/data7.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svg"/><Relationship Id="rId1" Type="http://schemas.openxmlformats.org/officeDocument/2006/relationships/image" Target="../media/image104.png"/><Relationship Id="rId6" Type="http://schemas.openxmlformats.org/officeDocument/2006/relationships/image" Target="../media/image109.svg"/><Relationship Id="rId5" Type="http://schemas.openxmlformats.org/officeDocument/2006/relationships/image" Target="../media/image108.png"/><Relationship Id="rId4" Type="http://schemas.openxmlformats.org/officeDocument/2006/relationships/image" Target="../media/image107.svg"/></Relationships>
</file>

<file path=ppt/diagrams/_rels/drawing10.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svg"/><Relationship Id="rId1" Type="http://schemas.openxmlformats.org/officeDocument/2006/relationships/image" Target="../media/image113.png"/><Relationship Id="rId6" Type="http://schemas.openxmlformats.org/officeDocument/2006/relationships/image" Target="../media/image118.svg"/><Relationship Id="rId5" Type="http://schemas.openxmlformats.org/officeDocument/2006/relationships/image" Target="../media/image117.png"/><Relationship Id="rId4" Type="http://schemas.openxmlformats.org/officeDocument/2006/relationships/image" Target="../media/image116.svg"/></Relationships>
</file>

<file path=ppt/diagrams/_rels/drawing15.xml.rels><?xml version="1.0" encoding="UTF-8" standalone="yes"?>
<Relationships xmlns="http://schemas.openxmlformats.org/package/2006/relationships"><Relationship Id="rId8" Type="http://schemas.openxmlformats.org/officeDocument/2006/relationships/image" Target="../media/image131.svg"/><Relationship Id="rId3" Type="http://schemas.openxmlformats.org/officeDocument/2006/relationships/image" Target="../media/image126.png"/><Relationship Id="rId7" Type="http://schemas.openxmlformats.org/officeDocument/2006/relationships/image" Target="../media/image130.png"/><Relationship Id="rId2" Type="http://schemas.openxmlformats.org/officeDocument/2006/relationships/image" Target="../media/image125.svg"/><Relationship Id="rId1" Type="http://schemas.openxmlformats.org/officeDocument/2006/relationships/image" Target="../media/image124.png"/><Relationship Id="rId6" Type="http://schemas.openxmlformats.org/officeDocument/2006/relationships/image" Target="../media/image129.svg"/><Relationship Id="rId5" Type="http://schemas.openxmlformats.org/officeDocument/2006/relationships/image" Target="../media/image128.png"/><Relationship Id="rId10" Type="http://schemas.openxmlformats.org/officeDocument/2006/relationships/image" Target="../media/image133.svg"/><Relationship Id="rId4" Type="http://schemas.openxmlformats.org/officeDocument/2006/relationships/image" Target="../media/image127.svg"/><Relationship Id="rId9" Type="http://schemas.openxmlformats.org/officeDocument/2006/relationships/image" Target="../media/image132.png"/></Relationships>
</file>

<file path=ppt/diagrams/_rels/drawing16.xml.rels><?xml version="1.0" encoding="UTF-8" standalone="yes"?>
<Relationships xmlns="http://schemas.openxmlformats.org/package/2006/relationships"><Relationship Id="rId8" Type="http://schemas.openxmlformats.org/officeDocument/2006/relationships/image" Target="../media/image145.svg"/><Relationship Id="rId3" Type="http://schemas.openxmlformats.org/officeDocument/2006/relationships/image" Target="../media/image140.png"/><Relationship Id="rId7" Type="http://schemas.openxmlformats.org/officeDocument/2006/relationships/image" Target="../media/image144.png"/><Relationship Id="rId2" Type="http://schemas.openxmlformats.org/officeDocument/2006/relationships/image" Target="../media/image139.svg"/><Relationship Id="rId1" Type="http://schemas.openxmlformats.org/officeDocument/2006/relationships/image" Target="../media/image138.png"/><Relationship Id="rId6" Type="http://schemas.openxmlformats.org/officeDocument/2006/relationships/image" Target="../media/image143.svg"/><Relationship Id="rId5" Type="http://schemas.openxmlformats.org/officeDocument/2006/relationships/image" Target="../media/image142.png"/><Relationship Id="rId10" Type="http://schemas.openxmlformats.org/officeDocument/2006/relationships/image" Target="../media/image147.svg"/><Relationship Id="rId4" Type="http://schemas.openxmlformats.org/officeDocument/2006/relationships/image" Target="../media/image141.svg"/><Relationship Id="rId9" Type="http://schemas.openxmlformats.org/officeDocument/2006/relationships/image" Target="../media/image146.png"/></Relationships>
</file>

<file path=ppt/diagrams/_rels/drawing18.xml.rels><?xml version="1.0" encoding="UTF-8" standalone="yes"?>
<Relationships xmlns="http://schemas.openxmlformats.org/package/2006/relationships"><Relationship Id="rId8" Type="http://schemas.openxmlformats.org/officeDocument/2006/relationships/image" Target="../media/image157.svg"/><Relationship Id="rId3" Type="http://schemas.openxmlformats.org/officeDocument/2006/relationships/image" Target="../media/image152.png"/><Relationship Id="rId7" Type="http://schemas.openxmlformats.org/officeDocument/2006/relationships/image" Target="../media/image156.png"/><Relationship Id="rId2" Type="http://schemas.openxmlformats.org/officeDocument/2006/relationships/image" Target="../media/image151.svg"/><Relationship Id="rId1" Type="http://schemas.openxmlformats.org/officeDocument/2006/relationships/image" Target="../media/image150.png"/><Relationship Id="rId6" Type="http://schemas.openxmlformats.org/officeDocument/2006/relationships/image" Target="../media/image155.svg"/><Relationship Id="rId5" Type="http://schemas.openxmlformats.org/officeDocument/2006/relationships/image" Target="../media/image154.png"/><Relationship Id="rId10" Type="http://schemas.openxmlformats.org/officeDocument/2006/relationships/image" Target="../media/image159.svg"/><Relationship Id="rId4" Type="http://schemas.openxmlformats.org/officeDocument/2006/relationships/image" Target="../media/image153.svg"/><Relationship Id="rId9" Type="http://schemas.openxmlformats.org/officeDocument/2006/relationships/image" Target="../media/image158.png"/></Relationships>
</file>

<file path=ppt/diagrams/_rels/drawing2.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svg"/><Relationship Id="rId1" Type="http://schemas.openxmlformats.org/officeDocument/2006/relationships/image" Target="../media/image31.png"/><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34.svg"/></Relationships>
</file>

<file path=ppt/diagrams/_rels/drawing21.xml.rels><?xml version="1.0" encoding="UTF-8" standalone="yes"?>
<Relationships xmlns="http://schemas.openxmlformats.org/package/2006/relationships"><Relationship Id="rId8" Type="http://schemas.openxmlformats.org/officeDocument/2006/relationships/image" Target="../media/image147.svg"/><Relationship Id="rId3" Type="http://schemas.openxmlformats.org/officeDocument/2006/relationships/image" Target="../media/image165.png"/><Relationship Id="rId7" Type="http://schemas.openxmlformats.org/officeDocument/2006/relationships/image" Target="../media/image146.png"/><Relationship Id="rId2" Type="http://schemas.openxmlformats.org/officeDocument/2006/relationships/image" Target="../media/image164.svg"/><Relationship Id="rId1" Type="http://schemas.openxmlformats.org/officeDocument/2006/relationships/image" Target="../media/image163.png"/><Relationship Id="rId6" Type="http://schemas.openxmlformats.org/officeDocument/2006/relationships/image" Target="../media/image143.svg"/><Relationship Id="rId5" Type="http://schemas.openxmlformats.org/officeDocument/2006/relationships/image" Target="../media/image142.png"/><Relationship Id="rId4" Type="http://schemas.openxmlformats.org/officeDocument/2006/relationships/image" Target="../media/image166.svg"/></Relationships>
</file>

<file path=ppt/diagrams/_rels/drawing24.xml.rels><?xml version="1.0" encoding="UTF-8" standalone="yes"?>
<Relationships xmlns="http://schemas.openxmlformats.org/package/2006/relationships"><Relationship Id="rId8" Type="http://schemas.openxmlformats.org/officeDocument/2006/relationships/image" Target="../media/image182.svg"/><Relationship Id="rId3" Type="http://schemas.openxmlformats.org/officeDocument/2006/relationships/image" Target="../media/image177.png"/><Relationship Id="rId7" Type="http://schemas.openxmlformats.org/officeDocument/2006/relationships/image" Target="../media/image181.png"/><Relationship Id="rId12" Type="http://schemas.openxmlformats.org/officeDocument/2006/relationships/image" Target="../media/image186.svg"/><Relationship Id="rId2" Type="http://schemas.openxmlformats.org/officeDocument/2006/relationships/image" Target="../media/image153.svg"/><Relationship Id="rId1" Type="http://schemas.openxmlformats.org/officeDocument/2006/relationships/image" Target="../media/image152.png"/><Relationship Id="rId6" Type="http://schemas.openxmlformats.org/officeDocument/2006/relationships/image" Target="../media/image180.svg"/><Relationship Id="rId11" Type="http://schemas.openxmlformats.org/officeDocument/2006/relationships/image" Target="../media/image185.png"/><Relationship Id="rId5" Type="http://schemas.openxmlformats.org/officeDocument/2006/relationships/image" Target="../media/image179.png"/><Relationship Id="rId10" Type="http://schemas.openxmlformats.org/officeDocument/2006/relationships/image" Target="../media/image184.svg"/><Relationship Id="rId4" Type="http://schemas.openxmlformats.org/officeDocument/2006/relationships/image" Target="../media/image178.svg"/><Relationship Id="rId9" Type="http://schemas.openxmlformats.org/officeDocument/2006/relationships/image" Target="../media/image183.png"/></Relationships>
</file>

<file path=ppt/diagrams/_rels/drawing4.xml.rels><?xml version="1.0" encoding="UTF-8" standalone="yes"?>
<Relationships xmlns="http://schemas.openxmlformats.org/package/2006/relationships"><Relationship Id="rId8" Type="http://schemas.openxmlformats.org/officeDocument/2006/relationships/image" Target="../media/image59.sv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image" Target="../media/image53.svg"/><Relationship Id="rId1" Type="http://schemas.openxmlformats.org/officeDocument/2006/relationships/image" Target="../media/image52.png"/><Relationship Id="rId6" Type="http://schemas.openxmlformats.org/officeDocument/2006/relationships/image" Target="../media/image57.svg"/><Relationship Id="rId5" Type="http://schemas.openxmlformats.org/officeDocument/2006/relationships/image" Target="../media/image56.png"/><Relationship Id="rId4" Type="http://schemas.openxmlformats.org/officeDocument/2006/relationships/image" Target="../media/image55.svg"/></Relationships>
</file>

<file path=ppt/diagrams/_rels/drawing5.xml.rels><?xml version="1.0" encoding="UTF-8" standalone="yes"?>
<Relationships xmlns="http://schemas.openxmlformats.org/package/2006/relationships"><Relationship Id="rId8" Type="http://schemas.openxmlformats.org/officeDocument/2006/relationships/image" Target="../media/image93.svg"/><Relationship Id="rId3" Type="http://schemas.openxmlformats.org/officeDocument/2006/relationships/image" Target="../media/image88.png"/><Relationship Id="rId7" Type="http://schemas.openxmlformats.org/officeDocument/2006/relationships/image" Target="../media/image92.png"/><Relationship Id="rId2" Type="http://schemas.openxmlformats.org/officeDocument/2006/relationships/image" Target="../media/image87.svg"/><Relationship Id="rId1" Type="http://schemas.openxmlformats.org/officeDocument/2006/relationships/image" Target="../media/image86.png"/><Relationship Id="rId6" Type="http://schemas.openxmlformats.org/officeDocument/2006/relationships/image" Target="../media/image91.svg"/><Relationship Id="rId5" Type="http://schemas.openxmlformats.org/officeDocument/2006/relationships/image" Target="../media/image90.png"/><Relationship Id="rId4" Type="http://schemas.openxmlformats.org/officeDocument/2006/relationships/image" Target="../media/image89.svg"/></Relationships>
</file>

<file path=ppt/diagrams/_rels/drawing6.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svg"/><Relationship Id="rId1" Type="http://schemas.openxmlformats.org/officeDocument/2006/relationships/image" Target="../media/image98.png"/><Relationship Id="rId6" Type="http://schemas.openxmlformats.org/officeDocument/2006/relationships/image" Target="../media/image103.svg"/><Relationship Id="rId5" Type="http://schemas.openxmlformats.org/officeDocument/2006/relationships/image" Target="../media/image102.png"/><Relationship Id="rId4" Type="http://schemas.openxmlformats.org/officeDocument/2006/relationships/image" Target="../media/image101.svg"/></Relationships>
</file>

<file path=ppt/diagrams/_rels/drawing7.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svg"/><Relationship Id="rId1" Type="http://schemas.openxmlformats.org/officeDocument/2006/relationships/image" Target="../media/image104.png"/><Relationship Id="rId6" Type="http://schemas.openxmlformats.org/officeDocument/2006/relationships/image" Target="../media/image109.svg"/><Relationship Id="rId5" Type="http://schemas.openxmlformats.org/officeDocument/2006/relationships/image" Target="../media/image108.png"/><Relationship Id="rId4" Type="http://schemas.openxmlformats.org/officeDocument/2006/relationships/image" Target="../media/image107.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18/5/colors/Iconchunking_neutralbg_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a:alpha val="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18/5/colors/Iconchunking_neutralbg_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a:alpha val="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F76D14B-BA44-460F-9403-709415BA2425}" type="doc">
      <dgm:prSet loTypeId="urn:microsoft.com/office/officeart/2005/8/layout/process4" loCatId="process" qsTypeId="urn:microsoft.com/office/officeart/2005/8/quickstyle/simple1" qsCatId="simple" csTypeId="urn:microsoft.com/office/officeart/2005/8/colors/accent1_2" csCatId="accent1"/>
      <dgm:spPr/>
      <dgm:t>
        <a:bodyPr/>
        <a:lstStyle/>
        <a:p>
          <a:endParaRPr lang="en-US"/>
        </a:p>
      </dgm:t>
    </dgm:pt>
    <dgm:pt modelId="{61559BC9-A216-4C9E-9E86-3C93E90EA8CA}">
      <dgm:prSet/>
      <dgm:spPr/>
      <dgm:t>
        <a:bodyPr/>
        <a:lstStyle/>
        <a:p>
          <a:r>
            <a:rPr lang="en-US"/>
            <a:t>Candling Eggs- progress in the developing embryo during incubation can be observed by rotating an egg in a beam of light. </a:t>
          </a:r>
        </a:p>
      </dgm:t>
    </dgm:pt>
    <dgm:pt modelId="{C092F08F-6796-4ECA-8C84-21C91D9E2D2A}" type="parTrans" cxnId="{A38C8739-6873-4019-99C2-A150057B2DF9}">
      <dgm:prSet/>
      <dgm:spPr/>
      <dgm:t>
        <a:bodyPr/>
        <a:lstStyle/>
        <a:p>
          <a:endParaRPr lang="en-US"/>
        </a:p>
      </dgm:t>
    </dgm:pt>
    <dgm:pt modelId="{DBA7BAF9-3221-4FA0-A46B-BFB62B6EC031}" type="sibTrans" cxnId="{A38C8739-6873-4019-99C2-A150057B2DF9}">
      <dgm:prSet/>
      <dgm:spPr/>
      <dgm:t>
        <a:bodyPr/>
        <a:lstStyle/>
        <a:p>
          <a:endParaRPr lang="en-US"/>
        </a:p>
      </dgm:t>
    </dgm:pt>
    <dgm:pt modelId="{D5B2D8C2-B113-491B-AA2D-975AD42DD19F}">
      <dgm:prSet/>
      <dgm:spPr/>
      <dgm:t>
        <a:bodyPr/>
        <a:lstStyle/>
        <a:p>
          <a:r>
            <a:rPr lang="en-US"/>
            <a:t>If the air sac is more than 4/11 cm (1/2 in.) deep, the egg is probably spoiled</a:t>
          </a:r>
        </a:p>
      </dgm:t>
    </dgm:pt>
    <dgm:pt modelId="{844961A2-2EE6-4EA8-BC0A-9D557003AE9B}" type="parTrans" cxnId="{72084C8A-5BB0-4336-8A8D-280AFDABFD76}">
      <dgm:prSet/>
      <dgm:spPr/>
      <dgm:t>
        <a:bodyPr/>
        <a:lstStyle/>
        <a:p>
          <a:endParaRPr lang="en-US"/>
        </a:p>
      </dgm:t>
    </dgm:pt>
    <dgm:pt modelId="{D908D117-BB5F-4A87-87F6-1C6A820C8533}" type="sibTrans" cxnId="{72084C8A-5BB0-4336-8A8D-280AFDABFD76}">
      <dgm:prSet/>
      <dgm:spPr/>
      <dgm:t>
        <a:bodyPr/>
        <a:lstStyle/>
        <a:p>
          <a:endParaRPr lang="en-US"/>
        </a:p>
      </dgm:t>
    </dgm:pt>
    <dgm:pt modelId="{00FD3E21-C177-442D-8CAC-6B1BA09D6891}">
      <dgm:prSet/>
      <dgm:spPr/>
      <dgm:t>
        <a:bodyPr/>
        <a:lstStyle/>
        <a:p>
          <a:r>
            <a:rPr lang="en-US"/>
            <a:t>Infertile eggs (white shells only) can be detected after 4-5 days of incubation. Two or three days longer may be required for tinted or brown eggs. If thin blood vessels may be seen as emerging from a dark red spot, the egg is fertile and the chick developing</a:t>
          </a:r>
        </a:p>
      </dgm:t>
    </dgm:pt>
    <dgm:pt modelId="{429FC513-C987-4B85-9887-822927E66A64}" type="parTrans" cxnId="{33031188-869A-46F3-8E7D-98E1B48A4AF1}">
      <dgm:prSet/>
      <dgm:spPr/>
      <dgm:t>
        <a:bodyPr/>
        <a:lstStyle/>
        <a:p>
          <a:endParaRPr lang="en-US"/>
        </a:p>
      </dgm:t>
    </dgm:pt>
    <dgm:pt modelId="{05A60CEA-C904-4579-AC75-2ACBAD5A133E}" type="sibTrans" cxnId="{33031188-869A-46F3-8E7D-98E1B48A4AF1}">
      <dgm:prSet/>
      <dgm:spPr/>
      <dgm:t>
        <a:bodyPr/>
        <a:lstStyle/>
        <a:p>
          <a:endParaRPr lang="en-US"/>
        </a:p>
      </dgm:t>
    </dgm:pt>
    <dgm:pt modelId="{8E9055B2-A90B-4F03-BA5D-B535FEC1DF93}" type="pres">
      <dgm:prSet presAssocID="{9F76D14B-BA44-460F-9403-709415BA2425}" presName="Name0" presStyleCnt="0">
        <dgm:presLayoutVars>
          <dgm:dir/>
          <dgm:animLvl val="lvl"/>
          <dgm:resizeHandles val="exact"/>
        </dgm:presLayoutVars>
      </dgm:prSet>
      <dgm:spPr/>
    </dgm:pt>
    <dgm:pt modelId="{9C62C6EE-EDD0-4D9E-ADFE-0C4A66E22889}" type="pres">
      <dgm:prSet presAssocID="{61559BC9-A216-4C9E-9E86-3C93E90EA8CA}" presName="boxAndChildren" presStyleCnt="0"/>
      <dgm:spPr/>
    </dgm:pt>
    <dgm:pt modelId="{9D0C3BE4-F1EC-4DB8-8C77-882011A91BA7}" type="pres">
      <dgm:prSet presAssocID="{61559BC9-A216-4C9E-9E86-3C93E90EA8CA}" presName="parentTextBox" presStyleLbl="node1" presStyleIdx="0" presStyleCnt="1"/>
      <dgm:spPr/>
    </dgm:pt>
    <dgm:pt modelId="{0380E296-188B-4DF7-B3EB-FB078C58DD2C}" type="pres">
      <dgm:prSet presAssocID="{61559BC9-A216-4C9E-9E86-3C93E90EA8CA}" presName="entireBox" presStyleLbl="node1" presStyleIdx="0" presStyleCnt="1"/>
      <dgm:spPr/>
    </dgm:pt>
    <dgm:pt modelId="{F4907F6B-F172-4F41-8D58-EF026D4CCFA1}" type="pres">
      <dgm:prSet presAssocID="{61559BC9-A216-4C9E-9E86-3C93E90EA8CA}" presName="descendantBox" presStyleCnt="0"/>
      <dgm:spPr/>
    </dgm:pt>
    <dgm:pt modelId="{C5EC1A95-2944-4557-A36A-0E7905F6FB7B}" type="pres">
      <dgm:prSet presAssocID="{D5B2D8C2-B113-491B-AA2D-975AD42DD19F}" presName="childTextBox" presStyleLbl="fgAccFollowNode1" presStyleIdx="0" presStyleCnt="2">
        <dgm:presLayoutVars>
          <dgm:bulletEnabled val="1"/>
        </dgm:presLayoutVars>
      </dgm:prSet>
      <dgm:spPr/>
    </dgm:pt>
    <dgm:pt modelId="{463E6D90-4B27-4723-A858-0C33A67B7352}" type="pres">
      <dgm:prSet presAssocID="{00FD3E21-C177-442D-8CAC-6B1BA09D6891}" presName="childTextBox" presStyleLbl="fgAccFollowNode1" presStyleIdx="1" presStyleCnt="2">
        <dgm:presLayoutVars>
          <dgm:bulletEnabled val="1"/>
        </dgm:presLayoutVars>
      </dgm:prSet>
      <dgm:spPr/>
    </dgm:pt>
  </dgm:ptLst>
  <dgm:cxnLst>
    <dgm:cxn modelId="{A38C8739-6873-4019-99C2-A150057B2DF9}" srcId="{9F76D14B-BA44-460F-9403-709415BA2425}" destId="{61559BC9-A216-4C9E-9E86-3C93E90EA8CA}" srcOrd="0" destOrd="0" parTransId="{C092F08F-6796-4ECA-8C84-21C91D9E2D2A}" sibTransId="{DBA7BAF9-3221-4FA0-A46B-BFB62B6EC031}"/>
    <dgm:cxn modelId="{3958E174-2A9B-4FFF-A7B8-6B73FCE2F5AB}" type="presOf" srcId="{00FD3E21-C177-442D-8CAC-6B1BA09D6891}" destId="{463E6D90-4B27-4723-A858-0C33A67B7352}" srcOrd="0" destOrd="0" presId="urn:microsoft.com/office/officeart/2005/8/layout/process4"/>
    <dgm:cxn modelId="{8DCF947E-6AD3-4253-90EF-374C823798BD}" type="presOf" srcId="{61559BC9-A216-4C9E-9E86-3C93E90EA8CA}" destId="{0380E296-188B-4DF7-B3EB-FB078C58DD2C}" srcOrd="1" destOrd="0" presId="urn:microsoft.com/office/officeart/2005/8/layout/process4"/>
    <dgm:cxn modelId="{33031188-869A-46F3-8E7D-98E1B48A4AF1}" srcId="{61559BC9-A216-4C9E-9E86-3C93E90EA8CA}" destId="{00FD3E21-C177-442D-8CAC-6B1BA09D6891}" srcOrd="1" destOrd="0" parTransId="{429FC513-C987-4B85-9887-822927E66A64}" sibTransId="{05A60CEA-C904-4579-AC75-2ACBAD5A133E}"/>
    <dgm:cxn modelId="{72084C8A-5BB0-4336-8A8D-280AFDABFD76}" srcId="{61559BC9-A216-4C9E-9E86-3C93E90EA8CA}" destId="{D5B2D8C2-B113-491B-AA2D-975AD42DD19F}" srcOrd="0" destOrd="0" parTransId="{844961A2-2EE6-4EA8-BC0A-9D557003AE9B}" sibTransId="{D908D117-BB5F-4A87-87F6-1C6A820C8533}"/>
    <dgm:cxn modelId="{021C0CC1-326A-42D7-A4DB-D94A8905F6FD}" type="presOf" srcId="{D5B2D8C2-B113-491B-AA2D-975AD42DD19F}" destId="{C5EC1A95-2944-4557-A36A-0E7905F6FB7B}" srcOrd="0" destOrd="0" presId="urn:microsoft.com/office/officeart/2005/8/layout/process4"/>
    <dgm:cxn modelId="{25D805D4-F62F-4E2B-9D38-9FD8DD7D3402}" type="presOf" srcId="{9F76D14B-BA44-460F-9403-709415BA2425}" destId="{8E9055B2-A90B-4F03-BA5D-B535FEC1DF93}" srcOrd="0" destOrd="0" presId="urn:microsoft.com/office/officeart/2005/8/layout/process4"/>
    <dgm:cxn modelId="{A4BCE5F4-F206-41BE-A22E-6E266CF9BA67}" type="presOf" srcId="{61559BC9-A216-4C9E-9E86-3C93E90EA8CA}" destId="{9D0C3BE4-F1EC-4DB8-8C77-882011A91BA7}" srcOrd="0" destOrd="0" presId="urn:microsoft.com/office/officeart/2005/8/layout/process4"/>
    <dgm:cxn modelId="{D44BD536-2982-4B75-BF52-FB289E94E5B1}" type="presParOf" srcId="{8E9055B2-A90B-4F03-BA5D-B535FEC1DF93}" destId="{9C62C6EE-EDD0-4D9E-ADFE-0C4A66E22889}" srcOrd="0" destOrd="0" presId="urn:microsoft.com/office/officeart/2005/8/layout/process4"/>
    <dgm:cxn modelId="{A025BA2B-17F1-482D-80AF-3A36D1A1F8D6}" type="presParOf" srcId="{9C62C6EE-EDD0-4D9E-ADFE-0C4A66E22889}" destId="{9D0C3BE4-F1EC-4DB8-8C77-882011A91BA7}" srcOrd="0" destOrd="0" presId="urn:microsoft.com/office/officeart/2005/8/layout/process4"/>
    <dgm:cxn modelId="{2ADDD8E7-B4B4-418E-9B0D-799726E2F779}" type="presParOf" srcId="{9C62C6EE-EDD0-4D9E-ADFE-0C4A66E22889}" destId="{0380E296-188B-4DF7-B3EB-FB078C58DD2C}" srcOrd="1" destOrd="0" presId="urn:microsoft.com/office/officeart/2005/8/layout/process4"/>
    <dgm:cxn modelId="{0A87CAFD-83F1-45D3-9D15-7E7CE2C01600}" type="presParOf" srcId="{9C62C6EE-EDD0-4D9E-ADFE-0C4A66E22889}" destId="{F4907F6B-F172-4F41-8D58-EF026D4CCFA1}" srcOrd="2" destOrd="0" presId="urn:microsoft.com/office/officeart/2005/8/layout/process4"/>
    <dgm:cxn modelId="{541276A9-808A-4933-B467-04B0ABB7E3AD}" type="presParOf" srcId="{F4907F6B-F172-4F41-8D58-EF026D4CCFA1}" destId="{C5EC1A95-2944-4557-A36A-0E7905F6FB7B}" srcOrd="0" destOrd="0" presId="urn:microsoft.com/office/officeart/2005/8/layout/process4"/>
    <dgm:cxn modelId="{9E2080F2-59A9-46B5-80EE-5643DF29F81E}" type="presParOf" srcId="{F4907F6B-F172-4F41-8D58-EF026D4CCFA1}" destId="{463E6D90-4B27-4723-A858-0C33A67B7352}" srcOrd="1"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5B1A12B3-D0BE-4955-8CDD-6917A20733C4}" type="doc">
      <dgm:prSet loTypeId="urn:microsoft.com/office/officeart/2018/2/layout/IconLabelDescriptionList" loCatId="icon" qsTypeId="urn:microsoft.com/office/officeart/2005/8/quickstyle/simple1" qsCatId="simple" csTypeId="urn:microsoft.com/office/officeart/2018/5/colors/Iconchunking_neutralbg_colorful1" csCatId="colorful" phldr="1"/>
      <dgm:spPr/>
      <dgm:t>
        <a:bodyPr/>
        <a:lstStyle/>
        <a:p>
          <a:endParaRPr lang="en-US"/>
        </a:p>
      </dgm:t>
    </dgm:pt>
    <dgm:pt modelId="{F76DDEDE-186C-48E2-9B3F-5C3314C45E72}">
      <dgm:prSet/>
      <dgm:spPr/>
      <dgm:t>
        <a:bodyPr/>
        <a:lstStyle/>
        <a:p>
          <a:pPr>
            <a:defRPr b="1"/>
          </a:pPr>
          <a:r>
            <a:rPr lang="en-US"/>
            <a:t>18 days- intra egg- Marek’s </a:t>
          </a:r>
        </a:p>
      </dgm:t>
    </dgm:pt>
    <dgm:pt modelId="{CBD479C8-4B46-4E04-B2EA-D652A533D168}" type="parTrans" cxnId="{49CFEE8B-E5B9-4C22-AE02-14C2454AFF3C}">
      <dgm:prSet/>
      <dgm:spPr/>
      <dgm:t>
        <a:bodyPr/>
        <a:lstStyle/>
        <a:p>
          <a:endParaRPr lang="en-US"/>
        </a:p>
      </dgm:t>
    </dgm:pt>
    <dgm:pt modelId="{6F36217B-3775-4267-A3AC-260223C07426}" type="sibTrans" cxnId="{49CFEE8B-E5B9-4C22-AE02-14C2454AFF3C}">
      <dgm:prSet/>
      <dgm:spPr/>
      <dgm:t>
        <a:bodyPr/>
        <a:lstStyle/>
        <a:p>
          <a:endParaRPr lang="en-US"/>
        </a:p>
      </dgm:t>
    </dgm:pt>
    <dgm:pt modelId="{AF04B119-301E-4686-93F2-9A77E429717D}">
      <dgm:prSet/>
      <dgm:spPr/>
      <dgm:t>
        <a:bodyPr/>
        <a:lstStyle/>
        <a:p>
          <a:pPr>
            <a:defRPr b="1"/>
          </a:pPr>
          <a:r>
            <a:rPr lang="en-US"/>
            <a:t>Day of Hatch- Newcastle dx and infectious bronchitis via nasal spray</a:t>
          </a:r>
        </a:p>
      </dgm:t>
    </dgm:pt>
    <dgm:pt modelId="{5B946B09-CBBA-4418-B6FB-50C5AF883721}" type="parTrans" cxnId="{BF574035-BDFF-4393-97D6-A3CBFDA1C202}">
      <dgm:prSet/>
      <dgm:spPr/>
      <dgm:t>
        <a:bodyPr/>
        <a:lstStyle/>
        <a:p>
          <a:endParaRPr lang="en-US"/>
        </a:p>
      </dgm:t>
    </dgm:pt>
    <dgm:pt modelId="{0D1AA9BF-87C2-43A1-AE90-EE1173AC5B78}" type="sibTrans" cxnId="{BF574035-BDFF-4393-97D6-A3CBFDA1C202}">
      <dgm:prSet/>
      <dgm:spPr/>
      <dgm:t>
        <a:bodyPr/>
        <a:lstStyle/>
        <a:p>
          <a:endParaRPr lang="en-US"/>
        </a:p>
      </dgm:t>
    </dgm:pt>
    <dgm:pt modelId="{A54FED86-0F0F-48D2-857D-5C117C82C4C0}">
      <dgm:prSet/>
      <dgm:spPr/>
      <dgm:t>
        <a:bodyPr/>
        <a:lstStyle/>
        <a:p>
          <a:pPr>
            <a:defRPr b="1"/>
          </a:pPr>
          <a:r>
            <a:rPr lang="en-US"/>
            <a:t>Pullets</a:t>
          </a:r>
        </a:p>
      </dgm:t>
    </dgm:pt>
    <dgm:pt modelId="{3C3AD7FA-AC98-4A57-9C85-1561E2AD84D0}" type="parTrans" cxnId="{80F44AFE-16DF-4879-95FF-64CDF0D38AAB}">
      <dgm:prSet/>
      <dgm:spPr/>
      <dgm:t>
        <a:bodyPr/>
        <a:lstStyle/>
        <a:p>
          <a:endParaRPr lang="en-US"/>
        </a:p>
      </dgm:t>
    </dgm:pt>
    <dgm:pt modelId="{5F78A9C2-B3B3-4285-A0B4-CA98E5830557}" type="sibTrans" cxnId="{80F44AFE-16DF-4879-95FF-64CDF0D38AAB}">
      <dgm:prSet/>
      <dgm:spPr/>
      <dgm:t>
        <a:bodyPr/>
        <a:lstStyle/>
        <a:p>
          <a:endParaRPr lang="en-US"/>
        </a:p>
      </dgm:t>
    </dgm:pt>
    <dgm:pt modelId="{12FA6A6C-FF08-447C-AE2D-385DE2F36554}">
      <dgm:prSet/>
      <dgm:spPr/>
      <dgm:t>
        <a:bodyPr/>
        <a:lstStyle/>
        <a:p>
          <a:r>
            <a:rPr lang="en-US" baseline="0"/>
            <a:t>Maybe laryngotracheitis, avian encephalomyelitis, infectious coryza, fowl cholera, and fowl pox.</a:t>
          </a:r>
          <a:endParaRPr lang="en-US"/>
        </a:p>
      </dgm:t>
    </dgm:pt>
    <dgm:pt modelId="{E32471AA-E510-4522-8650-D1C56FCDB358}" type="parTrans" cxnId="{E1FEF6D5-4458-439D-B368-DBD67737FC5D}">
      <dgm:prSet/>
      <dgm:spPr/>
      <dgm:t>
        <a:bodyPr/>
        <a:lstStyle/>
        <a:p>
          <a:endParaRPr lang="en-US"/>
        </a:p>
      </dgm:t>
    </dgm:pt>
    <dgm:pt modelId="{2CFCCAE5-0CDE-49C1-A072-3427C237F000}" type="sibTrans" cxnId="{E1FEF6D5-4458-439D-B368-DBD67737FC5D}">
      <dgm:prSet/>
      <dgm:spPr/>
      <dgm:t>
        <a:bodyPr/>
        <a:lstStyle/>
        <a:p>
          <a:endParaRPr lang="en-US"/>
        </a:p>
      </dgm:t>
    </dgm:pt>
    <dgm:pt modelId="{C32F6F71-0574-4097-B822-0F558BE6289E}" type="pres">
      <dgm:prSet presAssocID="{5B1A12B3-D0BE-4955-8CDD-6917A20733C4}" presName="root" presStyleCnt="0">
        <dgm:presLayoutVars>
          <dgm:dir/>
          <dgm:resizeHandles val="exact"/>
        </dgm:presLayoutVars>
      </dgm:prSet>
      <dgm:spPr/>
    </dgm:pt>
    <dgm:pt modelId="{381FDF0E-4ACD-4DA9-BAD4-DC395BFD80C6}" type="pres">
      <dgm:prSet presAssocID="{F76DDEDE-186C-48E2-9B3F-5C3314C45E72}" presName="compNode" presStyleCnt="0"/>
      <dgm:spPr/>
    </dgm:pt>
    <dgm:pt modelId="{A8220B64-62CA-49D1-BB78-317866275217}" type="pres">
      <dgm:prSet presAssocID="{F76DDEDE-186C-48E2-9B3F-5C3314C45E72}"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Eggs In Basket"/>
        </a:ext>
      </dgm:extLst>
    </dgm:pt>
    <dgm:pt modelId="{6C46C457-3FAA-4442-8338-2D655450EA48}" type="pres">
      <dgm:prSet presAssocID="{F76DDEDE-186C-48E2-9B3F-5C3314C45E72}" presName="iconSpace" presStyleCnt="0"/>
      <dgm:spPr/>
    </dgm:pt>
    <dgm:pt modelId="{80ED923D-2DD6-4FB2-85D5-FBD934985516}" type="pres">
      <dgm:prSet presAssocID="{F76DDEDE-186C-48E2-9B3F-5C3314C45E72}" presName="parTx" presStyleLbl="revTx" presStyleIdx="0" presStyleCnt="6">
        <dgm:presLayoutVars>
          <dgm:chMax val="0"/>
          <dgm:chPref val="0"/>
        </dgm:presLayoutVars>
      </dgm:prSet>
      <dgm:spPr/>
    </dgm:pt>
    <dgm:pt modelId="{A1013B5A-CE7A-4103-97F9-A97E5D35C441}" type="pres">
      <dgm:prSet presAssocID="{F76DDEDE-186C-48E2-9B3F-5C3314C45E72}" presName="txSpace" presStyleCnt="0"/>
      <dgm:spPr/>
    </dgm:pt>
    <dgm:pt modelId="{EF2D125A-0699-4108-8995-33F0990BF66C}" type="pres">
      <dgm:prSet presAssocID="{F76DDEDE-186C-48E2-9B3F-5C3314C45E72}" presName="desTx" presStyleLbl="revTx" presStyleIdx="1" presStyleCnt="6">
        <dgm:presLayoutVars/>
      </dgm:prSet>
      <dgm:spPr/>
    </dgm:pt>
    <dgm:pt modelId="{27FC90C4-4489-4BF1-ACF5-0C3BC51A4B33}" type="pres">
      <dgm:prSet presAssocID="{6F36217B-3775-4267-A3AC-260223C07426}" presName="sibTrans" presStyleCnt="0"/>
      <dgm:spPr/>
    </dgm:pt>
    <dgm:pt modelId="{CD7C3F3F-60BB-4341-A02F-7ECCEAC9FB36}" type="pres">
      <dgm:prSet presAssocID="{AF04B119-301E-4686-93F2-9A77E429717D}" presName="compNode" presStyleCnt="0"/>
      <dgm:spPr/>
    </dgm:pt>
    <dgm:pt modelId="{7993EACE-7471-407F-8305-2DE62FC42C69}" type="pres">
      <dgm:prSet presAssocID="{AF04B119-301E-4686-93F2-9A77E429717D}"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Needle"/>
        </a:ext>
      </dgm:extLst>
    </dgm:pt>
    <dgm:pt modelId="{E92BAD90-6A3F-465B-A866-F487F6EF8247}" type="pres">
      <dgm:prSet presAssocID="{AF04B119-301E-4686-93F2-9A77E429717D}" presName="iconSpace" presStyleCnt="0"/>
      <dgm:spPr/>
    </dgm:pt>
    <dgm:pt modelId="{4DC52B6B-5973-47B2-B0CD-4B790DE90812}" type="pres">
      <dgm:prSet presAssocID="{AF04B119-301E-4686-93F2-9A77E429717D}" presName="parTx" presStyleLbl="revTx" presStyleIdx="2" presStyleCnt="6">
        <dgm:presLayoutVars>
          <dgm:chMax val="0"/>
          <dgm:chPref val="0"/>
        </dgm:presLayoutVars>
      </dgm:prSet>
      <dgm:spPr/>
    </dgm:pt>
    <dgm:pt modelId="{4209CBD4-1991-4321-BE6B-6277457D7E33}" type="pres">
      <dgm:prSet presAssocID="{AF04B119-301E-4686-93F2-9A77E429717D}" presName="txSpace" presStyleCnt="0"/>
      <dgm:spPr/>
    </dgm:pt>
    <dgm:pt modelId="{B15FC6D7-62D2-451E-927B-E230CD088455}" type="pres">
      <dgm:prSet presAssocID="{AF04B119-301E-4686-93F2-9A77E429717D}" presName="desTx" presStyleLbl="revTx" presStyleIdx="3" presStyleCnt="6">
        <dgm:presLayoutVars/>
      </dgm:prSet>
      <dgm:spPr/>
    </dgm:pt>
    <dgm:pt modelId="{8E169A37-C906-442F-AD0C-2C4BC4E8B7D4}" type="pres">
      <dgm:prSet presAssocID="{0D1AA9BF-87C2-43A1-AE90-EE1173AC5B78}" presName="sibTrans" presStyleCnt="0"/>
      <dgm:spPr/>
    </dgm:pt>
    <dgm:pt modelId="{15EEDC90-548B-4553-873F-A27E19D6B698}" type="pres">
      <dgm:prSet presAssocID="{A54FED86-0F0F-48D2-857D-5C117C82C4C0}" presName="compNode" presStyleCnt="0"/>
      <dgm:spPr/>
    </dgm:pt>
    <dgm:pt modelId="{2B41E472-B169-4DAF-B3FE-AF39C1096C6F}" type="pres">
      <dgm:prSet presAssocID="{A54FED86-0F0F-48D2-857D-5C117C82C4C0}"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Kidney"/>
        </a:ext>
      </dgm:extLst>
    </dgm:pt>
    <dgm:pt modelId="{56ED6A20-3743-4936-8B41-1B128A6C0330}" type="pres">
      <dgm:prSet presAssocID="{A54FED86-0F0F-48D2-857D-5C117C82C4C0}" presName="iconSpace" presStyleCnt="0"/>
      <dgm:spPr/>
    </dgm:pt>
    <dgm:pt modelId="{54A71EBA-A14F-4CE8-8FCD-0386F90EC055}" type="pres">
      <dgm:prSet presAssocID="{A54FED86-0F0F-48D2-857D-5C117C82C4C0}" presName="parTx" presStyleLbl="revTx" presStyleIdx="4" presStyleCnt="6">
        <dgm:presLayoutVars>
          <dgm:chMax val="0"/>
          <dgm:chPref val="0"/>
        </dgm:presLayoutVars>
      </dgm:prSet>
      <dgm:spPr/>
    </dgm:pt>
    <dgm:pt modelId="{188E66F8-EEDE-498C-AE9B-20B2C470C84A}" type="pres">
      <dgm:prSet presAssocID="{A54FED86-0F0F-48D2-857D-5C117C82C4C0}" presName="txSpace" presStyleCnt="0"/>
      <dgm:spPr/>
    </dgm:pt>
    <dgm:pt modelId="{3F2D5B79-A3B3-44ED-A544-2A4D3B17606C}" type="pres">
      <dgm:prSet presAssocID="{A54FED86-0F0F-48D2-857D-5C117C82C4C0}" presName="desTx" presStyleLbl="revTx" presStyleIdx="5" presStyleCnt="6">
        <dgm:presLayoutVars/>
      </dgm:prSet>
      <dgm:spPr/>
    </dgm:pt>
  </dgm:ptLst>
  <dgm:cxnLst>
    <dgm:cxn modelId="{450FD10F-9C02-4D31-890B-0507499719AF}" type="presOf" srcId="{12FA6A6C-FF08-447C-AE2D-385DE2F36554}" destId="{3F2D5B79-A3B3-44ED-A544-2A4D3B17606C}" srcOrd="0" destOrd="0" presId="urn:microsoft.com/office/officeart/2018/2/layout/IconLabelDescriptionList"/>
    <dgm:cxn modelId="{D5F6FB1A-B922-4C7F-B94B-984B9B6AF01E}" type="presOf" srcId="{AF04B119-301E-4686-93F2-9A77E429717D}" destId="{4DC52B6B-5973-47B2-B0CD-4B790DE90812}" srcOrd="0" destOrd="0" presId="urn:microsoft.com/office/officeart/2018/2/layout/IconLabelDescriptionList"/>
    <dgm:cxn modelId="{BF574035-BDFF-4393-97D6-A3CBFDA1C202}" srcId="{5B1A12B3-D0BE-4955-8CDD-6917A20733C4}" destId="{AF04B119-301E-4686-93F2-9A77E429717D}" srcOrd="1" destOrd="0" parTransId="{5B946B09-CBBA-4418-B6FB-50C5AF883721}" sibTransId="{0D1AA9BF-87C2-43A1-AE90-EE1173AC5B78}"/>
    <dgm:cxn modelId="{83EDB539-6FAC-4135-8E98-28889822E234}" type="presOf" srcId="{F76DDEDE-186C-48E2-9B3F-5C3314C45E72}" destId="{80ED923D-2DD6-4FB2-85D5-FBD934985516}" srcOrd="0" destOrd="0" presId="urn:microsoft.com/office/officeart/2018/2/layout/IconLabelDescriptionList"/>
    <dgm:cxn modelId="{81932851-0F74-42AE-8DF1-C7800D976B54}" type="presOf" srcId="{5B1A12B3-D0BE-4955-8CDD-6917A20733C4}" destId="{C32F6F71-0574-4097-B822-0F558BE6289E}" srcOrd="0" destOrd="0" presId="urn:microsoft.com/office/officeart/2018/2/layout/IconLabelDescriptionList"/>
    <dgm:cxn modelId="{49CFEE8B-E5B9-4C22-AE02-14C2454AFF3C}" srcId="{5B1A12B3-D0BE-4955-8CDD-6917A20733C4}" destId="{F76DDEDE-186C-48E2-9B3F-5C3314C45E72}" srcOrd="0" destOrd="0" parTransId="{CBD479C8-4B46-4E04-B2EA-D652A533D168}" sibTransId="{6F36217B-3775-4267-A3AC-260223C07426}"/>
    <dgm:cxn modelId="{3684AFBF-AAE5-4B2A-9C22-EAD76D8A4DD8}" type="presOf" srcId="{A54FED86-0F0F-48D2-857D-5C117C82C4C0}" destId="{54A71EBA-A14F-4CE8-8FCD-0386F90EC055}" srcOrd="0" destOrd="0" presId="urn:microsoft.com/office/officeart/2018/2/layout/IconLabelDescriptionList"/>
    <dgm:cxn modelId="{E1FEF6D5-4458-439D-B368-DBD67737FC5D}" srcId="{A54FED86-0F0F-48D2-857D-5C117C82C4C0}" destId="{12FA6A6C-FF08-447C-AE2D-385DE2F36554}" srcOrd="0" destOrd="0" parTransId="{E32471AA-E510-4522-8650-D1C56FCDB358}" sibTransId="{2CFCCAE5-0CDE-49C1-A072-3427C237F000}"/>
    <dgm:cxn modelId="{80F44AFE-16DF-4879-95FF-64CDF0D38AAB}" srcId="{5B1A12B3-D0BE-4955-8CDD-6917A20733C4}" destId="{A54FED86-0F0F-48D2-857D-5C117C82C4C0}" srcOrd="2" destOrd="0" parTransId="{3C3AD7FA-AC98-4A57-9C85-1561E2AD84D0}" sibTransId="{5F78A9C2-B3B3-4285-A0B4-CA98E5830557}"/>
    <dgm:cxn modelId="{528FD22A-ABFB-4D55-9BCB-0A2ED38E4006}" type="presParOf" srcId="{C32F6F71-0574-4097-B822-0F558BE6289E}" destId="{381FDF0E-4ACD-4DA9-BAD4-DC395BFD80C6}" srcOrd="0" destOrd="0" presId="urn:microsoft.com/office/officeart/2018/2/layout/IconLabelDescriptionList"/>
    <dgm:cxn modelId="{AFD58202-3CC8-4903-9A37-BF8863D9A49F}" type="presParOf" srcId="{381FDF0E-4ACD-4DA9-BAD4-DC395BFD80C6}" destId="{A8220B64-62CA-49D1-BB78-317866275217}" srcOrd="0" destOrd="0" presId="urn:microsoft.com/office/officeart/2018/2/layout/IconLabelDescriptionList"/>
    <dgm:cxn modelId="{2BD6ECA8-B99C-4F81-8E0F-ED628F921FB8}" type="presParOf" srcId="{381FDF0E-4ACD-4DA9-BAD4-DC395BFD80C6}" destId="{6C46C457-3FAA-4442-8338-2D655450EA48}" srcOrd="1" destOrd="0" presId="urn:microsoft.com/office/officeart/2018/2/layout/IconLabelDescriptionList"/>
    <dgm:cxn modelId="{E257728B-B11D-474B-9D4B-8BBD4BD92916}" type="presParOf" srcId="{381FDF0E-4ACD-4DA9-BAD4-DC395BFD80C6}" destId="{80ED923D-2DD6-4FB2-85D5-FBD934985516}" srcOrd="2" destOrd="0" presId="urn:microsoft.com/office/officeart/2018/2/layout/IconLabelDescriptionList"/>
    <dgm:cxn modelId="{F92419D7-CB74-4A54-9C01-6C2463C33595}" type="presParOf" srcId="{381FDF0E-4ACD-4DA9-BAD4-DC395BFD80C6}" destId="{A1013B5A-CE7A-4103-97F9-A97E5D35C441}" srcOrd="3" destOrd="0" presId="urn:microsoft.com/office/officeart/2018/2/layout/IconLabelDescriptionList"/>
    <dgm:cxn modelId="{648EF273-6685-4A45-B13B-F9012332DCA6}" type="presParOf" srcId="{381FDF0E-4ACD-4DA9-BAD4-DC395BFD80C6}" destId="{EF2D125A-0699-4108-8995-33F0990BF66C}" srcOrd="4" destOrd="0" presId="urn:microsoft.com/office/officeart/2018/2/layout/IconLabelDescriptionList"/>
    <dgm:cxn modelId="{C5DDDAC4-2E94-4B04-B836-79CBF81829F5}" type="presParOf" srcId="{C32F6F71-0574-4097-B822-0F558BE6289E}" destId="{27FC90C4-4489-4BF1-ACF5-0C3BC51A4B33}" srcOrd="1" destOrd="0" presId="urn:microsoft.com/office/officeart/2018/2/layout/IconLabelDescriptionList"/>
    <dgm:cxn modelId="{29035608-DC46-4339-87A6-1740C1004493}" type="presParOf" srcId="{C32F6F71-0574-4097-B822-0F558BE6289E}" destId="{CD7C3F3F-60BB-4341-A02F-7ECCEAC9FB36}" srcOrd="2" destOrd="0" presId="urn:microsoft.com/office/officeart/2018/2/layout/IconLabelDescriptionList"/>
    <dgm:cxn modelId="{604F5C97-27E1-4753-BB41-6A541116C3F0}" type="presParOf" srcId="{CD7C3F3F-60BB-4341-A02F-7ECCEAC9FB36}" destId="{7993EACE-7471-407F-8305-2DE62FC42C69}" srcOrd="0" destOrd="0" presId="urn:microsoft.com/office/officeart/2018/2/layout/IconLabelDescriptionList"/>
    <dgm:cxn modelId="{4B9302A6-C438-4F39-B22F-CB996DF63588}" type="presParOf" srcId="{CD7C3F3F-60BB-4341-A02F-7ECCEAC9FB36}" destId="{E92BAD90-6A3F-465B-A866-F487F6EF8247}" srcOrd="1" destOrd="0" presId="urn:microsoft.com/office/officeart/2018/2/layout/IconLabelDescriptionList"/>
    <dgm:cxn modelId="{2615E38F-881B-4134-BC03-754598A063C6}" type="presParOf" srcId="{CD7C3F3F-60BB-4341-A02F-7ECCEAC9FB36}" destId="{4DC52B6B-5973-47B2-B0CD-4B790DE90812}" srcOrd="2" destOrd="0" presId="urn:microsoft.com/office/officeart/2018/2/layout/IconLabelDescriptionList"/>
    <dgm:cxn modelId="{7CC2154B-6184-463B-A2A5-55BAC2688093}" type="presParOf" srcId="{CD7C3F3F-60BB-4341-A02F-7ECCEAC9FB36}" destId="{4209CBD4-1991-4321-BE6B-6277457D7E33}" srcOrd="3" destOrd="0" presId="urn:microsoft.com/office/officeart/2018/2/layout/IconLabelDescriptionList"/>
    <dgm:cxn modelId="{173A6D0D-C72F-4006-A3BC-D987AA52789C}" type="presParOf" srcId="{CD7C3F3F-60BB-4341-A02F-7ECCEAC9FB36}" destId="{B15FC6D7-62D2-451E-927B-E230CD088455}" srcOrd="4" destOrd="0" presId="urn:microsoft.com/office/officeart/2018/2/layout/IconLabelDescriptionList"/>
    <dgm:cxn modelId="{C650DB64-F0C5-4087-B984-4252FB93927F}" type="presParOf" srcId="{C32F6F71-0574-4097-B822-0F558BE6289E}" destId="{8E169A37-C906-442F-AD0C-2C4BC4E8B7D4}" srcOrd="3" destOrd="0" presId="urn:microsoft.com/office/officeart/2018/2/layout/IconLabelDescriptionList"/>
    <dgm:cxn modelId="{8BF7C11E-2AAF-49E2-92AF-99D87B2B82BF}" type="presParOf" srcId="{C32F6F71-0574-4097-B822-0F558BE6289E}" destId="{15EEDC90-548B-4553-873F-A27E19D6B698}" srcOrd="4" destOrd="0" presId="urn:microsoft.com/office/officeart/2018/2/layout/IconLabelDescriptionList"/>
    <dgm:cxn modelId="{B1FB49A7-C16A-4AF8-9B64-4E165F2BC685}" type="presParOf" srcId="{15EEDC90-548B-4553-873F-A27E19D6B698}" destId="{2B41E472-B169-4DAF-B3FE-AF39C1096C6F}" srcOrd="0" destOrd="0" presId="urn:microsoft.com/office/officeart/2018/2/layout/IconLabelDescriptionList"/>
    <dgm:cxn modelId="{82CDEBF8-B941-4A58-9CB9-E2F019CACC3B}" type="presParOf" srcId="{15EEDC90-548B-4553-873F-A27E19D6B698}" destId="{56ED6A20-3743-4936-8B41-1B128A6C0330}" srcOrd="1" destOrd="0" presId="urn:microsoft.com/office/officeart/2018/2/layout/IconLabelDescriptionList"/>
    <dgm:cxn modelId="{D9C33452-4E93-4B64-AE54-D4DD3E393FC4}" type="presParOf" srcId="{15EEDC90-548B-4553-873F-A27E19D6B698}" destId="{54A71EBA-A14F-4CE8-8FCD-0386F90EC055}" srcOrd="2" destOrd="0" presId="urn:microsoft.com/office/officeart/2018/2/layout/IconLabelDescriptionList"/>
    <dgm:cxn modelId="{6502450B-1ED1-4A20-AE0B-013F47103F72}" type="presParOf" srcId="{15EEDC90-548B-4553-873F-A27E19D6B698}" destId="{188E66F8-EEDE-498C-AE9B-20B2C470C84A}" srcOrd="3" destOrd="0" presId="urn:microsoft.com/office/officeart/2018/2/layout/IconLabelDescriptionList"/>
    <dgm:cxn modelId="{B87EA6A7-AC38-4062-A659-A6819C290347}" type="presParOf" srcId="{15EEDC90-548B-4553-873F-A27E19D6B698}" destId="{3F2D5B79-A3B3-44ED-A544-2A4D3B17606C}" srcOrd="4" destOrd="0" presId="urn:microsoft.com/office/officeart/2018/2/layout/IconLabelDescrip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1D05CAB2-D293-457F-AF1F-0DCED2B59F98}" type="doc">
      <dgm:prSet loTypeId="urn:microsoft.com/office/officeart/2005/8/layout/default" loCatId="list" qsTypeId="urn:microsoft.com/office/officeart/2005/8/quickstyle/simple1" qsCatId="simple" csTypeId="urn:microsoft.com/office/officeart/2005/8/colors/colorful1" csCatId="colorful"/>
      <dgm:spPr/>
      <dgm:t>
        <a:bodyPr/>
        <a:lstStyle/>
        <a:p>
          <a:endParaRPr lang="en-US"/>
        </a:p>
      </dgm:t>
    </dgm:pt>
    <dgm:pt modelId="{E60B98A9-C717-40B5-94FA-B6BAA8022BDD}">
      <dgm:prSet/>
      <dgm:spPr/>
      <dgm:t>
        <a:bodyPr/>
        <a:lstStyle/>
        <a:p>
          <a:r>
            <a:rPr lang="en-US"/>
            <a:t>1. Marek</a:t>
          </a:r>
          <a:r>
            <a:rPr lang="ja-JP"/>
            <a:t>’</a:t>
          </a:r>
          <a:r>
            <a:rPr lang="en-US"/>
            <a:t>s Disease</a:t>
          </a:r>
        </a:p>
      </dgm:t>
    </dgm:pt>
    <dgm:pt modelId="{CFF3238C-8A19-4B6E-A426-252353EC44B1}" type="parTrans" cxnId="{D9BA388A-15B9-43A0-B4DF-23994FE00698}">
      <dgm:prSet/>
      <dgm:spPr/>
      <dgm:t>
        <a:bodyPr/>
        <a:lstStyle/>
        <a:p>
          <a:endParaRPr lang="en-US"/>
        </a:p>
      </dgm:t>
    </dgm:pt>
    <dgm:pt modelId="{5886FD67-4A5C-4903-BD77-5EC95C31A0ED}" type="sibTrans" cxnId="{D9BA388A-15B9-43A0-B4DF-23994FE00698}">
      <dgm:prSet/>
      <dgm:spPr/>
      <dgm:t>
        <a:bodyPr/>
        <a:lstStyle/>
        <a:p>
          <a:endParaRPr lang="en-US"/>
        </a:p>
      </dgm:t>
    </dgm:pt>
    <dgm:pt modelId="{E44D0A53-ADFC-4B0A-8597-E8A80F6850A1}">
      <dgm:prSet/>
      <dgm:spPr/>
      <dgm:t>
        <a:bodyPr/>
        <a:lstStyle/>
        <a:p>
          <a:r>
            <a:rPr lang="en-US"/>
            <a:t>2. Botulism</a:t>
          </a:r>
        </a:p>
      </dgm:t>
    </dgm:pt>
    <dgm:pt modelId="{39642303-7DEE-480F-A208-62C98CC496EF}" type="parTrans" cxnId="{31AC9982-14B4-4BE9-8F2A-C7F9966FDE69}">
      <dgm:prSet/>
      <dgm:spPr/>
      <dgm:t>
        <a:bodyPr/>
        <a:lstStyle/>
        <a:p>
          <a:endParaRPr lang="en-US"/>
        </a:p>
      </dgm:t>
    </dgm:pt>
    <dgm:pt modelId="{C48658A3-B21D-4C9C-94C0-0EE786D60D16}" type="sibTrans" cxnId="{31AC9982-14B4-4BE9-8F2A-C7F9966FDE69}">
      <dgm:prSet/>
      <dgm:spPr/>
      <dgm:t>
        <a:bodyPr/>
        <a:lstStyle/>
        <a:p>
          <a:endParaRPr lang="en-US"/>
        </a:p>
      </dgm:t>
    </dgm:pt>
    <dgm:pt modelId="{A2C4C65D-2446-41C5-ACD8-94FB39E286B5}">
      <dgm:prSet/>
      <dgm:spPr/>
      <dgm:t>
        <a:bodyPr/>
        <a:lstStyle/>
        <a:p>
          <a:r>
            <a:rPr lang="en-US"/>
            <a:t>3. Epidemic Tremor</a:t>
          </a:r>
        </a:p>
      </dgm:t>
    </dgm:pt>
    <dgm:pt modelId="{8013484B-7714-4B27-9697-348B281AACC6}" type="parTrans" cxnId="{04B0EF17-75E8-4C4D-8BC3-40B4C396370A}">
      <dgm:prSet/>
      <dgm:spPr/>
      <dgm:t>
        <a:bodyPr/>
        <a:lstStyle/>
        <a:p>
          <a:endParaRPr lang="en-US"/>
        </a:p>
      </dgm:t>
    </dgm:pt>
    <dgm:pt modelId="{F9570A16-9D14-47A4-B3FC-E7306F88E481}" type="sibTrans" cxnId="{04B0EF17-75E8-4C4D-8BC3-40B4C396370A}">
      <dgm:prSet/>
      <dgm:spPr/>
      <dgm:t>
        <a:bodyPr/>
        <a:lstStyle/>
        <a:p>
          <a:endParaRPr lang="en-US"/>
        </a:p>
      </dgm:t>
    </dgm:pt>
    <dgm:pt modelId="{8A4999D9-0C11-454C-9DB7-559F6809B9D6}">
      <dgm:prSet/>
      <dgm:spPr/>
      <dgm:t>
        <a:bodyPr/>
        <a:lstStyle/>
        <a:p>
          <a:r>
            <a:rPr lang="en-US"/>
            <a:t>4. Vitamin E/Selenium Deficiency</a:t>
          </a:r>
        </a:p>
      </dgm:t>
    </dgm:pt>
    <dgm:pt modelId="{18D96069-6CA1-4AE7-AE14-A05B905A500F}" type="parTrans" cxnId="{D8E43E80-1B7D-4AE6-8583-CED8E7EA8429}">
      <dgm:prSet/>
      <dgm:spPr/>
      <dgm:t>
        <a:bodyPr/>
        <a:lstStyle/>
        <a:p>
          <a:endParaRPr lang="en-US"/>
        </a:p>
      </dgm:t>
    </dgm:pt>
    <dgm:pt modelId="{5FBC6359-D2FB-497E-90E6-35C73D4D6E68}" type="sibTrans" cxnId="{D8E43E80-1B7D-4AE6-8583-CED8E7EA8429}">
      <dgm:prSet/>
      <dgm:spPr/>
      <dgm:t>
        <a:bodyPr/>
        <a:lstStyle/>
        <a:p>
          <a:endParaRPr lang="en-US"/>
        </a:p>
      </dgm:t>
    </dgm:pt>
    <dgm:pt modelId="{6C185CBE-7A18-4603-B53F-2CBAACDBF2EE}">
      <dgm:prSet/>
      <dgm:spPr/>
      <dgm:t>
        <a:bodyPr/>
        <a:lstStyle/>
        <a:p>
          <a:r>
            <a:rPr lang="en-US"/>
            <a:t>5. Aspergillosis</a:t>
          </a:r>
        </a:p>
      </dgm:t>
    </dgm:pt>
    <dgm:pt modelId="{AC9F31A7-E77E-4ADC-865F-8383408EA872}" type="parTrans" cxnId="{9D3E272E-B036-4CF7-95F3-FD888D8A90D0}">
      <dgm:prSet/>
      <dgm:spPr/>
      <dgm:t>
        <a:bodyPr/>
        <a:lstStyle/>
        <a:p>
          <a:endParaRPr lang="en-US"/>
        </a:p>
      </dgm:t>
    </dgm:pt>
    <dgm:pt modelId="{A450E855-A099-4861-B637-9348FFBF7A15}" type="sibTrans" cxnId="{9D3E272E-B036-4CF7-95F3-FD888D8A90D0}">
      <dgm:prSet/>
      <dgm:spPr/>
      <dgm:t>
        <a:bodyPr/>
        <a:lstStyle/>
        <a:p>
          <a:endParaRPr lang="en-US"/>
        </a:p>
      </dgm:t>
    </dgm:pt>
    <dgm:pt modelId="{46F4E1F0-CBFA-4FAC-AE80-0239917287D7}">
      <dgm:prSet/>
      <dgm:spPr/>
      <dgm:t>
        <a:bodyPr/>
        <a:lstStyle/>
        <a:p>
          <a:r>
            <a:rPr lang="en-US"/>
            <a:t>6. Fowl CHolorea</a:t>
          </a:r>
        </a:p>
      </dgm:t>
    </dgm:pt>
    <dgm:pt modelId="{8B6B2833-1253-4455-82F3-3B023C1C8899}" type="parTrans" cxnId="{7A226B35-DC1D-43D3-B31E-8FF4F2837E20}">
      <dgm:prSet/>
      <dgm:spPr/>
      <dgm:t>
        <a:bodyPr/>
        <a:lstStyle/>
        <a:p>
          <a:endParaRPr lang="en-US"/>
        </a:p>
      </dgm:t>
    </dgm:pt>
    <dgm:pt modelId="{4AAEB169-7785-4052-AB16-94DDE75104C4}" type="sibTrans" cxnId="{7A226B35-DC1D-43D3-B31E-8FF4F2837E20}">
      <dgm:prSet/>
      <dgm:spPr/>
      <dgm:t>
        <a:bodyPr/>
        <a:lstStyle/>
        <a:p>
          <a:endParaRPr lang="en-US"/>
        </a:p>
      </dgm:t>
    </dgm:pt>
    <dgm:pt modelId="{C765E7AD-978C-40FE-B4C4-2E36A5CFC40D}" type="pres">
      <dgm:prSet presAssocID="{1D05CAB2-D293-457F-AF1F-0DCED2B59F98}" presName="diagram" presStyleCnt="0">
        <dgm:presLayoutVars>
          <dgm:dir/>
          <dgm:resizeHandles val="exact"/>
        </dgm:presLayoutVars>
      </dgm:prSet>
      <dgm:spPr/>
    </dgm:pt>
    <dgm:pt modelId="{4E49977C-D77B-4CB6-98CA-D944C5867B47}" type="pres">
      <dgm:prSet presAssocID="{E60B98A9-C717-40B5-94FA-B6BAA8022BDD}" presName="node" presStyleLbl="node1" presStyleIdx="0" presStyleCnt="6">
        <dgm:presLayoutVars>
          <dgm:bulletEnabled val="1"/>
        </dgm:presLayoutVars>
      </dgm:prSet>
      <dgm:spPr/>
    </dgm:pt>
    <dgm:pt modelId="{955B853B-BEA9-418D-A6AB-9E22568F4A48}" type="pres">
      <dgm:prSet presAssocID="{5886FD67-4A5C-4903-BD77-5EC95C31A0ED}" presName="sibTrans" presStyleCnt="0"/>
      <dgm:spPr/>
    </dgm:pt>
    <dgm:pt modelId="{6E625F07-07C5-4A03-A675-1CE9410D0CA3}" type="pres">
      <dgm:prSet presAssocID="{E44D0A53-ADFC-4B0A-8597-E8A80F6850A1}" presName="node" presStyleLbl="node1" presStyleIdx="1" presStyleCnt="6">
        <dgm:presLayoutVars>
          <dgm:bulletEnabled val="1"/>
        </dgm:presLayoutVars>
      </dgm:prSet>
      <dgm:spPr/>
    </dgm:pt>
    <dgm:pt modelId="{4CE3C51E-13A5-463C-A81D-FBA5A562C37B}" type="pres">
      <dgm:prSet presAssocID="{C48658A3-B21D-4C9C-94C0-0EE786D60D16}" presName="sibTrans" presStyleCnt="0"/>
      <dgm:spPr/>
    </dgm:pt>
    <dgm:pt modelId="{27BD9F1D-8980-453A-965A-14DCF402E685}" type="pres">
      <dgm:prSet presAssocID="{A2C4C65D-2446-41C5-ACD8-94FB39E286B5}" presName="node" presStyleLbl="node1" presStyleIdx="2" presStyleCnt="6">
        <dgm:presLayoutVars>
          <dgm:bulletEnabled val="1"/>
        </dgm:presLayoutVars>
      </dgm:prSet>
      <dgm:spPr/>
    </dgm:pt>
    <dgm:pt modelId="{7C5B3692-91B0-43B5-87CD-A27E2B73951F}" type="pres">
      <dgm:prSet presAssocID="{F9570A16-9D14-47A4-B3FC-E7306F88E481}" presName="sibTrans" presStyleCnt="0"/>
      <dgm:spPr/>
    </dgm:pt>
    <dgm:pt modelId="{8071CBF5-7F7E-49F4-8E21-D297DE281DC1}" type="pres">
      <dgm:prSet presAssocID="{8A4999D9-0C11-454C-9DB7-559F6809B9D6}" presName="node" presStyleLbl="node1" presStyleIdx="3" presStyleCnt="6">
        <dgm:presLayoutVars>
          <dgm:bulletEnabled val="1"/>
        </dgm:presLayoutVars>
      </dgm:prSet>
      <dgm:spPr/>
    </dgm:pt>
    <dgm:pt modelId="{AA2EA6BB-A769-4572-A900-C4938A57A5BB}" type="pres">
      <dgm:prSet presAssocID="{5FBC6359-D2FB-497E-90E6-35C73D4D6E68}" presName="sibTrans" presStyleCnt="0"/>
      <dgm:spPr/>
    </dgm:pt>
    <dgm:pt modelId="{4A25BD3D-E787-44F2-9DFC-B0DB067AD642}" type="pres">
      <dgm:prSet presAssocID="{6C185CBE-7A18-4603-B53F-2CBAACDBF2EE}" presName="node" presStyleLbl="node1" presStyleIdx="4" presStyleCnt="6">
        <dgm:presLayoutVars>
          <dgm:bulletEnabled val="1"/>
        </dgm:presLayoutVars>
      </dgm:prSet>
      <dgm:spPr/>
    </dgm:pt>
    <dgm:pt modelId="{1B0BFA96-76F3-4473-B958-F6F04732F76D}" type="pres">
      <dgm:prSet presAssocID="{A450E855-A099-4861-B637-9348FFBF7A15}" presName="sibTrans" presStyleCnt="0"/>
      <dgm:spPr/>
    </dgm:pt>
    <dgm:pt modelId="{F0675A37-5D75-4C99-BA22-9E8987A142A9}" type="pres">
      <dgm:prSet presAssocID="{46F4E1F0-CBFA-4FAC-AE80-0239917287D7}" presName="node" presStyleLbl="node1" presStyleIdx="5" presStyleCnt="6">
        <dgm:presLayoutVars>
          <dgm:bulletEnabled val="1"/>
        </dgm:presLayoutVars>
      </dgm:prSet>
      <dgm:spPr/>
    </dgm:pt>
  </dgm:ptLst>
  <dgm:cxnLst>
    <dgm:cxn modelId="{04B0EF17-75E8-4C4D-8BC3-40B4C396370A}" srcId="{1D05CAB2-D293-457F-AF1F-0DCED2B59F98}" destId="{A2C4C65D-2446-41C5-ACD8-94FB39E286B5}" srcOrd="2" destOrd="0" parTransId="{8013484B-7714-4B27-9697-348B281AACC6}" sibTransId="{F9570A16-9D14-47A4-B3FC-E7306F88E481}"/>
    <dgm:cxn modelId="{E2C44D2B-0C6E-4E4A-A04E-1C02A34BE9CC}" type="presOf" srcId="{E44D0A53-ADFC-4B0A-8597-E8A80F6850A1}" destId="{6E625F07-07C5-4A03-A675-1CE9410D0CA3}" srcOrd="0" destOrd="0" presId="urn:microsoft.com/office/officeart/2005/8/layout/default"/>
    <dgm:cxn modelId="{9D3E272E-B036-4CF7-95F3-FD888D8A90D0}" srcId="{1D05CAB2-D293-457F-AF1F-0DCED2B59F98}" destId="{6C185CBE-7A18-4603-B53F-2CBAACDBF2EE}" srcOrd="4" destOrd="0" parTransId="{AC9F31A7-E77E-4ADC-865F-8383408EA872}" sibTransId="{A450E855-A099-4861-B637-9348FFBF7A15}"/>
    <dgm:cxn modelId="{7A226B35-DC1D-43D3-B31E-8FF4F2837E20}" srcId="{1D05CAB2-D293-457F-AF1F-0DCED2B59F98}" destId="{46F4E1F0-CBFA-4FAC-AE80-0239917287D7}" srcOrd="5" destOrd="0" parTransId="{8B6B2833-1253-4455-82F3-3B023C1C8899}" sibTransId="{4AAEB169-7785-4052-AB16-94DDE75104C4}"/>
    <dgm:cxn modelId="{2FB4AD46-F11C-4FC4-9AE2-A2F1B01F65DE}" type="presOf" srcId="{8A4999D9-0C11-454C-9DB7-559F6809B9D6}" destId="{8071CBF5-7F7E-49F4-8E21-D297DE281DC1}" srcOrd="0" destOrd="0" presId="urn:microsoft.com/office/officeart/2005/8/layout/default"/>
    <dgm:cxn modelId="{A4EDD049-C104-4910-9C9F-5161EA72C9FE}" type="presOf" srcId="{E60B98A9-C717-40B5-94FA-B6BAA8022BDD}" destId="{4E49977C-D77B-4CB6-98CA-D944C5867B47}" srcOrd="0" destOrd="0" presId="urn:microsoft.com/office/officeart/2005/8/layout/default"/>
    <dgm:cxn modelId="{7026B273-9CAC-414F-AB0B-00D1EB8D8F9F}" type="presOf" srcId="{46F4E1F0-CBFA-4FAC-AE80-0239917287D7}" destId="{F0675A37-5D75-4C99-BA22-9E8987A142A9}" srcOrd="0" destOrd="0" presId="urn:microsoft.com/office/officeart/2005/8/layout/default"/>
    <dgm:cxn modelId="{D8E43E80-1B7D-4AE6-8583-CED8E7EA8429}" srcId="{1D05CAB2-D293-457F-AF1F-0DCED2B59F98}" destId="{8A4999D9-0C11-454C-9DB7-559F6809B9D6}" srcOrd="3" destOrd="0" parTransId="{18D96069-6CA1-4AE7-AE14-A05B905A500F}" sibTransId="{5FBC6359-D2FB-497E-90E6-35C73D4D6E68}"/>
    <dgm:cxn modelId="{31AC9982-14B4-4BE9-8F2A-C7F9966FDE69}" srcId="{1D05CAB2-D293-457F-AF1F-0DCED2B59F98}" destId="{E44D0A53-ADFC-4B0A-8597-E8A80F6850A1}" srcOrd="1" destOrd="0" parTransId="{39642303-7DEE-480F-A208-62C98CC496EF}" sibTransId="{C48658A3-B21D-4C9C-94C0-0EE786D60D16}"/>
    <dgm:cxn modelId="{D9BA388A-15B9-43A0-B4DF-23994FE00698}" srcId="{1D05CAB2-D293-457F-AF1F-0DCED2B59F98}" destId="{E60B98A9-C717-40B5-94FA-B6BAA8022BDD}" srcOrd="0" destOrd="0" parTransId="{CFF3238C-8A19-4B6E-A426-252353EC44B1}" sibTransId="{5886FD67-4A5C-4903-BD77-5EC95C31A0ED}"/>
    <dgm:cxn modelId="{51F9A18F-E17F-4C1D-A525-89F81AD4CB13}" type="presOf" srcId="{6C185CBE-7A18-4603-B53F-2CBAACDBF2EE}" destId="{4A25BD3D-E787-44F2-9DFC-B0DB067AD642}" srcOrd="0" destOrd="0" presId="urn:microsoft.com/office/officeart/2005/8/layout/default"/>
    <dgm:cxn modelId="{C67B57B2-F6B1-426F-8BF8-9D08891E290C}" type="presOf" srcId="{A2C4C65D-2446-41C5-ACD8-94FB39E286B5}" destId="{27BD9F1D-8980-453A-965A-14DCF402E685}" srcOrd="0" destOrd="0" presId="urn:microsoft.com/office/officeart/2005/8/layout/default"/>
    <dgm:cxn modelId="{4C0AF7D8-96AB-4DD0-9D04-0EECE7DA1E76}" type="presOf" srcId="{1D05CAB2-D293-457F-AF1F-0DCED2B59F98}" destId="{C765E7AD-978C-40FE-B4C4-2E36A5CFC40D}" srcOrd="0" destOrd="0" presId="urn:microsoft.com/office/officeart/2005/8/layout/default"/>
    <dgm:cxn modelId="{6A6339F5-936A-4830-9BA6-2B4A5D73A4C9}" type="presParOf" srcId="{C765E7AD-978C-40FE-B4C4-2E36A5CFC40D}" destId="{4E49977C-D77B-4CB6-98CA-D944C5867B47}" srcOrd="0" destOrd="0" presId="urn:microsoft.com/office/officeart/2005/8/layout/default"/>
    <dgm:cxn modelId="{C1F5BE7A-51C8-48E8-BA53-9A3CB3E43FDB}" type="presParOf" srcId="{C765E7AD-978C-40FE-B4C4-2E36A5CFC40D}" destId="{955B853B-BEA9-418D-A6AB-9E22568F4A48}" srcOrd="1" destOrd="0" presId="urn:microsoft.com/office/officeart/2005/8/layout/default"/>
    <dgm:cxn modelId="{98B51CBE-C19F-44D5-97AE-DBB794125940}" type="presParOf" srcId="{C765E7AD-978C-40FE-B4C4-2E36A5CFC40D}" destId="{6E625F07-07C5-4A03-A675-1CE9410D0CA3}" srcOrd="2" destOrd="0" presId="urn:microsoft.com/office/officeart/2005/8/layout/default"/>
    <dgm:cxn modelId="{FE8AFDC2-A4ED-43C6-A0BF-54AB8E411C6C}" type="presParOf" srcId="{C765E7AD-978C-40FE-B4C4-2E36A5CFC40D}" destId="{4CE3C51E-13A5-463C-A81D-FBA5A562C37B}" srcOrd="3" destOrd="0" presId="urn:microsoft.com/office/officeart/2005/8/layout/default"/>
    <dgm:cxn modelId="{CFC501F2-F963-43AA-9190-3654496807D4}" type="presParOf" srcId="{C765E7AD-978C-40FE-B4C4-2E36A5CFC40D}" destId="{27BD9F1D-8980-453A-965A-14DCF402E685}" srcOrd="4" destOrd="0" presId="urn:microsoft.com/office/officeart/2005/8/layout/default"/>
    <dgm:cxn modelId="{47BE29CF-D0CF-47FA-8E5F-D91C38DADDC1}" type="presParOf" srcId="{C765E7AD-978C-40FE-B4C4-2E36A5CFC40D}" destId="{7C5B3692-91B0-43B5-87CD-A27E2B73951F}" srcOrd="5" destOrd="0" presId="urn:microsoft.com/office/officeart/2005/8/layout/default"/>
    <dgm:cxn modelId="{0824E89F-1116-4414-89FE-9DA65253668F}" type="presParOf" srcId="{C765E7AD-978C-40FE-B4C4-2E36A5CFC40D}" destId="{8071CBF5-7F7E-49F4-8E21-D297DE281DC1}" srcOrd="6" destOrd="0" presId="urn:microsoft.com/office/officeart/2005/8/layout/default"/>
    <dgm:cxn modelId="{C4C6BC3D-0313-4301-920E-0C4FE49D8BB6}" type="presParOf" srcId="{C765E7AD-978C-40FE-B4C4-2E36A5CFC40D}" destId="{AA2EA6BB-A769-4572-A900-C4938A57A5BB}" srcOrd="7" destOrd="0" presId="urn:microsoft.com/office/officeart/2005/8/layout/default"/>
    <dgm:cxn modelId="{46C4E883-9E50-466B-837E-F6B16418C2E6}" type="presParOf" srcId="{C765E7AD-978C-40FE-B4C4-2E36A5CFC40D}" destId="{4A25BD3D-E787-44F2-9DFC-B0DB067AD642}" srcOrd="8" destOrd="0" presId="urn:microsoft.com/office/officeart/2005/8/layout/default"/>
    <dgm:cxn modelId="{5BC09599-8D47-4F15-B84A-B91D7E8D3D35}" type="presParOf" srcId="{C765E7AD-978C-40FE-B4C4-2E36A5CFC40D}" destId="{1B0BFA96-76F3-4473-B958-F6F04732F76D}" srcOrd="9" destOrd="0" presId="urn:microsoft.com/office/officeart/2005/8/layout/default"/>
    <dgm:cxn modelId="{115D2D2A-2816-4B4E-AC77-67016BCCDA76}" type="presParOf" srcId="{C765E7AD-978C-40FE-B4C4-2E36A5CFC40D}" destId="{F0675A37-5D75-4C99-BA22-9E8987A142A9}"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8801DF8E-6C2A-4086-8233-83BAE1BE0BE7}" type="doc">
      <dgm:prSet loTypeId="urn:microsoft.com/office/officeart/2005/8/layout/hierarchy1" loCatId="hierarchy" qsTypeId="urn:microsoft.com/office/officeart/2005/8/quickstyle/simple1" qsCatId="simple" csTypeId="urn:microsoft.com/office/officeart/2005/8/colors/accent1_2" csCatId="accent1"/>
      <dgm:spPr/>
      <dgm:t>
        <a:bodyPr/>
        <a:lstStyle/>
        <a:p>
          <a:endParaRPr lang="en-US"/>
        </a:p>
      </dgm:t>
    </dgm:pt>
    <dgm:pt modelId="{937A7C36-0605-4934-A6F7-30F9FF0CC97A}">
      <dgm:prSet/>
      <dgm:spPr/>
      <dgm:t>
        <a:bodyPr/>
        <a:lstStyle/>
        <a:p>
          <a:r>
            <a:rPr lang="en-US"/>
            <a:t>1. Marek</a:t>
          </a:r>
          <a:r>
            <a:rPr lang="ja-JP"/>
            <a:t>’</a:t>
          </a:r>
          <a:r>
            <a:rPr lang="en-US"/>
            <a:t>s Disease</a:t>
          </a:r>
        </a:p>
      </dgm:t>
    </dgm:pt>
    <dgm:pt modelId="{B3490169-513C-41CD-8EF2-F5563A97D494}" type="parTrans" cxnId="{6BE410E6-BCE5-44CB-9C60-81F0FEC63A14}">
      <dgm:prSet/>
      <dgm:spPr/>
      <dgm:t>
        <a:bodyPr/>
        <a:lstStyle/>
        <a:p>
          <a:endParaRPr lang="en-US"/>
        </a:p>
      </dgm:t>
    </dgm:pt>
    <dgm:pt modelId="{84E6B96C-E2D3-4C9B-A308-360EF3BB35EE}" type="sibTrans" cxnId="{6BE410E6-BCE5-44CB-9C60-81F0FEC63A14}">
      <dgm:prSet/>
      <dgm:spPr/>
      <dgm:t>
        <a:bodyPr/>
        <a:lstStyle/>
        <a:p>
          <a:endParaRPr lang="en-US"/>
        </a:p>
      </dgm:t>
    </dgm:pt>
    <dgm:pt modelId="{65AF6F67-5A92-4D8C-B999-1168949D7C55}">
      <dgm:prSet/>
      <dgm:spPr/>
      <dgm:t>
        <a:bodyPr/>
        <a:lstStyle/>
        <a:p>
          <a:r>
            <a:rPr lang="en-US"/>
            <a:t>2. Avian Leukosis Virus</a:t>
          </a:r>
        </a:p>
      </dgm:t>
    </dgm:pt>
    <dgm:pt modelId="{EEC500D1-8530-4134-8EFD-B1FDEF78A6FE}" type="parTrans" cxnId="{24614E72-8731-4916-B899-A4B02C65828B}">
      <dgm:prSet/>
      <dgm:spPr/>
      <dgm:t>
        <a:bodyPr/>
        <a:lstStyle/>
        <a:p>
          <a:endParaRPr lang="en-US"/>
        </a:p>
      </dgm:t>
    </dgm:pt>
    <dgm:pt modelId="{E137603A-FC6D-4578-82FE-2291160106D5}" type="sibTrans" cxnId="{24614E72-8731-4916-B899-A4B02C65828B}">
      <dgm:prSet/>
      <dgm:spPr/>
      <dgm:t>
        <a:bodyPr/>
        <a:lstStyle/>
        <a:p>
          <a:endParaRPr lang="en-US"/>
        </a:p>
      </dgm:t>
    </dgm:pt>
    <dgm:pt modelId="{5E5A3E1A-839B-49F6-A528-D048980C4812}" type="pres">
      <dgm:prSet presAssocID="{8801DF8E-6C2A-4086-8233-83BAE1BE0BE7}" presName="hierChild1" presStyleCnt="0">
        <dgm:presLayoutVars>
          <dgm:chPref val="1"/>
          <dgm:dir/>
          <dgm:animOne val="branch"/>
          <dgm:animLvl val="lvl"/>
          <dgm:resizeHandles/>
        </dgm:presLayoutVars>
      </dgm:prSet>
      <dgm:spPr/>
    </dgm:pt>
    <dgm:pt modelId="{4DC8BF33-BD14-467C-96E8-57FC15EB29EA}" type="pres">
      <dgm:prSet presAssocID="{937A7C36-0605-4934-A6F7-30F9FF0CC97A}" presName="hierRoot1" presStyleCnt="0"/>
      <dgm:spPr/>
    </dgm:pt>
    <dgm:pt modelId="{A658521C-6C35-46E5-97A8-1D03AE1A6D13}" type="pres">
      <dgm:prSet presAssocID="{937A7C36-0605-4934-A6F7-30F9FF0CC97A}" presName="composite" presStyleCnt="0"/>
      <dgm:spPr/>
    </dgm:pt>
    <dgm:pt modelId="{43986664-891A-4962-8757-A880574F5A30}" type="pres">
      <dgm:prSet presAssocID="{937A7C36-0605-4934-A6F7-30F9FF0CC97A}" presName="background" presStyleLbl="node0" presStyleIdx="0" presStyleCnt="2"/>
      <dgm:spPr/>
    </dgm:pt>
    <dgm:pt modelId="{E4FA1AD9-ED77-41D9-B630-496CA4C48EC5}" type="pres">
      <dgm:prSet presAssocID="{937A7C36-0605-4934-A6F7-30F9FF0CC97A}" presName="text" presStyleLbl="fgAcc0" presStyleIdx="0" presStyleCnt="2">
        <dgm:presLayoutVars>
          <dgm:chPref val="3"/>
        </dgm:presLayoutVars>
      </dgm:prSet>
      <dgm:spPr/>
    </dgm:pt>
    <dgm:pt modelId="{3F55D15B-7A5B-4F22-AA6F-B37A6194CF86}" type="pres">
      <dgm:prSet presAssocID="{937A7C36-0605-4934-A6F7-30F9FF0CC97A}" presName="hierChild2" presStyleCnt="0"/>
      <dgm:spPr/>
    </dgm:pt>
    <dgm:pt modelId="{3220E520-DDC8-40C8-B169-2AD220EE88F3}" type="pres">
      <dgm:prSet presAssocID="{65AF6F67-5A92-4D8C-B999-1168949D7C55}" presName="hierRoot1" presStyleCnt="0"/>
      <dgm:spPr/>
    </dgm:pt>
    <dgm:pt modelId="{3B663452-3F67-4863-ADE0-06B2AFCCB171}" type="pres">
      <dgm:prSet presAssocID="{65AF6F67-5A92-4D8C-B999-1168949D7C55}" presName="composite" presStyleCnt="0"/>
      <dgm:spPr/>
    </dgm:pt>
    <dgm:pt modelId="{883811E6-DA49-4F2C-B5AE-FCA761D4094F}" type="pres">
      <dgm:prSet presAssocID="{65AF6F67-5A92-4D8C-B999-1168949D7C55}" presName="background" presStyleLbl="node0" presStyleIdx="1" presStyleCnt="2"/>
      <dgm:spPr/>
    </dgm:pt>
    <dgm:pt modelId="{4D1FA2CE-56B2-4FB5-93A0-F737E7E7A325}" type="pres">
      <dgm:prSet presAssocID="{65AF6F67-5A92-4D8C-B999-1168949D7C55}" presName="text" presStyleLbl="fgAcc0" presStyleIdx="1" presStyleCnt="2">
        <dgm:presLayoutVars>
          <dgm:chPref val="3"/>
        </dgm:presLayoutVars>
      </dgm:prSet>
      <dgm:spPr/>
    </dgm:pt>
    <dgm:pt modelId="{914B4824-A599-49F8-B5A6-554EC8D3C022}" type="pres">
      <dgm:prSet presAssocID="{65AF6F67-5A92-4D8C-B999-1168949D7C55}" presName="hierChild2" presStyleCnt="0"/>
      <dgm:spPr/>
    </dgm:pt>
  </dgm:ptLst>
  <dgm:cxnLst>
    <dgm:cxn modelId="{24614E72-8731-4916-B899-A4B02C65828B}" srcId="{8801DF8E-6C2A-4086-8233-83BAE1BE0BE7}" destId="{65AF6F67-5A92-4D8C-B999-1168949D7C55}" srcOrd="1" destOrd="0" parTransId="{EEC500D1-8530-4134-8EFD-B1FDEF78A6FE}" sibTransId="{E137603A-FC6D-4578-82FE-2291160106D5}"/>
    <dgm:cxn modelId="{14A1CC8D-08FC-4B76-8361-891C30400826}" type="presOf" srcId="{65AF6F67-5A92-4D8C-B999-1168949D7C55}" destId="{4D1FA2CE-56B2-4FB5-93A0-F737E7E7A325}" srcOrd="0" destOrd="0" presId="urn:microsoft.com/office/officeart/2005/8/layout/hierarchy1"/>
    <dgm:cxn modelId="{62B9EBD8-EFA2-40D4-BB74-5E57A73A3871}" type="presOf" srcId="{937A7C36-0605-4934-A6F7-30F9FF0CC97A}" destId="{E4FA1AD9-ED77-41D9-B630-496CA4C48EC5}" srcOrd="0" destOrd="0" presId="urn:microsoft.com/office/officeart/2005/8/layout/hierarchy1"/>
    <dgm:cxn modelId="{D5CDFCDF-E5E6-49CB-BB7E-488B71547531}" type="presOf" srcId="{8801DF8E-6C2A-4086-8233-83BAE1BE0BE7}" destId="{5E5A3E1A-839B-49F6-A528-D048980C4812}" srcOrd="0" destOrd="0" presId="urn:microsoft.com/office/officeart/2005/8/layout/hierarchy1"/>
    <dgm:cxn modelId="{6BE410E6-BCE5-44CB-9C60-81F0FEC63A14}" srcId="{8801DF8E-6C2A-4086-8233-83BAE1BE0BE7}" destId="{937A7C36-0605-4934-A6F7-30F9FF0CC97A}" srcOrd="0" destOrd="0" parTransId="{B3490169-513C-41CD-8EF2-F5563A97D494}" sibTransId="{84E6B96C-E2D3-4C9B-A308-360EF3BB35EE}"/>
    <dgm:cxn modelId="{AD51B8C1-7FE4-49A5-BDAB-7F89A985488A}" type="presParOf" srcId="{5E5A3E1A-839B-49F6-A528-D048980C4812}" destId="{4DC8BF33-BD14-467C-96E8-57FC15EB29EA}" srcOrd="0" destOrd="0" presId="urn:microsoft.com/office/officeart/2005/8/layout/hierarchy1"/>
    <dgm:cxn modelId="{687D961A-0A36-49F2-8B38-FA66572EC16C}" type="presParOf" srcId="{4DC8BF33-BD14-467C-96E8-57FC15EB29EA}" destId="{A658521C-6C35-46E5-97A8-1D03AE1A6D13}" srcOrd="0" destOrd="0" presId="urn:microsoft.com/office/officeart/2005/8/layout/hierarchy1"/>
    <dgm:cxn modelId="{6F477B89-D1F2-4031-AE19-1AE8711AB2F3}" type="presParOf" srcId="{A658521C-6C35-46E5-97A8-1D03AE1A6D13}" destId="{43986664-891A-4962-8757-A880574F5A30}" srcOrd="0" destOrd="0" presId="urn:microsoft.com/office/officeart/2005/8/layout/hierarchy1"/>
    <dgm:cxn modelId="{26F30A55-1E8F-4393-8038-EFAE87E32BDF}" type="presParOf" srcId="{A658521C-6C35-46E5-97A8-1D03AE1A6D13}" destId="{E4FA1AD9-ED77-41D9-B630-496CA4C48EC5}" srcOrd="1" destOrd="0" presId="urn:microsoft.com/office/officeart/2005/8/layout/hierarchy1"/>
    <dgm:cxn modelId="{1A10ADD3-2C14-44A4-BB5E-1630BA47D474}" type="presParOf" srcId="{4DC8BF33-BD14-467C-96E8-57FC15EB29EA}" destId="{3F55D15B-7A5B-4F22-AA6F-B37A6194CF86}" srcOrd="1" destOrd="0" presId="urn:microsoft.com/office/officeart/2005/8/layout/hierarchy1"/>
    <dgm:cxn modelId="{53287DF3-F8C1-4F32-B335-05F08FD1A633}" type="presParOf" srcId="{5E5A3E1A-839B-49F6-A528-D048980C4812}" destId="{3220E520-DDC8-40C8-B169-2AD220EE88F3}" srcOrd="1" destOrd="0" presId="urn:microsoft.com/office/officeart/2005/8/layout/hierarchy1"/>
    <dgm:cxn modelId="{EE5BA51D-246B-4CCB-A1FB-27C4B8962C71}" type="presParOf" srcId="{3220E520-DDC8-40C8-B169-2AD220EE88F3}" destId="{3B663452-3F67-4863-ADE0-06B2AFCCB171}" srcOrd="0" destOrd="0" presId="urn:microsoft.com/office/officeart/2005/8/layout/hierarchy1"/>
    <dgm:cxn modelId="{5394CBE1-B638-41CF-B6C1-737F08EB0AC2}" type="presParOf" srcId="{3B663452-3F67-4863-ADE0-06B2AFCCB171}" destId="{883811E6-DA49-4F2C-B5AE-FCA761D4094F}" srcOrd="0" destOrd="0" presId="urn:microsoft.com/office/officeart/2005/8/layout/hierarchy1"/>
    <dgm:cxn modelId="{BC6CFCDA-11E5-4350-A2C8-06BEFB7D1E5C}" type="presParOf" srcId="{3B663452-3F67-4863-ADE0-06B2AFCCB171}" destId="{4D1FA2CE-56B2-4FB5-93A0-F737E7E7A325}" srcOrd="1" destOrd="0" presId="urn:microsoft.com/office/officeart/2005/8/layout/hierarchy1"/>
    <dgm:cxn modelId="{C4C0ED3D-3B01-4818-97FE-ADC9A413E3C0}" type="presParOf" srcId="{3220E520-DDC8-40C8-B169-2AD220EE88F3}" destId="{914B4824-A599-49F8-B5A6-554EC8D3C022}"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2C5CB0F8-DEAC-4E84-9487-4AD59460BA82}" type="doc">
      <dgm:prSet loTypeId="urn:microsoft.com/office/officeart/2005/8/layout/default" loCatId="list" qsTypeId="urn:microsoft.com/office/officeart/2005/8/quickstyle/simple1" qsCatId="simple" csTypeId="urn:microsoft.com/office/officeart/2005/8/colors/colorful1" csCatId="colorful"/>
      <dgm:spPr/>
      <dgm:t>
        <a:bodyPr/>
        <a:lstStyle/>
        <a:p>
          <a:endParaRPr lang="en-US"/>
        </a:p>
      </dgm:t>
    </dgm:pt>
    <dgm:pt modelId="{A37D9BC3-5E44-41A1-BBBB-FDC3955CF39A}">
      <dgm:prSet/>
      <dgm:spPr/>
      <dgm:t>
        <a:bodyPr/>
        <a:lstStyle/>
        <a:p>
          <a:r>
            <a:rPr lang="en-US"/>
            <a:t>1. Nutritional</a:t>
          </a:r>
        </a:p>
      </dgm:t>
    </dgm:pt>
    <dgm:pt modelId="{F214385E-AF1F-45DE-86FC-B13A3A01C178}" type="parTrans" cxnId="{0A22A48B-8186-4D56-917A-AAB2B04B0861}">
      <dgm:prSet/>
      <dgm:spPr/>
      <dgm:t>
        <a:bodyPr/>
        <a:lstStyle/>
        <a:p>
          <a:endParaRPr lang="en-US"/>
        </a:p>
      </dgm:t>
    </dgm:pt>
    <dgm:pt modelId="{43737980-E3AA-46CF-B062-8D75B6225C18}" type="sibTrans" cxnId="{0A22A48B-8186-4D56-917A-AAB2B04B0861}">
      <dgm:prSet/>
      <dgm:spPr/>
      <dgm:t>
        <a:bodyPr/>
        <a:lstStyle/>
        <a:p>
          <a:endParaRPr lang="en-US"/>
        </a:p>
      </dgm:t>
    </dgm:pt>
    <dgm:pt modelId="{808389CD-FFFC-40E3-B586-B1217568000C}">
      <dgm:prSet/>
      <dgm:spPr/>
      <dgm:t>
        <a:bodyPr/>
        <a:lstStyle/>
        <a:p>
          <a:r>
            <a:rPr lang="en-US"/>
            <a:t>2. Mycoplasma Infection</a:t>
          </a:r>
        </a:p>
      </dgm:t>
    </dgm:pt>
    <dgm:pt modelId="{0014B3C0-4AC8-4161-9CB3-BB9BBE9BEF13}" type="parTrans" cxnId="{E5256A81-8BEB-4E25-A07A-99865A8E2C0C}">
      <dgm:prSet/>
      <dgm:spPr/>
      <dgm:t>
        <a:bodyPr/>
        <a:lstStyle/>
        <a:p>
          <a:endParaRPr lang="en-US"/>
        </a:p>
      </dgm:t>
    </dgm:pt>
    <dgm:pt modelId="{087824CF-02BB-4765-A86D-72CDEF563875}" type="sibTrans" cxnId="{E5256A81-8BEB-4E25-A07A-99865A8E2C0C}">
      <dgm:prSet/>
      <dgm:spPr/>
      <dgm:t>
        <a:bodyPr/>
        <a:lstStyle/>
        <a:p>
          <a:endParaRPr lang="en-US"/>
        </a:p>
      </dgm:t>
    </dgm:pt>
    <dgm:pt modelId="{C3C49A4B-8978-49DF-A204-FCEDA8AEBF48}">
      <dgm:prSet/>
      <dgm:spPr/>
      <dgm:t>
        <a:bodyPr/>
        <a:lstStyle/>
        <a:p>
          <a:r>
            <a:rPr lang="en-US"/>
            <a:t>3. Viral Arthritis</a:t>
          </a:r>
        </a:p>
      </dgm:t>
    </dgm:pt>
    <dgm:pt modelId="{8607AED1-F029-4E74-BF67-A4282462298C}" type="parTrans" cxnId="{CF12875B-F66C-4C5F-A3FB-75036239F8AD}">
      <dgm:prSet/>
      <dgm:spPr/>
      <dgm:t>
        <a:bodyPr/>
        <a:lstStyle/>
        <a:p>
          <a:endParaRPr lang="en-US"/>
        </a:p>
      </dgm:t>
    </dgm:pt>
    <dgm:pt modelId="{2D302227-FEE9-46BC-9206-3155F7C048FD}" type="sibTrans" cxnId="{CF12875B-F66C-4C5F-A3FB-75036239F8AD}">
      <dgm:prSet/>
      <dgm:spPr/>
      <dgm:t>
        <a:bodyPr/>
        <a:lstStyle/>
        <a:p>
          <a:endParaRPr lang="en-US"/>
        </a:p>
      </dgm:t>
    </dgm:pt>
    <dgm:pt modelId="{BD0F7247-FC9A-4932-81F8-58562CEE3673}">
      <dgm:prSet/>
      <dgm:spPr/>
      <dgm:t>
        <a:bodyPr/>
        <a:lstStyle/>
        <a:p>
          <a:r>
            <a:rPr lang="en-US"/>
            <a:t>4. Bacterial Arthritis</a:t>
          </a:r>
        </a:p>
      </dgm:t>
    </dgm:pt>
    <dgm:pt modelId="{B04F204E-182E-44D2-8486-9F316CE59452}" type="parTrans" cxnId="{BA6399F8-C1C2-4C89-84B2-C6C1CE4D10C6}">
      <dgm:prSet/>
      <dgm:spPr/>
      <dgm:t>
        <a:bodyPr/>
        <a:lstStyle/>
        <a:p>
          <a:endParaRPr lang="en-US"/>
        </a:p>
      </dgm:t>
    </dgm:pt>
    <dgm:pt modelId="{8C1F25B4-D1BA-4253-B088-30455BBE02A8}" type="sibTrans" cxnId="{BA6399F8-C1C2-4C89-84B2-C6C1CE4D10C6}">
      <dgm:prSet/>
      <dgm:spPr/>
      <dgm:t>
        <a:bodyPr/>
        <a:lstStyle/>
        <a:p>
          <a:endParaRPr lang="en-US"/>
        </a:p>
      </dgm:t>
    </dgm:pt>
    <dgm:pt modelId="{240C561A-1626-4353-8ED9-ABF6F266A285}">
      <dgm:prSet/>
      <dgm:spPr/>
      <dgm:t>
        <a:bodyPr/>
        <a:lstStyle/>
        <a:p>
          <a:r>
            <a:rPr lang="en-US"/>
            <a:t>5. Chronic Fowl Cholera</a:t>
          </a:r>
        </a:p>
      </dgm:t>
    </dgm:pt>
    <dgm:pt modelId="{4E31E87B-6E0B-4043-91F4-CE23FA209BDF}" type="parTrans" cxnId="{0A436F77-4D28-4AA9-9C16-97FD1D9E4054}">
      <dgm:prSet/>
      <dgm:spPr/>
      <dgm:t>
        <a:bodyPr/>
        <a:lstStyle/>
        <a:p>
          <a:endParaRPr lang="en-US"/>
        </a:p>
      </dgm:t>
    </dgm:pt>
    <dgm:pt modelId="{E2EAC2D2-9C80-439F-9B72-1D8818D748E3}" type="sibTrans" cxnId="{0A436F77-4D28-4AA9-9C16-97FD1D9E4054}">
      <dgm:prSet/>
      <dgm:spPr/>
      <dgm:t>
        <a:bodyPr/>
        <a:lstStyle/>
        <a:p>
          <a:endParaRPr lang="en-US"/>
        </a:p>
      </dgm:t>
    </dgm:pt>
    <dgm:pt modelId="{85B37C35-0B91-4A0C-96AE-6D2C0D0ACB02}" type="pres">
      <dgm:prSet presAssocID="{2C5CB0F8-DEAC-4E84-9487-4AD59460BA82}" presName="diagram" presStyleCnt="0">
        <dgm:presLayoutVars>
          <dgm:dir/>
          <dgm:resizeHandles val="exact"/>
        </dgm:presLayoutVars>
      </dgm:prSet>
      <dgm:spPr/>
    </dgm:pt>
    <dgm:pt modelId="{E1B10A81-4CCE-4E3B-A9D5-FCFCFA4909B8}" type="pres">
      <dgm:prSet presAssocID="{A37D9BC3-5E44-41A1-BBBB-FDC3955CF39A}" presName="node" presStyleLbl="node1" presStyleIdx="0" presStyleCnt="5">
        <dgm:presLayoutVars>
          <dgm:bulletEnabled val="1"/>
        </dgm:presLayoutVars>
      </dgm:prSet>
      <dgm:spPr/>
    </dgm:pt>
    <dgm:pt modelId="{DC344E8E-E33E-4137-8F82-E8045C213E77}" type="pres">
      <dgm:prSet presAssocID="{43737980-E3AA-46CF-B062-8D75B6225C18}" presName="sibTrans" presStyleCnt="0"/>
      <dgm:spPr/>
    </dgm:pt>
    <dgm:pt modelId="{52719014-68C5-4CE8-9FA0-04DE4D9514D1}" type="pres">
      <dgm:prSet presAssocID="{808389CD-FFFC-40E3-B586-B1217568000C}" presName="node" presStyleLbl="node1" presStyleIdx="1" presStyleCnt="5">
        <dgm:presLayoutVars>
          <dgm:bulletEnabled val="1"/>
        </dgm:presLayoutVars>
      </dgm:prSet>
      <dgm:spPr/>
    </dgm:pt>
    <dgm:pt modelId="{E2911B3B-189B-4993-B37D-F5EF031252BB}" type="pres">
      <dgm:prSet presAssocID="{087824CF-02BB-4765-A86D-72CDEF563875}" presName="sibTrans" presStyleCnt="0"/>
      <dgm:spPr/>
    </dgm:pt>
    <dgm:pt modelId="{2C6992A9-BE4B-4267-9BCD-DFF7879B0F38}" type="pres">
      <dgm:prSet presAssocID="{C3C49A4B-8978-49DF-A204-FCEDA8AEBF48}" presName="node" presStyleLbl="node1" presStyleIdx="2" presStyleCnt="5">
        <dgm:presLayoutVars>
          <dgm:bulletEnabled val="1"/>
        </dgm:presLayoutVars>
      </dgm:prSet>
      <dgm:spPr/>
    </dgm:pt>
    <dgm:pt modelId="{42470CB1-3FF0-47A0-98C1-DC62E9F53697}" type="pres">
      <dgm:prSet presAssocID="{2D302227-FEE9-46BC-9206-3155F7C048FD}" presName="sibTrans" presStyleCnt="0"/>
      <dgm:spPr/>
    </dgm:pt>
    <dgm:pt modelId="{06B98135-5F88-47D5-9879-186FE5A14609}" type="pres">
      <dgm:prSet presAssocID="{BD0F7247-FC9A-4932-81F8-58562CEE3673}" presName="node" presStyleLbl="node1" presStyleIdx="3" presStyleCnt="5">
        <dgm:presLayoutVars>
          <dgm:bulletEnabled val="1"/>
        </dgm:presLayoutVars>
      </dgm:prSet>
      <dgm:spPr/>
    </dgm:pt>
    <dgm:pt modelId="{A3CE65F6-2665-400F-BDA6-9CE2E2D5E23E}" type="pres">
      <dgm:prSet presAssocID="{8C1F25B4-D1BA-4253-B088-30455BBE02A8}" presName="sibTrans" presStyleCnt="0"/>
      <dgm:spPr/>
    </dgm:pt>
    <dgm:pt modelId="{C3BF6689-C0B3-4B8D-A351-16A49FF386E5}" type="pres">
      <dgm:prSet presAssocID="{240C561A-1626-4353-8ED9-ABF6F266A285}" presName="node" presStyleLbl="node1" presStyleIdx="4" presStyleCnt="5">
        <dgm:presLayoutVars>
          <dgm:bulletEnabled val="1"/>
        </dgm:presLayoutVars>
      </dgm:prSet>
      <dgm:spPr/>
    </dgm:pt>
  </dgm:ptLst>
  <dgm:cxnLst>
    <dgm:cxn modelId="{C7115F29-52AE-4EC9-A850-CB9BB84A46A3}" type="presOf" srcId="{808389CD-FFFC-40E3-B586-B1217568000C}" destId="{52719014-68C5-4CE8-9FA0-04DE4D9514D1}" srcOrd="0" destOrd="0" presId="urn:microsoft.com/office/officeart/2005/8/layout/default"/>
    <dgm:cxn modelId="{DCA48F32-767A-42D6-8F93-82EBDB02576B}" type="presOf" srcId="{C3C49A4B-8978-49DF-A204-FCEDA8AEBF48}" destId="{2C6992A9-BE4B-4267-9BCD-DFF7879B0F38}" srcOrd="0" destOrd="0" presId="urn:microsoft.com/office/officeart/2005/8/layout/default"/>
    <dgm:cxn modelId="{98BA4539-CE19-4FF0-B2D8-811CBEF25532}" type="presOf" srcId="{A37D9BC3-5E44-41A1-BBBB-FDC3955CF39A}" destId="{E1B10A81-4CCE-4E3B-A9D5-FCFCFA4909B8}" srcOrd="0" destOrd="0" presId="urn:microsoft.com/office/officeart/2005/8/layout/default"/>
    <dgm:cxn modelId="{CF12875B-F66C-4C5F-A3FB-75036239F8AD}" srcId="{2C5CB0F8-DEAC-4E84-9487-4AD59460BA82}" destId="{C3C49A4B-8978-49DF-A204-FCEDA8AEBF48}" srcOrd="2" destOrd="0" parTransId="{8607AED1-F029-4E74-BF67-A4282462298C}" sibTransId="{2D302227-FEE9-46BC-9206-3155F7C048FD}"/>
    <dgm:cxn modelId="{0A436F77-4D28-4AA9-9C16-97FD1D9E4054}" srcId="{2C5CB0F8-DEAC-4E84-9487-4AD59460BA82}" destId="{240C561A-1626-4353-8ED9-ABF6F266A285}" srcOrd="4" destOrd="0" parTransId="{4E31E87B-6E0B-4043-91F4-CE23FA209BDF}" sibTransId="{E2EAC2D2-9C80-439F-9B72-1D8818D748E3}"/>
    <dgm:cxn modelId="{2D33497F-8D23-40F9-A2E2-7B41DBE65409}" type="presOf" srcId="{2C5CB0F8-DEAC-4E84-9487-4AD59460BA82}" destId="{85B37C35-0B91-4A0C-96AE-6D2C0D0ACB02}" srcOrd="0" destOrd="0" presId="urn:microsoft.com/office/officeart/2005/8/layout/default"/>
    <dgm:cxn modelId="{E5256A81-8BEB-4E25-A07A-99865A8E2C0C}" srcId="{2C5CB0F8-DEAC-4E84-9487-4AD59460BA82}" destId="{808389CD-FFFC-40E3-B586-B1217568000C}" srcOrd="1" destOrd="0" parTransId="{0014B3C0-4AC8-4161-9CB3-BB9BBE9BEF13}" sibTransId="{087824CF-02BB-4765-A86D-72CDEF563875}"/>
    <dgm:cxn modelId="{0A22A48B-8186-4D56-917A-AAB2B04B0861}" srcId="{2C5CB0F8-DEAC-4E84-9487-4AD59460BA82}" destId="{A37D9BC3-5E44-41A1-BBBB-FDC3955CF39A}" srcOrd="0" destOrd="0" parTransId="{F214385E-AF1F-45DE-86FC-B13A3A01C178}" sibTransId="{43737980-E3AA-46CF-B062-8D75B6225C18}"/>
    <dgm:cxn modelId="{DF404AB2-4390-45C6-875B-AB4A3450D6E3}" type="presOf" srcId="{240C561A-1626-4353-8ED9-ABF6F266A285}" destId="{C3BF6689-C0B3-4B8D-A351-16A49FF386E5}" srcOrd="0" destOrd="0" presId="urn:microsoft.com/office/officeart/2005/8/layout/default"/>
    <dgm:cxn modelId="{365823B3-ED60-49B5-9E43-7691A0C837F1}" type="presOf" srcId="{BD0F7247-FC9A-4932-81F8-58562CEE3673}" destId="{06B98135-5F88-47D5-9879-186FE5A14609}" srcOrd="0" destOrd="0" presId="urn:microsoft.com/office/officeart/2005/8/layout/default"/>
    <dgm:cxn modelId="{BA6399F8-C1C2-4C89-84B2-C6C1CE4D10C6}" srcId="{2C5CB0F8-DEAC-4E84-9487-4AD59460BA82}" destId="{BD0F7247-FC9A-4932-81F8-58562CEE3673}" srcOrd="3" destOrd="0" parTransId="{B04F204E-182E-44D2-8486-9F316CE59452}" sibTransId="{8C1F25B4-D1BA-4253-B088-30455BBE02A8}"/>
    <dgm:cxn modelId="{696A5B30-30D5-4F87-931E-6BF153B99D62}" type="presParOf" srcId="{85B37C35-0B91-4A0C-96AE-6D2C0D0ACB02}" destId="{E1B10A81-4CCE-4E3B-A9D5-FCFCFA4909B8}" srcOrd="0" destOrd="0" presId="urn:microsoft.com/office/officeart/2005/8/layout/default"/>
    <dgm:cxn modelId="{8B6D1F77-A4C9-46BE-85CE-9916998AE1E9}" type="presParOf" srcId="{85B37C35-0B91-4A0C-96AE-6D2C0D0ACB02}" destId="{DC344E8E-E33E-4137-8F82-E8045C213E77}" srcOrd="1" destOrd="0" presId="urn:microsoft.com/office/officeart/2005/8/layout/default"/>
    <dgm:cxn modelId="{66E9ADB2-0A4F-4E75-9D13-5D359374D6B5}" type="presParOf" srcId="{85B37C35-0B91-4A0C-96AE-6D2C0D0ACB02}" destId="{52719014-68C5-4CE8-9FA0-04DE4D9514D1}" srcOrd="2" destOrd="0" presId="urn:microsoft.com/office/officeart/2005/8/layout/default"/>
    <dgm:cxn modelId="{C720422D-B93F-4CDF-B515-B057EDCB2C30}" type="presParOf" srcId="{85B37C35-0B91-4A0C-96AE-6D2C0D0ACB02}" destId="{E2911B3B-189B-4993-B37D-F5EF031252BB}" srcOrd="3" destOrd="0" presId="urn:microsoft.com/office/officeart/2005/8/layout/default"/>
    <dgm:cxn modelId="{6C656532-DB81-406C-82FD-E72792FB5C2C}" type="presParOf" srcId="{85B37C35-0B91-4A0C-96AE-6D2C0D0ACB02}" destId="{2C6992A9-BE4B-4267-9BCD-DFF7879B0F38}" srcOrd="4" destOrd="0" presId="urn:microsoft.com/office/officeart/2005/8/layout/default"/>
    <dgm:cxn modelId="{B6387EE3-6828-4C67-B3C5-A23D170251B9}" type="presParOf" srcId="{85B37C35-0B91-4A0C-96AE-6D2C0D0ACB02}" destId="{42470CB1-3FF0-47A0-98C1-DC62E9F53697}" srcOrd="5" destOrd="0" presId="urn:microsoft.com/office/officeart/2005/8/layout/default"/>
    <dgm:cxn modelId="{98128163-255E-49DA-978E-AE873F686FF5}" type="presParOf" srcId="{85B37C35-0B91-4A0C-96AE-6D2C0D0ACB02}" destId="{06B98135-5F88-47D5-9879-186FE5A14609}" srcOrd="6" destOrd="0" presId="urn:microsoft.com/office/officeart/2005/8/layout/default"/>
    <dgm:cxn modelId="{690306C4-BBF7-4C0B-ABC4-8BA53044CEDE}" type="presParOf" srcId="{85B37C35-0B91-4A0C-96AE-6D2C0D0ACB02}" destId="{A3CE65F6-2665-400F-BDA6-9CE2E2D5E23E}" srcOrd="7" destOrd="0" presId="urn:microsoft.com/office/officeart/2005/8/layout/default"/>
    <dgm:cxn modelId="{5BCB1740-E754-434C-AA75-5CB4B032A10E}" type="presParOf" srcId="{85B37C35-0B91-4A0C-96AE-6D2C0D0ACB02}" destId="{C3BF6689-C0B3-4B8D-A351-16A49FF386E5}" srcOrd="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EE1E2E11-C1B4-429F-9865-90D07C3EE296}" type="doc">
      <dgm:prSet loTypeId="urn:microsoft.com/office/officeart/2005/8/layout/hierarchy1" loCatId="hierarchy" qsTypeId="urn:microsoft.com/office/officeart/2005/8/quickstyle/simple1" qsCatId="simple" csTypeId="urn:microsoft.com/office/officeart/2005/8/colors/colorful2" csCatId="colorful"/>
      <dgm:spPr/>
      <dgm:t>
        <a:bodyPr/>
        <a:lstStyle/>
        <a:p>
          <a:endParaRPr lang="en-US"/>
        </a:p>
      </dgm:t>
    </dgm:pt>
    <dgm:pt modelId="{8C5E2E46-3EFD-44E4-8C76-24C2FAA75FAB}">
      <dgm:prSet/>
      <dgm:spPr/>
      <dgm:t>
        <a:bodyPr/>
        <a:lstStyle/>
        <a:p>
          <a:r>
            <a:rPr lang="en-US"/>
            <a:t>1. Marek</a:t>
          </a:r>
          <a:r>
            <a:rPr lang="ja-JP"/>
            <a:t>’</a:t>
          </a:r>
          <a:r>
            <a:rPr lang="en-US"/>
            <a:t>s Disease</a:t>
          </a:r>
        </a:p>
      </dgm:t>
    </dgm:pt>
    <dgm:pt modelId="{8DA5CDC8-153A-45D4-8210-8794EFD67B42}" type="parTrans" cxnId="{D889856C-FB0A-4EFF-8063-F6E42383FDC2}">
      <dgm:prSet/>
      <dgm:spPr/>
      <dgm:t>
        <a:bodyPr/>
        <a:lstStyle/>
        <a:p>
          <a:endParaRPr lang="en-US"/>
        </a:p>
      </dgm:t>
    </dgm:pt>
    <dgm:pt modelId="{1F87FA56-5863-4077-88DA-E3F008573F82}" type="sibTrans" cxnId="{D889856C-FB0A-4EFF-8063-F6E42383FDC2}">
      <dgm:prSet/>
      <dgm:spPr/>
      <dgm:t>
        <a:bodyPr/>
        <a:lstStyle/>
        <a:p>
          <a:endParaRPr lang="en-US"/>
        </a:p>
      </dgm:t>
    </dgm:pt>
    <dgm:pt modelId="{24986AE1-5BF7-45AC-8E78-37E4D3B99EFD}">
      <dgm:prSet/>
      <dgm:spPr/>
      <dgm:t>
        <a:bodyPr/>
        <a:lstStyle/>
        <a:p>
          <a:r>
            <a:rPr lang="en-US"/>
            <a:t>2. Infectious Bursal disease</a:t>
          </a:r>
        </a:p>
      </dgm:t>
    </dgm:pt>
    <dgm:pt modelId="{187765E6-EEFA-443F-978C-09F5D9E797B4}" type="parTrans" cxnId="{C9878DC9-21C2-43C2-BEFA-46A928811C29}">
      <dgm:prSet/>
      <dgm:spPr/>
      <dgm:t>
        <a:bodyPr/>
        <a:lstStyle/>
        <a:p>
          <a:endParaRPr lang="en-US"/>
        </a:p>
      </dgm:t>
    </dgm:pt>
    <dgm:pt modelId="{3285E193-FEB6-49AC-ACAE-6D51ADEF6EB1}" type="sibTrans" cxnId="{C9878DC9-21C2-43C2-BEFA-46A928811C29}">
      <dgm:prSet/>
      <dgm:spPr/>
      <dgm:t>
        <a:bodyPr/>
        <a:lstStyle/>
        <a:p>
          <a:endParaRPr lang="en-US"/>
        </a:p>
      </dgm:t>
    </dgm:pt>
    <dgm:pt modelId="{F0212B13-500A-4CE8-8EAF-967EEEC936FE}">
      <dgm:prSet/>
      <dgm:spPr/>
      <dgm:t>
        <a:bodyPr/>
        <a:lstStyle/>
        <a:p>
          <a:r>
            <a:rPr lang="en-US"/>
            <a:t>3. Mycotoxicosis</a:t>
          </a:r>
        </a:p>
      </dgm:t>
    </dgm:pt>
    <dgm:pt modelId="{31CA8A3A-14B8-47FA-99EF-FA4D6A6A3932}" type="parTrans" cxnId="{419C84B3-6304-4CFD-82B4-F38A7EDD79DF}">
      <dgm:prSet/>
      <dgm:spPr/>
      <dgm:t>
        <a:bodyPr/>
        <a:lstStyle/>
        <a:p>
          <a:endParaRPr lang="en-US"/>
        </a:p>
      </dgm:t>
    </dgm:pt>
    <dgm:pt modelId="{E10DC8D0-1771-4FF6-B70F-0928B4DC36E4}" type="sibTrans" cxnId="{419C84B3-6304-4CFD-82B4-F38A7EDD79DF}">
      <dgm:prSet/>
      <dgm:spPr/>
      <dgm:t>
        <a:bodyPr/>
        <a:lstStyle/>
        <a:p>
          <a:endParaRPr lang="en-US"/>
        </a:p>
      </dgm:t>
    </dgm:pt>
    <dgm:pt modelId="{2B74D866-5535-469D-A70D-9845837B9947}">
      <dgm:prSet/>
      <dgm:spPr/>
      <dgm:t>
        <a:bodyPr/>
        <a:lstStyle/>
        <a:p>
          <a:r>
            <a:rPr lang="en-US"/>
            <a:t>4. Pullorum disease</a:t>
          </a:r>
        </a:p>
      </dgm:t>
    </dgm:pt>
    <dgm:pt modelId="{B4FCED2A-8466-4AA5-82E1-72855DB755EE}" type="parTrans" cxnId="{FA43D7C4-E314-4AC9-AF66-690E24B72859}">
      <dgm:prSet/>
      <dgm:spPr/>
      <dgm:t>
        <a:bodyPr/>
        <a:lstStyle/>
        <a:p>
          <a:endParaRPr lang="en-US"/>
        </a:p>
      </dgm:t>
    </dgm:pt>
    <dgm:pt modelId="{0BA909D1-12F6-43F1-A6F3-935AE28092C9}" type="sibTrans" cxnId="{FA43D7C4-E314-4AC9-AF66-690E24B72859}">
      <dgm:prSet/>
      <dgm:spPr/>
      <dgm:t>
        <a:bodyPr/>
        <a:lstStyle/>
        <a:p>
          <a:endParaRPr lang="en-US"/>
        </a:p>
      </dgm:t>
    </dgm:pt>
    <dgm:pt modelId="{9D0E9177-775B-4A67-8AF2-529DFB7BC0FD}" type="pres">
      <dgm:prSet presAssocID="{EE1E2E11-C1B4-429F-9865-90D07C3EE296}" presName="hierChild1" presStyleCnt="0">
        <dgm:presLayoutVars>
          <dgm:chPref val="1"/>
          <dgm:dir/>
          <dgm:animOne val="branch"/>
          <dgm:animLvl val="lvl"/>
          <dgm:resizeHandles/>
        </dgm:presLayoutVars>
      </dgm:prSet>
      <dgm:spPr/>
    </dgm:pt>
    <dgm:pt modelId="{B3CCBA79-235A-411D-8EBF-FB26EB8EFE83}" type="pres">
      <dgm:prSet presAssocID="{8C5E2E46-3EFD-44E4-8C76-24C2FAA75FAB}" presName="hierRoot1" presStyleCnt="0"/>
      <dgm:spPr/>
    </dgm:pt>
    <dgm:pt modelId="{AA8B39BA-FBAC-4535-A771-3FADF1A1B323}" type="pres">
      <dgm:prSet presAssocID="{8C5E2E46-3EFD-44E4-8C76-24C2FAA75FAB}" presName="composite" presStyleCnt="0"/>
      <dgm:spPr/>
    </dgm:pt>
    <dgm:pt modelId="{AFB72FED-D0D9-4B99-8F54-73CC684104D6}" type="pres">
      <dgm:prSet presAssocID="{8C5E2E46-3EFD-44E4-8C76-24C2FAA75FAB}" presName="background" presStyleLbl="node0" presStyleIdx="0" presStyleCnt="4"/>
      <dgm:spPr/>
    </dgm:pt>
    <dgm:pt modelId="{F5FB79B3-796C-4FF2-BE67-08D39D769A02}" type="pres">
      <dgm:prSet presAssocID="{8C5E2E46-3EFD-44E4-8C76-24C2FAA75FAB}" presName="text" presStyleLbl="fgAcc0" presStyleIdx="0" presStyleCnt="4">
        <dgm:presLayoutVars>
          <dgm:chPref val="3"/>
        </dgm:presLayoutVars>
      </dgm:prSet>
      <dgm:spPr/>
    </dgm:pt>
    <dgm:pt modelId="{0E5B54CF-0311-44A1-B390-8AD56D1C77AB}" type="pres">
      <dgm:prSet presAssocID="{8C5E2E46-3EFD-44E4-8C76-24C2FAA75FAB}" presName="hierChild2" presStyleCnt="0"/>
      <dgm:spPr/>
    </dgm:pt>
    <dgm:pt modelId="{A111C5C4-5C90-45FA-9E05-3524EE4E98FB}" type="pres">
      <dgm:prSet presAssocID="{24986AE1-5BF7-45AC-8E78-37E4D3B99EFD}" presName="hierRoot1" presStyleCnt="0"/>
      <dgm:spPr/>
    </dgm:pt>
    <dgm:pt modelId="{73C49B3B-1D2A-4B1C-87F4-45BD57346305}" type="pres">
      <dgm:prSet presAssocID="{24986AE1-5BF7-45AC-8E78-37E4D3B99EFD}" presName="composite" presStyleCnt="0"/>
      <dgm:spPr/>
    </dgm:pt>
    <dgm:pt modelId="{030227DB-6476-4BA1-B0D6-3879A76631EC}" type="pres">
      <dgm:prSet presAssocID="{24986AE1-5BF7-45AC-8E78-37E4D3B99EFD}" presName="background" presStyleLbl="node0" presStyleIdx="1" presStyleCnt="4"/>
      <dgm:spPr/>
    </dgm:pt>
    <dgm:pt modelId="{AB7FA76F-204C-4B10-8AC5-6BCD77DCBA4F}" type="pres">
      <dgm:prSet presAssocID="{24986AE1-5BF7-45AC-8E78-37E4D3B99EFD}" presName="text" presStyleLbl="fgAcc0" presStyleIdx="1" presStyleCnt="4">
        <dgm:presLayoutVars>
          <dgm:chPref val="3"/>
        </dgm:presLayoutVars>
      </dgm:prSet>
      <dgm:spPr/>
    </dgm:pt>
    <dgm:pt modelId="{8722AFC5-007A-480D-B821-F155CF9E116F}" type="pres">
      <dgm:prSet presAssocID="{24986AE1-5BF7-45AC-8E78-37E4D3B99EFD}" presName="hierChild2" presStyleCnt="0"/>
      <dgm:spPr/>
    </dgm:pt>
    <dgm:pt modelId="{2D427D63-916C-4D49-B832-B018AA06EB34}" type="pres">
      <dgm:prSet presAssocID="{F0212B13-500A-4CE8-8EAF-967EEEC936FE}" presName="hierRoot1" presStyleCnt="0"/>
      <dgm:spPr/>
    </dgm:pt>
    <dgm:pt modelId="{2F49C166-88BF-4C8F-AD24-7C2109E9BD53}" type="pres">
      <dgm:prSet presAssocID="{F0212B13-500A-4CE8-8EAF-967EEEC936FE}" presName="composite" presStyleCnt="0"/>
      <dgm:spPr/>
    </dgm:pt>
    <dgm:pt modelId="{536AA6B0-91B5-4B2D-8B47-B29B5A045D7B}" type="pres">
      <dgm:prSet presAssocID="{F0212B13-500A-4CE8-8EAF-967EEEC936FE}" presName="background" presStyleLbl="node0" presStyleIdx="2" presStyleCnt="4"/>
      <dgm:spPr/>
    </dgm:pt>
    <dgm:pt modelId="{3793F131-5872-429C-B40C-7D9A0DB21AB8}" type="pres">
      <dgm:prSet presAssocID="{F0212B13-500A-4CE8-8EAF-967EEEC936FE}" presName="text" presStyleLbl="fgAcc0" presStyleIdx="2" presStyleCnt="4">
        <dgm:presLayoutVars>
          <dgm:chPref val="3"/>
        </dgm:presLayoutVars>
      </dgm:prSet>
      <dgm:spPr/>
    </dgm:pt>
    <dgm:pt modelId="{EDEC19FB-4AD4-4F67-BA94-A897B93359A3}" type="pres">
      <dgm:prSet presAssocID="{F0212B13-500A-4CE8-8EAF-967EEEC936FE}" presName="hierChild2" presStyleCnt="0"/>
      <dgm:spPr/>
    </dgm:pt>
    <dgm:pt modelId="{5F671E19-C05F-4420-8B13-A47B2F599825}" type="pres">
      <dgm:prSet presAssocID="{2B74D866-5535-469D-A70D-9845837B9947}" presName="hierRoot1" presStyleCnt="0"/>
      <dgm:spPr/>
    </dgm:pt>
    <dgm:pt modelId="{0C970C38-D953-45C0-A807-1FC2AE3DC7C9}" type="pres">
      <dgm:prSet presAssocID="{2B74D866-5535-469D-A70D-9845837B9947}" presName="composite" presStyleCnt="0"/>
      <dgm:spPr/>
    </dgm:pt>
    <dgm:pt modelId="{0AF03602-3D9D-446A-B6FC-DCEBFD593982}" type="pres">
      <dgm:prSet presAssocID="{2B74D866-5535-469D-A70D-9845837B9947}" presName="background" presStyleLbl="node0" presStyleIdx="3" presStyleCnt="4"/>
      <dgm:spPr/>
    </dgm:pt>
    <dgm:pt modelId="{B19645E8-C5E6-4662-B81E-9FB07C00BD0B}" type="pres">
      <dgm:prSet presAssocID="{2B74D866-5535-469D-A70D-9845837B9947}" presName="text" presStyleLbl="fgAcc0" presStyleIdx="3" presStyleCnt="4">
        <dgm:presLayoutVars>
          <dgm:chPref val="3"/>
        </dgm:presLayoutVars>
      </dgm:prSet>
      <dgm:spPr/>
    </dgm:pt>
    <dgm:pt modelId="{54F1D181-FFD8-428D-85BC-597ECB6B1EE2}" type="pres">
      <dgm:prSet presAssocID="{2B74D866-5535-469D-A70D-9845837B9947}" presName="hierChild2" presStyleCnt="0"/>
      <dgm:spPr/>
    </dgm:pt>
  </dgm:ptLst>
  <dgm:cxnLst>
    <dgm:cxn modelId="{77249005-089B-44A3-826A-AB02A60DAAA1}" type="presOf" srcId="{24986AE1-5BF7-45AC-8E78-37E4D3B99EFD}" destId="{AB7FA76F-204C-4B10-8AC5-6BCD77DCBA4F}" srcOrd="0" destOrd="0" presId="urn:microsoft.com/office/officeart/2005/8/layout/hierarchy1"/>
    <dgm:cxn modelId="{D889856C-FB0A-4EFF-8063-F6E42383FDC2}" srcId="{EE1E2E11-C1B4-429F-9865-90D07C3EE296}" destId="{8C5E2E46-3EFD-44E4-8C76-24C2FAA75FAB}" srcOrd="0" destOrd="0" parTransId="{8DA5CDC8-153A-45D4-8210-8794EFD67B42}" sibTransId="{1F87FA56-5863-4077-88DA-E3F008573F82}"/>
    <dgm:cxn modelId="{8CD3B98C-E19B-401A-9F51-FE0A830C1284}" type="presOf" srcId="{EE1E2E11-C1B4-429F-9865-90D07C3EE296}" destId="{9D0E9177-775B-4A67-8AF2-529DFB7BC0FD}" srcOrd="0" destOrd="0" presId="urn:microsoft.com/office/officeart/2005/8/layout/hierarchy1"/>
    <dgm:cxn modelId="{419C84B3-6304-4CFD-82B4-F38A7EDD79DF}" srcId="{EE1E2E11-C1B4-429F-9865-90D07C3EE296}" destId="{F0212B13-500A-4CE8-8EAF-967EEEC936FE}" srcOrd="2" destOrd="0" parTransId="{31CA8A3A-14B8-47FA-99EF-FA4D6A6A3932}" sibTransId="{E10DC8D0-1771-4FF6-B70F-0928B4DC36E4}"/>
    <dgm:cxn modelId="{5A6E4AB7-3368-4452-A8CF-588E16FEDCAE}" type="presOf" srcId="{F0212B13-500A-4CE8-8EAF-967EEEC936FE}" destId="{3793F131-5872-429C-B40C-7D9A0DB21AB8}" srcOrd="0" destOrd="0" presId="urn:microsoft.com/office/officeart/2005/8/layout/hierarchy1"/>
    <dgm:cxn modelId="{FA43D7C4-E314-4AC9-AF66-690E24B72859}" srcId="{EE1E2E11-C1B4-429F-9865-90D07C3EE296}" destId="{2B74D866-5535-469D-A70D-9845837B9947}" srcOrd="3" destOrd="0" parTransId="{B4FCED2A-8466-4AA5-82E1-72855DB755EE}" sibTransId="{0BA909D1-12F6-43F1-A6F3-935AE28092C9}"/>
    <dgm:cxn modelId="{C9878DC9-21C2-43C2-BEFA-46A928811C29}" srcId="{EE1E2E11-C1B4-429F-9865-90D07C3EE296}" destId="{24986AE1-5BF7-45AC-8E78-37E4D3B99EFD}" srcOrd="1" destOrd="0" parTransId="{187765E6-EEFA-443F-978C-09F5D9E797B4}" sibTransId="{3285E193-FEB6-49AC-ACAE-6D51ADEF6EB1}"/>
    <dgm:cxn modelId="{D38F63D0-070C-4C46-BB9F-A7A9CD483CD7}" type="presOf" srcId="{2B74D866-5535-469D-A70D-9845837B9947}" destId="{B19645E8-C5E6-4662-B81E-9FB07C00BD0B}" srcOrd="0" destOrd="0" presId="urn:microsoft.com/office/officeart/2005/8/layout/hierarchy1"/>
    <dgm:cxn modelId="{1F6FC1EC-DF53-4E4E-A582-C53730F6CDC8}" type="presOf" srcId="{8C5E2E46-3EFD-44E4-8C76-24C2FAA75FAB}" destId="{F5FB79B3-796C-4FF2-BE67-08D39D769A02}" srcOrd="0" destOrd="0" presId="urn:microsoft.com/office/officeart/2005/8/layout/hierarchy1"/>
    <dgm:cxn modelId="{B8264A8D-8772-4ED5-A00A-1D09F91B5294}" type="presParOf" srcId="{9D0E9177-775B-4A67-8AF2-529DFB7BC0FD}" destId="{B3CCBA79-235A-411D-8EBF-FB26EB8EFE83}" srcOrd="0" destOrd="0" presId="urn:microsoft.com/office/officeart/2005/8/layout/hierarchy1"/>
    <dgm:cxn modelId="{5B5C39C8-9B37-4681-929B-4086FAC90DB0}" type="presParOf" srcId="{B3CCBA79-235A-411D-8EBF-FB26EB8EFE83}" destId="{AA8B39BA-FBAC-4535-A771-3FADF1A1B323}" srcOrd="0" destOrd="0" presId="urn:microsoft.com/office/officeart/2005/8/layout/hierarchy1"/>
    <dgm:cxn modelId="{11990563-4872-4256-9B4D-9C076B8AD730}" type="presParOf" srcId="{AA8B39BA-FBAC-4535-A771-3FADF1A1B323}" destId="{AFB72FED-D0D9-4B99-8F54-73CC684104D6}" srcOrd="0" destOrd="0" presId="urn:microsoft.com/office/officeart/2005/8/layout/hierarchy1"/>
    <dgm:cxn modelId="{8199AD3D-14F2-4B9F-8C86-2F8826D1377B}" type="presParOf" srcId="{AA8B39BA-FBAC-4535-A771-3FADF1A1B323}" destId="{F5FB79B3-796C-4FF2-BE67-08D39D769A02}" srcOrd="1" destOrd="0" presId="urn:microsoft.com/office/officeart/2005/8/layout/hierarchy1"/>
    <dgm:cxn modelId="{FCF2385F-7B84-4BC6-88CB-070ACF2F1A00}" type="presParOf" srcId="{B3CCBA79-235A-411D-8EBF-FB26EB8EFE83}" destId="{0E5B54CF-0311-44A1-B390-8AD56D1C77AB}" srcOrd="1" destOrd="0" presId="urn:microsoft.com/office/officeart/2005/8/layout/hierarchy1"/>
    <dgm:cxn modelId="{B16FB8C0-99CD-4115-9218-9B5776AB2DE9}" type="presParOf" srcId="{9D0E9177-775B-4A67-8AF2-529DFB7BC0FD}" destId="{A111C5C4-5C90-45FA-9E05-3524EE4E98FB}" srcOrd="1" destOrd="0" presId="urn:microsoft.com/office/officeart/2005/8/layout/hierarchy1"/>
    <dgm:cxn modelId="{4B6D70AB-3444-49D4-8756-06CAE440EED2}" type="presParOf" srcId="{A111C5C4-5C90-45FA-9E05-3524EE4E98FB}" destId="{73C49B3B-1D2A-4B1C-87F4-45BD57346305}" srcOrd="0" destOrd="0" presId="urn:microsoft.com/office/officeart/2005/8/layout/hierarchy1"/>
    <dgm:cxn modelId="{F9351793-B32F-4C17-B463-C483E4287835}" type="presParOf" srcId="{73C49B3B-1D2A-4B1C-87F4-45BD57346305}" destId="{030227DB-6476-4BA1-B0D6-3879A76631EC}" srcOrd="0" destOrd="0" presId="urn:microsoft.com/office/officeart/2005/8/layout/hierarchy1"/>
    <dgm:cxn modelId="{3571F0D2-65A9-4757-9F0A-763D844E61B2}" type="presParOf" srcId="{73C49B3B-1D2A-4B1C-87F4-45BD57346305}" destId="{AB7FA76F-204C-4B10-8AC5-6BCD77DCBA4F}" srcOrd="1" destOrd="0" presId="urn:microsoft.com/office/officeart/2005/8/layout/hierarchy1"/>
    <dgm:cxn modelId="{C45639EF-AE74-45A6-BCEA-0992E17FD55D}" type="presParOf" srcId="{A111C5C4-5C90-45FA-9E05-3524EE4E98FB}" destId="{8722AFC5-007A-480D-B821-F155CF9E116F}" srcOrd="1" destOrd="0" presId="urn:microsoft.com/office/officeart/2005/8/layout/hierarchy1"/>
    <dgm:cxn modelId="{826E0C2C-65E4-48F1-AED9-7E133A5DB123}" type="presParOf" srcId="{9D0E9177-775B-4A67-8AF2-529DFB7BC0FD}" destId="{2D427D63-916C-4D49-B832-B018AA06EB34}" srcOrd="2" destOrd="0" presId="urn:microsoft.com/office/officeart/2005/8/layout/hierarchy1"/>
    <dgm:cxn modelId="{1AE9D1B3-9D8A-4400-9654-711C59183A76}" type="presParOf" srcId="{2D427D63-916C-4D49-B832-B018AA06EB34}" destId="{2F49C166-88BF-4C8F-AD24-7C2109E9BD53}" srcOrd="0" destOrd="0" presId="urn:microsoft.com/office/officeart/2005/8/layout/hierarchy1"/>
    <dgm:cxn modelId="{5AEF1481-DFBB-43B3-AF90-9337561CCE20}" type="presParOf" srcId="{2F49C166-88BF-4C8F-AD24-7C2109E9BD53}" destId="{536AA6B0-91B5-4B2D-8B47-B29B5A045D7B}" srcOrd="0" destOrd="0" presId="urn:microsoft.com/office/officeart/2005/8/layout/hierarchy1"/>
    <dgm:cxn modelId="{1520F9AE-37EE-4FC3-A4B5-3C7D07A62980}" type="presParOf" srcId="{2F49C166-88BF-4C8F-AD24-7C2109E9BD53}" destId="{3793F131-5872-429C-B40C-7D9A0DB21AB8}" srcOrd="1" destOrd="0" presId="urn:microsoft.com/office/officeart/2005/8/layout/hierarchy1"/>
    <dgm:cxn modelId="{95FB9155-947B-47D9-9451-71D8F95879C2}" type="presParOf" srcId="{2D427D63-916C-4D49-B832-B018AA06EB34}" destId="{EDEC19FB-4AD4-4F67-BA94-A897B93359A3}" srcOrd="1" destOrd="0" presId="urn:microsoft.com/office/officeart/2005/8/layout/hierarchy1"/>
    <dgm:cxn modelId="{DEC129F7-EDCE-45AE-959E-47B2EEEE2A2A}" type="presParOf" srcId="{9D0E9177-775B-4A67-8AF2-529DFB7BC0FD}" destId="{5F671E19-C05F-4420-8B13-A47B2F599825}" srcOrd="3" destOrd="0" presId="urn:microsoft.com/office/officeart/2005/8/layout/hierarchy1"/>
    <dgm:cxn modelId="{190DD6D1-A80C-4DCE-99C4-907611B70F48}" type="presParOf" srcId="{5F671E19-C05F-4420-8B13-A47B2F599825}" destId="{0C970C38-D953-45C0-A807-1FC2AE3DC7C9}" srcOrd="0" destOrd="0" presId="urn:microsoft.com/office/officeart/2005/8/layout/hierarchy1"/>
    <dgm:cxn modelId="{557F7349-A00F-4A43-AEBE-270AD1AC7B3E}" type="presParOf" srcId="{0C970C38-D953-45C0-A807-1FC2AE3DC7C9}" destId="{0AF03602-3D9D-446A-B6FC-DCEBFD593982}" srcOrd="0" destOrd="0" presId="urn:microsoft.com/office/officeart/2005/8/layout/hierarchy1"/>
    <dgm:cxn modelId="{DE72BE55-B601-4916-98B0-A263CBA4D634}" type="presParOf" srcId="{0C970C38-D953-45C0-A807-1FC2AE3DC7C9}" destId="{B19645E8-C5E6-4662-B81E-9FB07C00BD0B}" srcOrd="1" destOrd="0" presId="urn:microsoft.com/office/officeart/2005/8/layout/hierarchy1"/>
    <dgm:cxn modelId="{50F027D8-4291-4730-A71B-8321B7634E83}" type="presParOf" srcId="{5F671E19-C05F-4420-8B13-A47B2F599825}" destId="{54F1D181-FFD8-428D-85BC-597ECB6B1EE2}"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0A2317B0-1924-467B-AC0A-52722697907A}" type="doc">
      <dgm:prSet loTypeId="urn:microsoft.com/office/officeart/2018/2/layout/IconCircleList" loCatId="icon" qsTypeId="urn:microsoft.com/office/officeart/2005/8/quickstyle/simple1" qsCatId="simple" csTypeId="urn:microsoft.com/office/officeart/2005/8/colors/accent1_2" csCatId="accent1" phldr="1"/>
      <dgm:spPr/>
      <dgm:t>
        <a:bodyPr/>
        <a:lstStyle/>
        <a:p>
          <a:endParaRPr lang="en-US"/>
        </a:p>
      </dgm:t>
    </dgm:pt>
    <dgm:pt modelId="{F2997712-4379-4E4F-8FCA-ACFDE3E7F6B4}">
      <dgm:prSet/>
      <dgm:spPr/>
      <dgm:t>
        <a:bodyPr/>
        <a:lstStyle/>
        <a:p>
          <a:pPr>
            <a:lnSpc>
              <a:spcPct val="100000"/>
            </a:lnSpc>
          </a:pPr>
          <a:r>
            <a:rPr lang="en-US"/>
            <a:t>Infections involving the eyes and Face</a:t>
          </a:r>
        </a:p>
      </dgm:t>
    </dgm:pt>
    <dgm:pt modelId="{A55B965C-6BFE-42A5-B216-EC260F376482}" type="parTrans" cxnId="{3DA45299-2B0B-4817-83FA-0EFAEC0CC9CD}">
      <dgm:prSet/>
      <dgm:spPr/>
      <dgm:t>
        <a:bodyPr/>
        <a:lstStyle/>
        <a:p>
          <a:endParaRPr lang="en-US"/>
        </a:p>
      </dgm:t>
    </dgm:pt>
    <dgm:pt modelId="{706E01F1-12F7-4D67-BC0A-9468ACE6F28F}" type="sibTrans" cxnId="{3DA45299-2B0B-4817-83FA-0EFAEC0CC9CD}">
      <dgm:prSet/>
      <dgm:spPr/>
      <dgm:t>
        <a:bodyPr/>
        <a:lstStyle/>
        <a:p>
          <a:pPr>
            <a:lnSpc>
              <a:spcPct val="100000"/>
            </a:lnSpc>
          </a:pPr>
          <a:endParaRPr lang="en-US"/>
        </a:p>
      </dgm:t>
    </dgm:pt>
    <dgm:pt modelId="{41FE4F7B-C42A-45FF-BD64-9AAF803D3ADE}">
      <dgm:prSet/>
      <dgm:spPr/>
      <dgm:t>
        <a:bodyPr/>
        <a:lstStyle/>
        <a:p>
          <a:pPr>
            <a:lnSpc>
              <a:spcPct val="100000"/>
            </a:lnSpc>
          </a:pPr>
          <a:r>
            <a:rPr lang="en-US"/>
            <a:t>1. Fowl Pox</a:t>
          </a:r>
        </a:p>
      </dgm:t>
    </dgm:pt>
    <dgm:pt modelId="{F4A5F64E-8079-4EBD-8332-06784F8B4D8B}" type="parTrans" cxnId="{5EB9FE46-843C-44E3-8CE0-30445884BB2D}">
      <dgm:prSet/>
      <dgm:spPr/>
      <dgm:t>
        <a:bodyPr/>
        <a:lstStyle/>
        <a:p>
          <a:endParaRPr lang="en-US"/>
        </a:p>
      </dgm:t>
    </dgm:pt>
    <dgm:pt modelId="{37D636DA-F723-4C26-8E34-DB7156445D9A}" type="sibTrans" cxnId="{5EB9FE46-843C-44E3-8CE0-30445884BB2D}">
      <dgm:prSet/>
      <dgm:spPr/>
      <dgm:t>
        <a:bodyPr/>
        <a:lstStyle/>
        <a:p>
          <a:pPr>
            <a:lnSpc>
              <a:spcPct val="100000"/>
            </a:lnSpc>
          </a:pPr>
          <a:endParaRPr lang="en-US"/>
        </a:p>
      </dgm:t>
    </dgm:pt>
    <dgm:pt modelId="{0952B6CE-A8CF-42CE-9C66-0C44AAAA110E}">
      <dgm:prSet/>
      <dgm:spPr/>
      <dgm:t>
        <a:bodyPr/>
        <a:lstStyle/>
        <a:p>
          <a:pPr>
            <a:lnSpc>
              <a:spcPct val="100000"/>
            </a:lnSpc>
          </a:pPr>
          <a:r>
            <a:rPr lang="en-US"/>
            <a:t>2. Infectious Coryza</a:t>
          </a:r>
        </a:p>
      </dgm:t>
    </dgm:pt>
    <dgm:pt modelId="{F2CF5D49-F9AF-4CEB-80B4-9F7371BDF292}" type="parTrans" cxnId="{AC187CC4-2775-452F-B94B-75CACB1DD44D}">
      <dgm:prSet/>
      <dgm:spPr/>
      <dgm:t>
        <a:bodyPr/>
        <a:lstStyle/>
        <a:p>
          <a:endParaRPr lang="en-US"/>
        </a:p>
      </dgm:t>
    </dgm:pt>
    <dgm:pt modelId="{31764615-90B4-40A4-8F6C-C932A2729CE4}" type="sibTrans" cxnId="{AC187CC4-2775-452F-B94B-75CACB1DD44D}">
      <dgm:prSet/>
      <dgm:spPr/>
      <dgm:t>
        <a:bodyPr/>
        <a:lstStyle/>
        <a:p>
          <a:pPr>
            <a:lnSpc>
              <a:spcPct val="100000"/>
            </a:lnSpc>
          </a:pPr>
          <a:endParaRPr lang="en-US"/>
        </a:p>
      </dgm:t>
    </dgm:pt>
    <dgm:pt modelId="{E7FFBB9E-654B-405A-B805-40E2B32F285C}">
      <dgm:prSet/>
      <dgm:spPr/>
      <dgm:t>
        <a:bodyPr/>
        <a:lstStyle/>
        <a:p>
          <a:pPr>
            <a:lnSpc>
              <a:spcPct val="100000"/>
            </a:lnSpc>
          </a:pPr>
          <a:r>
            <a:rPr lang="en-US"/>
            <a:t>3. Fowl Cholera</a:t>
          </a:r>
        </a:p>
      </dgm:t>
    </dgm:pt>
    <dgm:pt modelId="{89BB0637-1566-496E-B655-1C1A856E74B3}" type="parTrans" cxnId="{C5F9D445-762C-47BC-9EF1-2961BBD69CB8}">
      <dgm:prSet/>
      <dgm:spPr/>
      <dgm:t>
        <a:bodyPr/>
        <a:lstStyle/>
        <a:p>
          <a:endParaRPr lang="en-US"/>
        </a:p>
      </dgm:t>
    </dgm:pt>
    <dgm:pt modelId="{516E5BE9-9EE3-476C-81AB-EBE8F77E29CB}" type="sibTrans" cxnId="{C5F9D445-762C-47BC-9EF1-2961BBD69CB8}">
      <dgm:prSet/>
      <dgm:spPr/>
      <dgm:t>
        <a:bodyPr/>
        <a:lstStyle/>
        <a:p>
          <a:pPr>
            <a:lnSpc>
              <a:spcPct val="100000"/>
            </a:lnSpc>
          </a:pPr>
          <a:endParaRPr lang="en-US"/>
        </a:p>
      </dgm:t>
    </dgm:pt>
    <dgm:pt modelId="{0E44077E-13A7-4379-94B1-C45DD80A588E}">
      <dgm:prSet/>
      <dgm:spPr/>
      <dgm:t>
        <a:bodyPr/>
        <a:lstStyle/>
        <a:p>
          <a:pPr>
            <a:lnSpc>
              <a:spcPct val="100000"/>
            </a:lnSpc>
          </a:pPr>
          <a:r>
            <a:rPr lang="en-US"/>
            <a:t>4. Avian influenza</a:t>
          </a:r>
        </a:p>
      </dgm:t>
    </dgm:pt>
    <dgm:pt modelId="{D2C304A3-9D15-40B5-9D84-BB768EA067B6}" type="parTrans" cxnId="{5DE64526-D8BE-4B96-A726-E673AF97BD46}">
      <dgm:prSet/>
      <dgm:spPr/>
      <dgm:t>
        <a:bodyPr/>
        <a:lstStyle/>
        <a:p>
          <a:endParaRPr lang="en-US"/>
        </a:p>
      </dgm:t>
    </dgm:pt>
    <dgm:pt modelId="{ECE8C3A5-A11B-4B6A-97B6-739B07FA7C5E}" type="sibTrans" cxnId="{5DE64526-D8BE-4B96-A726-E673AF97BD46}">
      <dgm:prSet/>
      <dgm:spPr/>
      <dgm:t>
        <a:bodyPr/>
        <a:lstStyle/>
        <a:p>
          <a:endParaRPr lang="en-US"/>
        </a:p>
      </dgm:t>
    </dgm:pt>
    <dgm:pt modelId="{FED2FC68-9E83-45AB-8EB6-3AA529D1F478}" type="pres">
      <dgm:prSet presAssocID="{0A2317B0-1924-467B-AC0A-52722697907A}" presName="root" presStyleCnt="0">
        <dgm:presLayoutVars>
          <dgm:dir/>
          <dgm:resizeHandles val="exact"/>
        </dgm:presLayoutVars>
      </dgm:prSet>
      <dgm:spPr/>
    </dgm:pt>
    <dgm:pt modelId="{3499BE26-A54A-4980-AC8A-2637632FA9A1}" type="pres">
      <dgm:prSet presAssocID="{0A2317B0-1924-467B-AC0A-52722697907A}" presName="container" presStyleCnt="0">
        <dgm:presLayoutVars>
          <dgm:dir/>
          <dgm:resizeHandles val="exact"/>
        </dgm:presLayoutVars>
      </dgm:prSet>
      <dgm:spPr/>
    </dgm:pt>
    <dgm:pt modelId="{9B961707-C63B-4267-B170-3196C9268660}" type="pres">
      <dgm:prSet presAssocID="{F2997712-4379-4E4F-8FCA-ACFDE3E7F6B4}" presName="compNode" presStyleCnt="0"/>
      <dgm:spPr/>
    </dgm:pt>
    <dgm:pt modelId="{3785930B-4231-4EFC-9FB2-46BF3FB5A9BE}" type="pres">
      <dgm:prSet presAssocID="{F2997712-4379-4E4F-8FCA-ACFDE3E7F6B4}" presName="iconBgRect" presStyleLbl="bgShp" presStyleIdx="0" presStyleCnt="5"/>
      <dgm:spPr/>
    </dgm:pt>
    <dgm:pt modelId="{E30E5BB8-D590-4DB8-92FE-7A8F10A04154}" type="pres">
      <dgm:prSet presAssocID="{F2997712-4379-4E4F-8FCA-ACFDE3E7F6B4}"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Eye"/>
        </a:ext>
      </dgm:extLst>
    </dgm:pt>
    <dgm:pt modelId="{C41134B3-E8C8-4ECD-BC9E-740856707535}" type="pres">
      <dgm:prSet presAssocID="{F2997712-4379-4E4F-8FCA-ACFDE3E7F6B4}" presName="spaceRect" presStyleCnt="0"/>
      <dgm:spPr/>
    </dgm:pt>
    <dgm:pt modelId="{E9DA060F-75DC-4D50-B93B-0C4896D8748F}" type="pres">
      <dgm:prSet presAssocID="{F2997712-4379-4E4F-8FCA-ACFDE3E7F6B4}" presName="textRect" presStyleLbl="revTx" presStyleIdx="0" presStyleCnt="5">
        <dgm:presLayoutVars>
          <dgm:chMax val="1"/>
          <dgm:chPref val="1"/>
        </dgm:presLayoutVars>
      </dgm:prSet>
      <dgm:spPr/>
    </dgm:pt>
    <dgm:pt modelId="{E797DBA4-0D49-4A34-BF6D-EBC4A3851BD2}" type="pres">
      <dgm:prSet presAssocID="{706E01F1-12F7-4D67-BC0A-9468ACE6F28F}" presName="sibTrans" presStyleLbl="sibTrans2D1" presStyleIdx="0" presStyleCnt="0"/>
      <dgm:spPr/>
    </dgm:pt>
    <dgm:pt modelId="{00545F87-70F6-49E9-A3AD-B0EDCCF2A764}" type="pres">
      <dgm:prSet presAssocID="{41FE4F7B-C42A-45FF-BD64-9AAF803D3ADE}" presName="compNode" presStyleCnt="0"/>
      <dgm:spPr/>
    </dgm:pt>
    <dgm:pt modelId="{AE51F343-D6C4-4366-9D20-8EBD8465BED5}" type="pres">
      <dgm:prSet presAssocID="{41FE4F7B-C42A-45FF-BD64-9AAF803D3ADE}" presName="iconBgRect" presStyleLbl="bgShp" presStyleIdx="1" presStyleCnt="5"/>
      <dgm:spPr/>
    </dgm:pt>
    <dgm:pt modelId="{227CCCE3-28E3-4F04-AD7C-6BDFFAAEE6E5}" type="pres">
      <dgm:prSet presAssocID="{41FE4F7B-C42A-45FF-BD64-9AAF803D3ADE}"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Duck"/>
        </a:ext>
      </dgm:extLst>
    </dgm:pt>
    <dgm:pt modelId="{01882EB6-231A-446F-AAB8-8D221A4891D4}" type="pres">
      <dgm:prSet presAssocID="{41FE4F7B-C42A-45FF-BD64-9AAF803D3ADE}" presName="spaceRect" presStyleCnt="0"/>
      <dgm:spPr/>
    </dgm:pt>
    <dgm:pt modelId="{676B77FD-CF14-4F41-8995-5714245B3D1C}" type="pres">
      <dgm:prSet presAssocID="{41FE4F7B-C42A-45FF-BD64-9AAF803D3ADE}" presName="textRect" presStyleLbl="revTx" presStyleIdx="1" presStyleCnt="5">
        <dgm:presLayoutVars>
          <dgm:chMax val="1"/>
          <dgm:chPref val="1"/>
        </dgm:presLayoutVars>
      </dgm:prSet>
      <dgm:spPr/>
    </dgm:pt>
    <dgm:pt modelId="{4962F94B-F93C-4D78-B8DD-46267C7C8C09}" type="pres">
      <dgm:prSet presAssocID="{37D636DA-F723-4C26-8E34-DB7156445D9A}" presName="sibTrans" presStyleLbl="sibTrans2D1" presStyleIdx="0" presStyleCnt="0"/>
      <dgm:spPr/>
    </dgm:pt>
    <dgm:pt modelId="{C6D58BD8-F25F-440B-9E08-06CD4753EC47}" type="pres">
      <dgm:prSet presAssocID="{0952B6CE-A8CF-42CE-9C66-0C44AAAA110E}" presName="compNode" presStyleCnt="0"/>
      <dgm:spPr/>
    </dgm:pt>
    <dgm:pt modelId="{34D32CC3-2F75-4AF0-B6DA-FB2C5DD1E0FE}" type="pres">
      <dgm:prSet presAssocID="{0952B6CE-A8CF-42CE-9C66-0C44AAAA110E}" presName="iconBgRect" presStyleLbl="bgShp" presStyleIdx="2" presStyleCnt="5"/>
      <dgm:spPr/>
    </dgm:pt>
    <dgm:pt modelId="{1113046D-0CD1-485E-A19E-8302D33FEF3F}" type="pres">
      <dgm:prSet presAssocID="{0952B6CE-A8CF-42CE-9C66-0C44AAAA110E}"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Needle"/>
        </a:ext>
      </dgm:extLst>
    </dgm:pt>
    <dgm:pt modelId="{497D069D-8BC9-41C2-8105-1FF208F4D6B3}" type="pres">
      <dgm:prSet presAssocID="{0952B6CE-A8CF-42CE-9C66-0C44AAAA110E}" presName="spaceRect" presStyleCnt="0"/>
      <dgm:spPr/>
    </dgm:pt>
    <dgm:pt modelId="{378CB170-76CA-43F6-87EA-B6538608BBB6}" type="pres">
      <dgm:prSet presAssocID="{0952B6CE-A8CF-42CE-9C66-0C44AAAA110E}" presName="textRect" presStyleLbl="revTx" presStyleIdx="2" presStyleCnt="5">
        <dgm:presLayoutVars>
          <dgm:chMax val="1"/>
          <dgm:chPref val="1"/>
        </dgm:presLayoutVars>
      </dgm:prSet>
      <dgm:spPr/>
    </dgm:pt>
    <dgm:pt modelId="{1AB32742-91C3-4C51-B8D2-A2BE69A06EC6}" type="pres">
      <dgm:prSet presAssocID="{31764615-90B4-40A4-8F6C-C932A2729CE4}" presName="sibTrans" presStyleLbl="sibTrans2D1" presStyleIdx="0" presStyleCnt="0"/>
      <dgm:spPr/>
    </dgm:pt>
    <dgm:pt modelId="{04D2E289-B29C-4E2D-81DC-75BAB6168D6C}" type="pres">
      <dgm:prSet presAssocID="{E7FFBB9E-654B-405A-B805-40E2B32F285C}" presName="compNode" presStyleCnt="0"/>
      <dgm:spPr/>
    </dgm:pt>
    <dgm:pt modelId="{B145FBC1-D02C-4A89-8864-C8F01D54B417}" type="pres">
      <dgm:prSet presAssocID="{E7FFBB9E-654B-405A-B805-40E2B32F285C}" presName="iconBgRect" presStyleLbl="bgShp" presStyleIdx="3" presStyleCnt="5"/>
      <dgm:spPr/>
    </dgm:pt>
    <dgm:pt modelId="{F442BB36-D44A-424B-9101-96104DAD3B02}" type="pres">
      <dgm:prSet presAssocID="{E7FFBB9E-654B-405A-B805-40E2B32F285C}"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Rat"/>
        </a:ext>
      </dgm:extLst>
    </dgm:pt>
    <dgm:pt modelId="{4883C54F-DB18-4142-A2B6-091C0A7A3CF7}" type="pres">
      <dgm:prSet presAssocID="{E7FFBB9E-654B-405A-B805-40E2B32F285C}" presName="spaceRect" presStyleCnt="0"/>
      <dgm:spPr/>
    </dgm:pt>
    <dgm:pt modelId="{D2B2AC93-CBE8-4AFD-8DC5-F9E8EC33D705}" type="pres">
      <dgm:prSet presAssocID="{E7FFBB9E-654B-405A-B805-40E2B32F285C}" presName="textRect" presStyleLbl="revTx" presStyleIdx="3" presStyleCnt="5">
        <dgm:presLayoutVars>
          <dgm:chMax val="1"/>
          <dgm:chPref val="1"/>
        </dgm:presLayoutVars>
      </dgm:prSet>
      <dgm:spPr/>
    </dgm:pt>
    <dgm:pt modelId="{0F2601EF-31D6-466F-8DD2-08C099760C08}" type="pres">
      <dgm:prSet presAssocID="{516E5BE9-9EE3-476C-81AB-EBE8F77E29CB}" presName="sibTrans" presStyleLbl="sibTrans2D1" presStyleIdx="0" presStyleCnt="0"/>
      <dgm:spPr/>
    </dgm:pt>
    <dgm:pt modelId="{7CDFD459-9754-47C5-978B-3E150F12893D}" type="pres">
      <dgm:prSet presAssocID="{0E44077E-13A7-4379-94B1-C45DD80A588E}" presName="compNode" presStyleCnt="0"/>
      <dgm:spPr/>
    </dgm:pt>
    <dgm:pt modelId="{41864F77-2B35-42B2-9839-AAC08DA4EA97}" type="pres">
      <dgm:prSet presAssocID="{0E44077E-13A7-4379-94B1-C45DD80A588E}" presName="iconBgRect" presStyleLbl="bgShp" presStyleIdx="4" presStyleCnt="5"/>
      <dgm:spPr/>
    </dgm:pt>
    <dgm:pt modelId="{C4BD9C74-FBA5-42F2-8A07-C86EDB5CB0BF}" type="pres">
      <dgm:prSet presAssocID="{0E44077E-13A7-4379-94B1-C45DD80A588E}"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Stethoscope"/>
        </a:ext>
      </dgm:extLst>
    </dgm:pt>
    <dgm:pt modelId="{086F3102-9C97-4F44-B5E7-4C889746F07D}" type="pres">
      <dgm:prSet presAssocID="{0E44077E-13A7-4379-94B1-C45DD80A588E}" presName="spaceRect" presStyleCnt="0"/>
      <dgm:spPr/>
    </dgm:pt>
    <dgm:pt modelId="{32C3253C-3400-4B85-B7EC-28A42F8BB7D0}" type="pres">
      <dgm:prSet presAssocID="{0E44077E-13A7-4379-94B1-C45DD80A588E}" presName="textRect" presStyleLbl="revTx" presStyleIdx="4" presStyleCnt="5">
        <dgm:presLayoutVars>
          <dgm:chMax val="1"/>
          <dgm:chPref val="1"/>
        </dgm:presLayoutVars>
      </dgm:prSet>
      <dgm:spPr/>
    </dgm:pt>
  </dgm:ptLst>
  <dgm:cxnLst>
    <dgm:cxn modelId="{87A0EB06-04FF-46F3-8FA3-B941B3386294}" type="presOf" srcId="{41FE4F7B-C42A-45FF-BD64-9AAF803D3ADE}" destId="{676B77FD-CF14-4F41-8995-5714245B3D1C}" srcOrd="0" destOrd="0" presId="urn:microsoft.com/office/officeart/2018/2/layout/IconCircleList"/>
    <dgm:cxn modelId="{5DE64526-D8BE-4B96-A726-E673AF97BD46}" srcId="{0A2317B0-1924-467B-AC0A-52722697907A}" destId="{0E44077E-13A7-4379-94B1-C45DD80A588E}" srcOrd="4" destOrd="0" parTransId="{D2C304A3-9D15-40B5-9D84-BB768EA067B6}" sibTransId="{ECE8C3A5-A11B-4B6A-97B6-739B07FA7C5E}"/>
    <dgm:cxn modelId="{9F84D530-B59C-4AD5-BF7A-44DCAD97BC18}" type="presOf" srcId="{0952B6CE-A8CF-42CE-9C66-0C44AAAA110E}" destId="{378CB170-76CA-43F6-87EA-B6538608BBB6}" srcOrd="0" destOrd="0" presId="urn:microsoft.com/office/officeart/2018/2/layout/IconCircleList"/>
    <dgm:cxn modelId="{C5F9D445-762C-47BC-9EF1-2961BBD69CB8}" srcId="{0A2317B0-1924-467B-AC0A-52722697907A}" destId="{E7FFBB9E-654B-405A-B805-40E2B32F285C}" srcOrd="3" destOrd="0" parTransId="{89BB0637-1566-496E-B655-1C1A856E74B3}" sibTransId="{516E5BE9-9EE3-476C-81AB-EBE8F77E29CB}"/>
    <dgm:cxn modelId="{5EB9FE46-843C-44E3-8CE0-30445884BB2D}" srcId="{0A2317B0-1924-467B-AC0A-52722697907A}" destId="{41FE4F7B-C42A-45FF-BD64-9AAF803D3ADE}" srcOrd="1" destOrd="0" parTransId="{F4A5F64E-8079-4EBD-8332-06784F8B4D8B}" sibTransId="{37D636DA-F723-4C26-8E34-DB7156445D9A}"/>
    <dgm:cxn modelId="{C0873F6A-47A6-4CE0-8071-C4DB7991C912}" type="presOf" srcId="{37D636DA-F723-4C26-8E34-DB7156445D9A}" destId="{4962F94B-F93C-4D78-B8DD-46267C7C8C09}" srcOrd="0" destOrd="0" presId="urn:microsoft.com/office/officeart/2018/2/layout/IconCircleList"/>
    <dgm:cxn modelId="{B78C417F-244C-4AF1-9153-F97C67A8CE4F}" type="presOf" srcId="{516E5BE9-9EE3-476C-81AB-EBE8F77E29CB}" destId="{0F2601EF-31D6-466F-8DD2-08C099760C08}" srcOrd="0" destOrd="0" presId="urn:microsoft.com/office/officeart/2018/2/layout/IconCircleList"/>
    <dgm:cxn modelId="{9C6AE78E-C1D5-491C-A5CF-D1F4B97CC4BD}" type="presOf" srcId="{0A2317B0-1924-467B-AC0A-52722697907A}" destId="{FED2FC68-9E83-45AB-8EB6-3AA529D1F478}" srcOrd="0" destOrd="0" presId="urn:microsoft.com/office/officeart/2018/2/layout/IconCircleList"/>
    <dgm:cxn modelId="{622B3494-D4C8-4293-9FC9-16300D40591C}" type="presOf" srcId="{706E01F1-12F7-4D67-BC0A-9468ACE6F28F}" destId="{E797DBA4-0D49-4A34-BF6D-EBC4A3851BD2}" srcOrd="0" destOrd="0" presId="urn:microsoft.com/office/officeart/2018/2/layout/IconCircleList"/>
    <dgm:cxn modelId="{3DA45299-2B0B-4817-83FA-0EFAEC0CC9CD}" srcId="{0A2317B0-1924-467B-AC0A-52722697907A}" destId="{F2997712-4379-4E4F-8FCA-ACFDE3E7F6B4}" srcOrd="0" destOrd="0" parTransId="{A55B965C-6BFE-42A5-B216-EC260F376482}" sibTransId="{706E01F1-12F7-4D67-BC0A-9468ACE6F28F}"/>
    <dgm:cxn modelId="{975B649C-7FBD-4314-B9E2-986478B2859E}" type="presOf" srcId="{F2997712-4379-4E4F-8FCA-ACFDE3E7F6B4}" destId="{E9DA060F-75DC-4D50-B93B-0C4896D8748F}" srcOrd="0" destOrd="0" presId="urn:microsoft.com/office/officeart/2018/2/layout/IconCircleList"/>
    <dgm:cxn modelId="{518BBAA5-07AF-4F7C-9E8C-2A4AC641B629}" type="presOf" srcId="{0E44077E-13A7-4379-94B1-C45DD80A588E}" destId="{32C3253C-3400-4B85-B7EC-28A42F8BB7D0}" srcOrd="0" destOrd="0" presId="urn:microsoft.com/office/officeart/2018/2/layout/IconCircleList"/>
    <dgm:cxn modelId="{AC187CC4-2775-452F-B94B-75CACB1DD44D}" srcId="{0A2317B0-1924-467B-AC0A-52722697907A}" destId="{0952B6CE-A8CF-42CE-9C66-0C44AAAA110E}" srcOrd="2" destOrd="0" parTransId="{F2CF5D49-F9AF-4CEB-80B4-9F7371BDF292}" sibTransId="{31764615-90B4-40A4-8F6C-C932A2729CE4}"/>
    <dgm:cxn modelId="{CED91DD1-315F-4AE6-A276-06A978BFD6F7}" type="presOf" srcId="{E7FFBB9E-654B-405A-B805-40E2B32F285C}" destId="{D2B2AC93-CBE8-4AFD-8DC5-F9E8EC33D705}" srcOrd="0" destOrd="0" presId="urn:microsoft.com/office/officeart/2018/2/layout/IconCircleList"/>
    <dgm:cxn modelId="{AC2A51E6-47F1-418A-AB30-C0140A1D4162}" type="presOf" srcId="{31764615-90B4-40A4-8F6C-C932A2729CE4}" destId="{1AB32742-91C3-4C51-B8D2-A2BE69A06EC6}" srcOrd="0" destOrd="0" presId="urn:microsoft.com/office/officeart/2018/2/layout/IconCircleList"/>
    <dgm:cxn modelId="{55A0FC4E-8873-4430-B07C-8AD419DDD93B}" type="presParOf" srcId="{FED2FC68-9E83-45AB-8EB6-3AA529D1F478}" destId="{3499BE26-A54A-4980-AC8A-2637632FA9A1}" srcOrd="0" destOrd="0" presId="urn:microsoft.com/office/officeart/2018/2/layout/IconCircleList"/>
    <dgm:cxn modelId="{930EA711-9706-4A0B-99E6-868D091CB685}" type="presParOf" srcId="{3499BE26-A54A-4980-AC8A-2637632FA9A1}" destId="{9B961707-C63B-4267-B170-3196C9268660}" srcOrd="0" destOrd="0" presId="urn:microsoft.com/office/officeart/2018/2/layout/IconCircleList"/>
    <dgm:cxn modelId="{E565192B-23F4-4753-87B7-3D6B1A99BAA7}" type="presParOf" srcId="{9B961707-C63B-4267-B170-3196C9268660}" destId="{3785930B-4231-4EFC-9FB2-46BF3FB5A9BE}" srcOrd="0" destOrd="0" presId="urn:microsoft.com/office/officeart/2018/2/layout/IconCircleList"/>
    <dgm:cxn modelId="{C6EB712B-BD74-4F54-8D41-E419F041E7D9}" type="presParOf" srcId="{9B961707-C63B-4267-B170-3196C9268660}" destId="{E30E5BB8-D590-4DB8-92FE-7A8F10A04154}" srcOrd="1" destOrd="0" presId="urn:microsoft.com/office/officeart/2018/2/layout/IconCircleList"/>
    <dgm:cxn modelId="{E74FA392-E884-4088-8B6C-378FA23DD75B}" type="presParOf" srcId="{9B961707-C63B-4267-B170-3196C9268660}" destId="{C41134B3-E8C8-4ECD-BC9E-740856707535}" srcOrd="2" destOrd="0" presId="urn:microsoft.com/office/officeart/2018/2/layout/IconCircleList"/>
    <dgm:cxn modelId="{F57ABC7D-ED37-499E-AF70-CEC9D5EA8797}" type="presParOf" srcId="{9B961707-C63B-4267-B170-3196C9268660}" destId="{E9DA060F-75DC-4D50-B93B-0C4896D8748F}" srcOrd="3" destOrd="0" presId="urn:microsoft.com/office/officeart/2018/2/layout/IconCircleList"/>
    <dgm:cxn modelId="{9D0AB9EA-71C1-4567-B886-B1A36E660A97}" type="presParOf" srcId="{3499BE26-A54A-4980-AC8A-2637632FA9A1}" destId="{E797DBA4-0D49-4A34-BF6D-EBC4A3851BD2}" srcOrd="1" destOrd="0" presId="urn:microsoft.com/office/officeart/2018/2/layout/IconCircleList"/>
    <dgm:cxn modelId="{A2541013-3B0B-4696-B2E0-92B54AB6467C}" type="presParOf" srcId="{3499BE26-A54A-4980-AC8A-2637632FA9A1}" destId="{00545F87-70F6-49E9-A3AD-B0EDCCF2A764}" srcOrd="2" destOrd="0" presId="urn:microsoft.com/office/officeart/2018/2/layout/IconCircleList"/>
    <dgm:cxn modelId="{7FB94AF2-68DC-47B1-BE5E-03B5381B493F}" type="presParOf" srcId="{00545F87-70F6-49E9-A3AD-B0EDCCF2A764}" destId="{AE51F343-D6C4-4366-9D20-8EBD8465BED5}" srcOrd="0" destOrd="0" presId="urn:microsoft.com/office/officeart/2018/2/layout/IconCircleList"/>
    <dgm:cxn modelId="{D51545CC-B1AF-40E3-AC8D-17A6A824B7BA}" type="presParOf" srcId="{00545F87-70F6-49E9-A3AD-B0EDCCF2A764}" destId="{227CCCE3-28E3-4F04-AD7C-6BDFFAAEE6E5}" srcOrd="1" destOrd="0" presId="urn:microsoft.com/office/officeart/2018/2/layout/IconCircleList"/>
    <dgm:cxn modelId="{16BEEF68-93DE-485B-845E-D0D0AD60F3D8}" type="presParOf" srcId="{00545F87-70F6-49E9-A3AD-B0EDCCF2A764}" destId="{01882EB6-231A-446F-AAB8-8D221A4891D4}" srcOrd="2" destOrd="0" presId="urn:microsoft.com/office/officeart/2018/2/layout/IconCircleList"/>
    <dgm:cxn modelId="{6E11BE2F-AE1B-4C0E-92FE-D07F2357962B}" type="presParOf" srcId="{00545F87-70F6-49E9-A3AD-B0EDCCF2A764}" destId="{676B77FD-CF14-4F41-8995-5714245B3D1C}" srcOrd="3" destOrd="0" presId="urn:microsoft.com/office/officeart/2018/2/layout/IconCircleList"/>
    <dgm:cxn modelId="{375B34C5-9640-4408-9F20-8CC81651B2DE}" type="presParOf" srcId="{3499BE26-A54A-4980-AC8A-2637632FA9A1}" destId="{4962F94B-F93C-4D78-B8DD-46267C7C8C09}" srcOrd="3" destOrd="0" presId="urn:microsoft.com/office/officeart/2018/2/layout/IconCircleList"/>
    <dgm:cxn modelId="{89C5A823-773D-4D77-8105-418A444548A1}" type="presParOf" srcId="{3499BE26-A54A-4980-AC8A-2637632FA9A1}" destId="{C6D58BD8-F25F-440B-9E08-06CD4753EC47}" srcOrd="4" destOrd="0" presId="urn:microsoft.com/office/officeart/2018/2/layout/IconCircleList"/>
    <dgm:cxn modelId="{F528F5E2-E39C-420A-9CCB-3B07D7658647}" type="presParOf" srcId="{C6D58BD8-F25F-440B-9E08-06CD4753EC47}" destId="{34D32CC3-2F75-4AF0-B6DA-FB2C5DD1E0FE}" srcOrd="0" destOrd="0" presId="urn:microsoft.com/office/officeart/2018/2/layout/IconCircleList"/>
    <dgm:cxn modelId="{C33A4185-84D9-48FE-8550-DA4075120CA2}" type="presParOf" srcId="{C6D58BD8-F25F-440B-9E08-06CD4753EC47}" destId="{1113046D-0CD1-485E-A19E-8302D33FEF3F}" srcOrd="1" destOrd="0" presId="urn:microsoft.com/office/officeart/2018/2/layout/IconCircleList"/>
    <dgm:cxn modelId="{229DDC7B-0AF8-43E6-A903-22477A7CD387}" type="presParOf" srcId="{C6D58BD8-F25F-440B-9E08-06CD4753EC47}" destId="{497D069D-8BC9-41C2-8105-1FF208F4D6B3}" srcOrd="2" destOrd="0" presId="urn:microsoft.com/office/officeart/2018/2/layout/IconCircleList"/>
    <dgm:cxn modelId="{CF2C3D4F-1774-4AE6-AEBC-CBA1639006C0}" type="presParOf" srcId="{C6D58BD8-F25F-440B-9E08-06CD4753EC47}" destId="{378CB170-76CA-43F6-87EA-B6538608BBB6}" srcOrd="3" destOrd="0" presId="urn:microsoft.com/office/officeart/2018/2/layout/IconCircleList"/>
    <dgm:cxn modelId="{C3A05D25-16ED-4FC5-A427-1E3CB65DF408}" type="presParOf" srcId="{3499BE26-A54A-4980-AC8A-2637632FA9A1}" destId="{1AB32742-91C3-4C51-B8D2-A2BE69A06EC6}" srcOrd="5" destOrd="0" presId="urn:microsoft.com/office/officeart/2018/2/layout/IconCircleList"/>
    <dgm:cxn modelId="{6F0EFB33-483F-412B-A344-E29588FA7A73}" type="presParOf" srcId="{3499BE26-A54A-4980-AC8A-2637632FA9A1}" destId="{04D2E289-B29C-4E2D-81DC-75BAB6168D6C}" srcOrd="6" destOrd="0" presId="urn:microsoft.com/office/officeart/2018/2/layout/IconCircleList"/>
    <dgm:cxn modelId="{CB325C44-37FD-41E3-AA64-D1946938B0B6}" type="presParOf" srcId="{04D2E289-B29C-4E2D-81DC-75BAB6168D6C}" destId="{B145FBC1-D02C-4A89-8864-C8F01D54B417}" srcOrd="0" destOrd="0" presId="urn:microsoft.com/office/officeart/2018/2/layout/IconCircleList"/>
    <dgm:cxn modelId="{18B6F061-D31E-4F99-B363-85C7D8186D06}" type="presParOf" srcId="{04D2E289-B29C-4E2D-81DC-75BAB6168D6C}" destId="{F442BB36-D44A-424B-9101-96104DAD3B02}" srcOrd="1" destOrd="0" presId="urn:microsoft.com/office/officeart/2018/2/layout/IconCircleList"/>
    <dgm:cxn modelId="{08BE83DC-F1CA-4A33-AD4D-E4ABCA6D9EDD}" type="presParOf" srcId="{04D2E289-B29C-4E2D-81DC-75BAB6168D6C}" destId="{4883C54F-DB18-4142-A2B6-091C0A7A3CF7}" srcOrd="2" destOrd="0" presId="urn:microsoft.com/office/officeart/2018/2/layout/IconCircleList"/>
    <dgm:cxn modelId="{7ED4796C-E06E-48E8-AC95-724956A07F2C}" type="presParOf" srcId="{04D2E289-B29C-4E2D-81DC-75BAB6168D6C}" destId="{D2B2AC93-CBE8-4AFD-8DC5-F9E8EC33D705}" srcOrd="3" destOrd="0" presId="urn:microsoft.com/office/officeart/2018/2/layout/IconCircleList"/>
    <dgm:cxn modelId="{0455A322-44AD-4587-AEDA-DDFC6C27F9A6}" type="presParOf" srcId="{3499BE26-A54A-4980-AC8A-2637632FA9A1}" destId="{0F2601EF-31D6-466F-8DD2-08C099760C08}" srcOrd="7" destOrd="0" presId="urn:microsoft.com/office/officeart/2018/2/layout/IconCircleList"/>
    <dgm:cxn modelId="{5FD2A52D-698C-4FB8-BC28-79A658A7F1F5}" type="presParOf" srcId="{3499BE26-A54A-4980-AC8A-2637632FA9A1}" destId="{7CDFD459-9754-47C5-978B-3E150F12893D}" srcOrd="8" destOrd="0" presId="urn:microsoft.com/office/officeart/2018/2/layout/IconCircleList"/>
    <dgm:cxn modelId="{3501E37D-277C-4263-9519-98FA636EE1BC}" type="presParOf" srcId="{7CDFD459-9754-47C5-978B-3E150F12893D}" destId="{41864F77-2B35-42B2-9839-AAC08DA4EA97}" srcOrd="0" destOrd="0" presId="urn:microsoft.com/office/officeart/2018/2/layout/IconCircleList"/>
    <dgm:cxn modelId="{1C8A80F8-6F89-4769-9B63-E2007863BC34}" type="presParOf" srcId="{7CDFD459-9754-47C5-978B-3E150F12893D}" destId="{C4BD9C74-FBA5-42F2-8A07-C86EDB5CB0BF}" srcOrd="1" destOrd="0" presId="urn:microsoft.com/office/officeart/2018/2/layout/IconCircleList"/>
    <dgm:cxn modelId="{2A2255EB-470A-4985-ABFB-AFDF0E45B7D1}" type="presParOf" srcId="{7CDFD459-9754-47C5-978B-3E150F12893D}" destId="{086F3102-9C97-4F44-B5E7-4C889746F07D}" srcOrd="2" destOrd="0" presId="urn:microsoft.com/office/officeart/2018/2/layout/IconCircleList"/>
    <dgm:cxn modelId="{CA3CFFFA-5206-4AF9-BD52-39C6E3302B80}" type="presParOf" srcId="{7CDFD459-9754-47C5-978B-3E150F12893D}" destId="{32C3253C-3400-4B85-B7EC-28A42F8BB7D0}"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1AADEB66-58FB-4474-8FCF-4A6BD6AA1CF7}" type="doc">
      <dgm:prSet loTypeId="urn:microsoft.com/office/officeart/2018/5/layout/IconLeafLabelList" loCatId="icon" qsTypeId="urn:microsoft.com/office/officeart/2005/8/quickstyle/simple1" qsCatId="simple" csTypeId="urn:microsoft.com/office/officeart/2018/5/colors/Iconchunking_neutralbg_accent1_2" csCatId="accent1" phldr="1"/>
      <dgm:spPr/>
      <dgm:t>
        <a:bodyPr/>
        <a:lstStyle/>
        <a:p>
          <a:endParaRPr lang="en-US"/>
        </a:p>
      </dgm:t>
    </dgm:pt>
    <dgm:pt modelId="{121B8ACF-4C28-4FCF-B7E6-F8A2B883308A}">
      <dgm:prSet/>
      <dgm:spPr/>
      <dgm:t>
        <a:bodyPr/>
        <a:lstStyle/>
        <a:p>
          <a:pPr>
            <a:defRPr cap="all"/>
          </a:pPr>
          <a:r>
            <a:rPr lang="en-US"/>
            <a:t>Limited to the Upper Respiratory Tract</a:t>
          </a:r>
        </a:p>
      </dgm:t>
    </dgm:pt>
    <dgm:pt modelId="{7FA8AEFF-D707-40D1-97CD-8FFB719F9DDA}" type="parTrans" cxnId="{015F9FD0-691E-4B71-B22C-429786E33BF1}">
      <dgm:prSet/>
      <dgm:spPr/>
      <dgm:t>
        <a:bodyPr/>
        <a:lstStyle/>
        <a:p>
          <a:endParaRPr lang="en-US"/>
        </a:p>
      </dgm:t>
    </dgm:pt>
    <dgm:pt modelId="{7D5670E9-18F3-4CCC-9879-055EC0960DA9}" type="sibTrans" cxnId="{015F9FD0-691E-4B71-B22C-429786E33BF1}">
      <dgm:prSet/>
      <dgm:spPr/>
      <dgm:t>
        <a:bodyPr/>
        <a:lstStyle/>
        <a:p>
          <a:endParaRPr lang="en-US"/>
        </a:p>
      </dgm:t>
    </dgm:pt>
    <dgm:pt modelId="{9CA865A6-95A6-46CB-9BCD-3F03F6ECA624}">
      <dgm:prSet/>
      <dgm:spPr/>
      <dgm:t>
        <a:bodyPr/>
        <a:lstStyle/>
        <a:p>
          <a:pPr>
            <a:defRPr cap="all"/>
          </a:pPr>
          <a:r>
            <a:rPr lang="en-US"/>
            <a:t>1. Infectious Bronchitis</a:t>
          </a:r>
        </a:p>
      </dgm:t>
    </dgm:pt>
    <dgm:pt modelId="{2F7E0025-6B94-48FD-81A8-9313984A235F}" type="parTrans" cxnId="{998432FC-4FB1-45FD-B823-A40271BB6466}">
      <dgm:prSet/>
      <dgm:spPr/>
      <dgm:t>
        <a:bodyPr/>
        <a:lstStyle/>
        <a:p>
          <a:endParaRPr lang="en-US"/>
        </a:p>
      </dgm:t>
    </dgm:pt>
    <dgm:pt modelId="{F23B8D51-71CF-47B2-9923-F11B511ED84B}" type="sibTrans" cxnId="{998432FC-4FB1-45FD-B823-A40271BB6466}">
      <dgm:prSet/>
      <dgm:spPr/>
      <dgm:t>
        <a:bodyPr/>
        <a:lstStyle/>
        <a:p>
          <a:endParaRPr lang="en-US"/>
        </a:p>
      </dgm:t>
    </dgm:pt>
    <dgm:pt modelId="{D5D9677F-48E0-4216-85A6-F15AA82B176A}">
      <dgm:prSet/>
      <dgm:spPr/>
      <dgm:t>
        <a:bodyPr/>
        <a:lstStyle/>
        <a:p>
          <a:pPr>
            <a:defRPr cap="all"/>
          </a:pPr>
          <a:r>
            <a:rPr lang="en-US"/>
            <a:t>2. Laryngotracheitis</a:t>
          </a:r>
        </a:p>
      </dgm:t>
    </dgm:pt>
    <dgm:pt modelId="{DA834AE3-B830-4470-82B3-5B10A10F70A4}" type="parTrans" cxnId="{126E418A-1819-4CF3-A8C9-578463AC7C43}">
      <dgm:prSet/>
      <dgm:spPr/>
      <dgm:t>
        <a:bodyPr/>
        <a:lstStyle/>
        <a:p>
          <a:endParaRPr lang="en-US"/>
        </a:p>
      </dgm:t>
    </dgm:pt>
    <dgm:pt modelId="{CCC4DAB3-D204-42C4-B64C-8717DB240E58}" type="sibTrans" cxnId="{126E418A-1819-4CF3-A8C9-578463AC7C43}">
      <dgm:prSet/>
      <dgm:spPr/>
      <dgm:t>
        <a:bodyPr/>
        <a:lstStyle/>
        <a:p>
          <a:endParaRPr lang="en-US"/>
        </a:p>
      </dgm:t>
    </dgm:pt>
    <dgm:pt modelId="{277EB35B-8635-453C-AB7C-FCC0B4310949}">
      <dgm:prSet/>
      <dgm:spPr/>
      <dgm:t>
        <a:bodyPr/>
        <a:lstStyle/>
        <a:p>
          <a:pPr>
            <a:defRPr cap="all"/>
          </a:pPr>
          <a:r>
            <a:rPr lang="en-US"/>
            <a:t>3. Bordetellosis (turkeys)</a:t>
          </a:r>
        </a:p>
      </dgm:t>
    </dgm:pt>
    <dgm:pt modelId="{776B8BFB-D0FD-4C58-9032-04772693D11B}" type="parTrans" cxnId="{2F26565C-A13A-4C49-8022-CF632F8B30C2}">
      <dgm:prSet/>
      <dgm:spPr/>
      <dgm:t>
        <a:bodyPr/>
        <a:lstStyle/>
        <a:p>
          <a:endParaRPr lang="en-US"/>
        </a:p>
      </dgm:t>
    </dgm:pt>
    <dgm:pt modelId="{A0837AFB-36D7-4ABC-91EC-3C545461D26D}" type="sibTrans" cxnId="{2F26565C-A13A-4C49-8022-CF632F8B30C2}">
      <dgm:prSet/>
      <dgm:spPr/>
      <dgm:t>
        <a:bodyPr/>
        <a:lstStyle/>
        <a:p>
          <a:endParaRPr lang="en-US"/>
        </a:p>
      </dgm:t>
    </dgm:pt>
    <dgm:pt modelId="{67A2C287-2DF3-461B-9230-064901C7EEFF}">
      <dgm:prSet/>
      <dgm:spPr/>
      <dgm:t>
        <a:bodyPr/>
        <a:lstStyle/>
        <a:p>
          <a:pPr>
            <a:defRPr cap="all"/>
          </a:pPr>
          <a:r>
            <a:rPr lang="en-US"/>
            <a:t>4. Mycoplasmosis</a:t>
          </a:r>
        </a:p>
      </dgm:t>
    </dgm:pt>
    <dgm:pt modelId="{50B0E54C-FDBD-4A8F-9615-445110666FB1}" type="parTrans" cxnId="{7385E673-CCA8-414C-9094-F3C3388A07D3}">
      <dgm:prSet/>
      <dgm:spPr/>
      <dgm:t>
        <a:bodyPr/>
        <a:lstStyle/>
        <a:p>
          <a:endParaRPr lang="en-US"/>
        </a:p>
      </dgm:t>
    </dgm:pt>
    <dgm:pt modelId="{800274D8-6A60-4566-9CC7-B2A4D1ED3ADB}" type="sibTrans" cxnId="{7385E673-CCA8-414C-9094-F3C3388A07D3}">
      <dgm:prSet/>
      <dgm:spPr/>
      <dgm:t>
        <a:bodyPr/>
        <a:lstStyle/>
        <a:p>
          <a:endParaRPr lang="en-US"/>
        </a:p>
      </dgm:t>
    </dgm:pt>
    <dgm:pt modelId="{0AE28C23-BCF3-40C2-B336-F4CDBDDECD74}" type="pres">
      <dgm:prSet presAssocID="{1AADEB66-58FB-4474-8FCF-4A6BD6AA1CF7}" presName="root" presStyleCnt="0">
        <dgm:presLayoutVars>
          <dgm:dir/>
          <dgm:resizeHandles val="exact"/>
        </dgm:presLayoutVars>
      </dgm:prSet>
      <dgm:spPr/>
    </dgm:pt>
    <dgm:pt modelId="{63726F1E-0EF7-423A-BE22-0F433DE58010}" type="pres">
      <dgm:prSet presAssocID="{121B8ACF-4C28-4FCF-B7E6-F8A2B883308A}" presName="compNode" presStyleCnt="0"/>
      <dgm:spPr/>
    </dgm:pt>
    <dgm:pt modelId="{5F4F064A-B511-4598-B1D8-97FB3DD9EFBD}" type="pres">
      <dgm:prSet presAssocID="{121B8ACF-4C28-4FCF-B7E6-F8A2B883308A}" presName="iconBgRect" presStyleLbl="bgShp" presStyleIdx="0" presStyleCnt="5"/>
      <dgm:spPr>
        <a:prstGeom prst="round2DiagRect">
          <a:avLst>
            <a:gd name="adj1" fmla="val 29727"/>
            <a:gd name="adj2" fmla="val 0"/>
          </a:avLst>
        </a:prstGeom>
      </dgm:spPr>
    </dgm:pt>
    <dgm:pt modelId="{045AFDB4-6622-4059-A720-2702BFA15F59}" type="pres">
      <dgm:prSet presAssocID="{121B8ACF-4C28-4FCF-B7E6-F8A2B883308A}"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tethoscope"/>
        </a:ext>
      </dgm:extLst>
    </dgm:pt>
    <dgm:pt modelId="{87956DFB-44B3-4579-9AAB-B1AE064BA763}" type="pres">
      <dgm:prSet presAssocID="{121B8ACF-4C28-4FCF-B7E6-F8A2B883308A}" presName="spaceRect" presStyleCnt="0"/>
      <dgm:spPr/>
    </dgm:pt>
    <dgm:pt modelId="{9020A303-38C3-4D0E-986B-E4494575C730}" type="pres">
      <dgm:prSet presAssocID="{121B8ACF-4C28-4FCF-B7E6-F8A2B883308A}" presName="textRect" presStyleLbl="revTx" presStyleIdx="0" presStyleCnt="5">
        <dgm:presLayoutVars>
          <dgm:chMax val="1"/>
          <dgm:chPref val="1"/>
        </dgm:presLayoutVars>
      </dgm:prSet>
      <dgm:spPr/>
    </dgm:pt>
    <dgm:pt modelId="{E86E4C1D-CA18-4950-B0A3-19EA81E89A25}" type="pres">
      <dgm:prSet presAssocID="{7D5670E9-18F3-4CCC-9879-055EC0960DA9}" presName="sibTrans" presStyleCnt="0"/>
      <dgm:spPr/>
    </dgm:pt>
    <dgm:pt modelId="{00306C72-CC59-484A-9A38-3C2A5C8FF819}" type="pres">
      <dgm:prSet presAssocID="{9CA865A6-95A6-46CB-9BCD-3F03F6ECA624}" presName="compNode" presStyleCnt="0"/>
      <dgm:spPr/>
    </dgm:pt>
    <dgm:pt modelId="{813B8E1F-7ACF-4965-9207-18231419E254}" type="pres">
      <dgm:prSet presAssocID="{9CA865A6-95A6-46CB-9BCD-3F03F6ECA624}" presName="iconBgRect" presStyleLbl="bgShp" presStyleIdx="1" presStyleCnt="5"/>
      <dgm:spPr>
        <a:prstGeom prst="round2DiagRect">
          <a:avLst>
            <a:gd name="adj1" fmla="val 29727"/>
            <a:gd name="adj2" fmla="val 0"/>
          </a:avLst>
        </a:prstGeom>
      </dgm:spPr>
    </dgm:pt>
    <dgm:pt modelId="{19DC9E4E-F7BB-4891-A134-D549104776D5}" type="pres">
      <dgm:prSet presAssocID="{9CA865A6-95A6-46CB-9BCD-3F03F6ECA624}"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edical"/>
        </a:ext>
      </dgm:extLst>
    </dgm:pt>
    <dgm:pt modelId="{612B9313-0585-43B3-9A22-42C7A5EE2EED}" type="pres">
      <dgm:prSet presAssocID="{9CA865A6-95A6-46CB-9BCD-3F03F6ECA624}" presName="spaceRect" presStyleCnt="0"/>
      <dgm:spPr/>
    </dgm:pt>
    <dgm:pt modelId="{71B27568-69BE-43A9-9D01-DCD90D419E03}" type="pres">
      <dgm:prSet presAssocID="{9CA865A6-95A6-46CB-9BCD-3F03F6ECA624}" presName="textRect" presStyleLbl="revTx" presStyleIdx="1" presStyleCnt="5">
        <dgm:presLayoutVars>
          <dgm:chMax val="1"/>
          <dgm:chPref val="1"/>
        </dgm:presLayoutVars>
      </dgm:prSet>
      <dgm:spPr/>
    </dgm:pt>
    <dgm:pt modelId="{43D135CB-50CB-4D13-8A20-BF9AF469258F}" type="pres">
      <dgm:prSet presAssocID="{F23B8D51-71CF-47B2-9923-F11B511ED84B}" presName="sibTrans" presStyleCnt="0"/>
      <dgm:spPr/>
    </dgm:pt>
    <dgm:pt modelId="{20278596-1339-409B-9235-682D252BCF02}" type="pres">
      <dgm:prSet presAssocID="{D5D9677F-48E0-4216-85A6-F15AA82B176A}" presName="compNode" presStyleCnt="0"/>
      <dgm:spPr/>
    </dgm:pt>
    <dgm:pt modelId="{F1B29B32-3056-4EBB-88DD-AA1E3A277343}" type="pres">
      <dgm:prSet presAssocID="{D5D9677F-48E0-4216-85A6-F15AA82B176A}" presName="iconBgRect" presStyleLbl="bgShp" presStyleIdx="2" presStyleCnt="5"/>
      <dgm:spPr>
        <a:prstGeom prst="round2DiagRect">
          <a:avLst>
            <a:gd name="adj1" fmla="val 29727"/>
            <a:gd name="adj2" fmla="val 0"/>
          </a:avLst>
        </a:prstGeom>
      </dgm:spPr>
    </dgm:pt>
    <dgm:pt modelId="{76038BE3-2431-4FB9-AEC4-F99F6F412C99}" type="pres">
      <dgm:prSet presAssocID="{D5D9677F-48E0-4216-85A6-F15AA82B176A}"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heckmark"/>
        </a:ext>
      </dgm:extLst>
    </dgm:pt>
    <dgm:pt modelId="{F73EDECD-D510-4970-B16E-74A01DF748CF}" type="pres">
      <dgm:prSet presAssocID="{D5D9677F-48E0-4216-85A6-F15AA82B176A}" presName="spaceRect" presStyleCnt="0"/>
      <dgm:spPr/>
    </dgm:pt>
    <dgm:pt modelId="{5D4869AC-F472-49D4-82CD-E85B2625B1C5}" type="pres">
      <dgm:prSet presAssocID="{D5D9677F-48E0-4216-85A6-F15AA82B176A}" presName="textRect" presStyleLbl="revTx" presStyleIdx="2" presStyleCnt="5">
        <dgm:presLayoutVars>
          <dgm:chMax val="1"/>
          <dgm:chPref val="1"/>
        </dgm:presLayoutVars>
      </dgm:prSet>
      <dgm:spPr/>
    </dgm:pt>
    <dgm:pt modelId="{B7379351-CD4E-4B70-9D90-FA0FC1DE7CFB}" type="pres">
      <dgm:prSet presAssocID="{CCC4DAB3-D204-42C4-B64C-8717DB240E58}" presName="sibTrans" presStyleCnt="0"/>
      <dgm:spPr/>
    </dgm:pt>
    <dgm:pt modelId="{8C99EFCE-B062-4DFD-93B6-0D9CE0712E07}" type="pres">
      <dgm:prSet presAssocID="{277EB35B-8635-453C-AB7C-FCC0B4310949}" presName="compNode" presStyleCnt="0"/>
      <dgm:spPr/>
    </dgm:pt>
    <dgm:pt modelId="{810EA84D-C4A7-48F2-8E68-B34F9EFA0964}" type="pres">
      <dgm:prSet presAssocID="{277EB35B-8635-453C-AB7C-FCC0B4310949}" presName="iconBgRect" presStyleLbl="bgShp" presStyleIdx="3" presStyleCnt="5"/>
      <dgm:spPr>
        <a:prstGeom prst="round2DiagRect">
          <a:avLst>
            <a:gd name="adj1" fmla="val 29727"/>
            <a:gd name="adj2" fmla="val 0"/>
          </a:avLst>
        </a:prstGeom>
      </dgm:spPr>
    </dgm:pt>
    <dgm:pt modelId="{2F585231-A6FA-4D14-AD84-BC93EDAF303B}" type="pres">
      <dgm:prSet presAssocID="{277EB35B-8635-453C-AB7C-FCC0B4310949}"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Turkey"/>
        </a:ext>
      </dgm:extLst>
    </dgm:pt>
    <dgm:pt modelId="{888DA16C-4C27-47FA-BD50-11C7F5A96CB3}" type="pres">
      <dgm:prSet presAssocID="{277EB35B-8635-453C-AB7C-FCC0B4310949}" presName="spaceRect" presStyleCnt="0"/>
      <dgm:spPr/>
    </dgm:pt>
    <dgm:pt modelId="{865910CF-3ED8-4510-B39B-6119BCBDD6A0}" type="pres">
      <dgm:prSet presAssocID="{277EB35B-8635-453C-AB7C-FCC0B4310949}" presName="textRect" presStyleLbl="revTx" presStyleIdx="3" presStyleCnt="5">
        <dgm:presLayoutVars>
          <dgm:chMax val="1"/>
          <dgm:chPref val="1"/>
        </dgm:presLayoutVars>
      </dgm:prSet>
      <dgm:spPr/>
    </dgm:pt>
    <dgm:pt modelId="{F3EFECBB-7A6B-42AF-8DE1-CCEBB6CB37C2}" type="pres">
      <dgm:prSet presAssocID="{A0837AFB-36D7-4ABC-91EC-3C545461D26D}" presName="sibTrans" presStyleCnt="0"/>
      <dgm:spPr/>
    </dgm:pt>
    <dgm:pt modelId="{8318B2B5-C66B-473A-B6D4-800C2361FD4B}" type="pres">
      <dgm:prSet presAssocID="{67A2C287-2DF3-461B-9230-064901C7EEFF}" presName="compNode" presStyleCnt="0"/>
      <dgm:spPr/>
    </dgm:pt>
    <dgm:pt modelId="{8E6E4A69-F674-4953-B43E-84E9C15336BC}" type="pres">
      <dgm:prSet presAssocID="{67A2C287-2DF3-461B-9230-064901C7EEFF}" presName="iconBgRect" presStyleLbl="bgShp" presStyleIdx="4" presStyleCnt="5"/>
      <dgm:spPr>
        <a:prstGeom prst="round2DiagRect">
          <a:avLst>
            <a:gd name="adj1" fmla="val 29727"/>
            <a:gd name="adj2" fmla="val 0"/>
          </a:avLst>
        </a:prstGeom>
      </dgm:spPr>
    </dgm:pt>
    <dgm:pt modelId="{FB11F5BB-0FEE-499E-9A3A-94C1361DCA8D}" type="pres">
      <dgm:prSet presAssocID="{67A2C287-2DF3-461B-9230-064901C7EEFF}"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Trophy"/>
        </a:ext>
      </dgm:extLst>
    </dgm:pt>
    <dgm:pt modelId="{513F03D5-8E26-43B5-AF19-E5749454CA93}" type="pres">
      <dgm:prSet presAssocID="{67A2C287-2DF3-461B-9230-064901C7EEFF}" presName="spaceRect" presStyleCnt="0"/>
      <dgm:spPr/>
    </dgm:pt>
    <dgm:pt modelId="{C90B9359-E0F9-4394-885C-BBF69780BAE2}" type="pres">
      <dgm:prSet presAssocID="{67A2C287-2DF3-461B-9230-064901C7EEFF}" presName="textRect" presStyleLbl="revTx" presStyleIdx="4" presStyleCnt="5">
        <dgm:presLayoutVars>
          <dgm:chMax val="1"/>
          <dgm:chPref val="1"/>
        </dgm:presLayoutVars>
      </dgm:prSet>
      <dgm:spPr/>
    </dgm:pt>
  </dgm:ptLst>
  <dgm:cxnLst>
    <dgm:cxn modelId="{04C67905-88C6-4776-94EC-503B428356D8}" type="presOf" srcId="{1AADEB66-58FB-4474-8FCF-4A6BD6AA1CF7}" destId="{0AE28C23-BCF3-40C2-B336-F4CDBDDECD74}" srcOrd="0" destOrd="0" presId="urn:microsoft.com/office/officeart/2018/5/layout/IconLeafLabelList"/>
    <dgm:cxn modelId="{5C1D5F22-E179-4780-AFAC-07F989DE33A7}" type="presOf" srcId="{121B8ACF-4C28-4FCF-B7E6-F8A2B883308A}" destId="{9020A303-38C3-4D0E-986B-E4494575C730}" srcOrd="0" destOrd="0" presId="urn:microsoft.com/office/officeart/2018/5/layout/IconLeafLabelList"/>
    <dgm:cxn modelId="{B2C2582D-21F4-4A3D-9F5A-246A3EB8A5FA}" type="presOf" srcId="{D5D9677F-48E0-4216-85A6-F15AA82B176A}" destId="{5D4869AC-F472-49D4-82CD-E85B2625B1C5}" srcOrd="0" destOrd="0" presId="urn:microsoft.com/office/officeart/2018/5/layout/IconLeafLabelList"/>
    <dgm:cxn modelId="{D791703F-F925-4DE3-845B-22314C91B64B}" type="presOf" srcId="{9CA865A6-95A6-46CB-9BCD-3F03F6ECA624}" destId="{71B27568-69BE-43A9-9D01-DCD90D419E03}" srcOrd="0" destOrd="0" presId="urn:microsoft.com/office/officeart/2018/5/layout/IconLeafLabelList"/>
    <dgm:cxn modelId="{2F26565C-A13A-4C49-8022-CF632F8B30C2}" srcId="{1AADEB66-58FB-4474-8FCF-4A6BD6AA1CF7}" destId="{277EB35B-8635-453C-AB7C-FCC0B4310949}" srcOrd="3" destOrd="0" parTransId="{776B8BFB-D0FD-4C58-9032-04772693D11B}" sibTransId="{A0837AFB-36D7-4ABC-91EC-3C545461D26D}"/>
    <dgm:cxn modelId="{7385E673-CCA8-414C-9094-F3C3388A07D3}" srcId="{1AADEB66-58FB-4474-8FCF-4A6BD6AA1CF7}" destId="{67A2C287-2DF3-461B-9230-064901C7EEFF}" srcOrd="4" destOrd="0" parTransId="{50B0E54C-FDBD-4A8F-9615-445110666FB1}" sibTransId="{800274D8-6A60-4566-9CC7-B2A4D1ED3ADB}"/>
    <dgm:cxn modelId="{126E418A-1819-4CF3-A8C9-578463AC7C43}" srcId="{1AADEB66-58FB-4474-8FCF-4A6BD6AA1CF7}" destId="{D5D9677F-48E0-4216-85A6-F15AA82B176A}" srcOrd="2" destOrd="0" parTransId="{DA834AE3-B830-4470-82B3-5B10A10F70A4}" sibTransId="{CCC4DAB3-D204-42C4-B64C-8717DB240E58}"/>
    <dgm:cxn modelId="{015F9FD0-691E-4B71-B22C-429786E33BF1}" srcId="{1AADEB66-58FB-4474-8FCF-4A6BD6AA1CF7}" destId="{121B8ACF-4C28-4FCF-B7E6-F8A2B883308A}" srcOrd="0" destOrd="0" parTransId="{7FA8AEFF-D707-40D1-97CD-8FFB719F9DDA}" sibTransId="{7D5670E9-18F3-4CCC-9879-055EC0960DA9}"/>
    <dgm:cxn modelId="{3F7DF7EC-863C-455D-986C-B74031D9F193}" type="presOf" srcId="{277EB35B-8635-453C-AB7C-FCC0B4310949}" destId="{865910CF-3ED8-4510-B39B-6119BCBDD6A0}" srcOrd="0" destOrd="0" presId="urn:microsoft.com/office/officeart/2018/5/layout/IconLeafLabelList"/>
    <dgm:cxn modelId="{998432FC-4FB1-45FD-B823-A40271BB6466}" srcId="{1AADEB66-58FB-4474-8FCF-4A6BD6AA1CF7}" destId="{9CA865A6-95A6-46CB-9BCD-3F03F6ECA624}" srcOrd="1" destOrd="0" parTransId="{2F7E0025-6B94-48FD-81A8-9313984A235F}" sibTransId="{F23B8D51-71CF-47B2-9923-F11B511ED84B}"/>
    <dgm:cxn modelId="{6DCC2DFF-DDD9-427C-8253-B936096877D2}" type="presOf" srcId="{67A2C287-2DF3-461B-9230-064901C7EEFF}" destId="{C90B9359-E0F9-4394-885C-BBF69780BAE2}" srcOrd="0" destOrd="0" presId="urn:microsoft.com/office/officeart/2018/5/layout/IconLeafLabelList"/>
    <dgm:cxn modelId="{3F7190A8-D96A-4A2C-8105-805F45068161}" type="presParOf" srcId="{0AE28C23-BCF3-40C2-B336-F4CDBDDECD74}" destId="{63726F1E-0EF7-423A-BE22-0F433DE58010}" srcOrd="0" destOrd="0" presId="urn:microsoft.com/office/officeart/2018/5/layout/IconLeafLabelList"/>
    <dgm:cxn modelId="{D76692AD-2ADB-4A44-B0A2-1D79C2434022}" type="presParOf" srcId="{63726F1E-0EF7-423A-BE22-0F433DE58010}" destId="{5F4F064A-B511-4598-B1D8-97FB3DD9EFBD}" srcOrd="0" destOrd="0" presId="urn:microsoft.com/office/officeart/2018/5/layout/IconLeafLabelList"/>
    <dgm:cxn modelId="{32FD1428-F092-4CA8-94D3-D2CE852419C3}" type="presParOf" srcId="{63726F1E-0EF7-423A-BE22-0F433DE58010}" destId="{045AFDB4-6622-4059-A720-2702BFA15F59}" srcOrd="1" destOrd="0" presId="urn:microsoft.com/office/officeart/2018/5/layout/IconLeafLabelList"/>
    <dgm:cxn modelId="{713D1EA3-E083-4AC9-B8B2-6A67609E6AF4}" type="presParOf" srcId="{63726F1E-0EF7-423A-BE22-0F433DE58010}" destId="{87956DFB-44B3-4579-9AAB-B1AE064BA763}" srcOrd="2" destOrd="0" presId="urn:microsoft.com/office/officeart/2018/5/layout/IconLeafLabelList"/>
    <dgm:cxn modelId="{04801D68-2DE7-46C4-A6BC-2DD8D189159C}" type="presParOf" srcId="{63726F1E-0EF7-423A-BE22-0F433DE58010}" destId="{9020A303-38C3-4D0E-986B-E4494575C730}" srcOrd="3" destOrd="0" presId="urn:microsoft.com/office/officeart/2018/5/layout/IconLeafLabelList"/>
    <dgm:cxn modelId="{E854A387-20BA-4847-A185-835B9E2D9A65}" type="presParOf" srcId="{0AE28C23-BCF3-40C2-B336-F4CDBDDECD74}" destId="{E86E4C1D-CA18-4950-B0A3-19EA81E89A25}" srcOrd="1" destOrd="0" presId="urn:microsoft.com/office/officeart/2018/5/layout/IconLeafLabelList"/>
    <dgm:cxn modelId="{115554F4-D9EA-4B37-90FB-F26A297CA500}" type="presParOf" srcId="{0AE28C23-BCF3-40C2-B336-F4CDBDDECD74}" destId="{00306C72-CC59-484A-9A38-3C2A5C8FF819}" srcOrd="2" destOrd="0" presId="urn:microsoft.com/office/officeart/2018/5/layout/IconLeafLabelList"/>
    <dgm:cxn modelId="{0FAC54C6-F6E9-486B-A5E9-1E68E3D8A48C}" type="presParOf" srcId="{00306C72-CC59-484A-9A38-3C2A5C8FF819}" destId="{813B8E1F-7ACF-4965-9207-18231419E254}" srcOrd="0" destOrd="0" presId="urn:microsoft.com/office/officeart/2018/5/layout/IconLeafLabelList"/>
    <dgm:cxn modelId="{BCEE0663-0D07-4F63-B1B8-EF4AF28285D2}" type="presParOf" srcId="{00306C72-CC59-484A-9A38-3C2A5C8FF819}" destId="{19DC9E4E-F7BB-4891-A134-D549104776D5}" srcOrd="1" destOrd="0" presId="urn:microsoft.com/office/officeart/2018/5/layout/IconLeafLabelList"/>
    <dgm:cxn modelId="{B9B9C4DE-FEAF-4BEC-B4B3-101B4B2EC05F}" type="presParOf" srcId="{00306C72-CC59-484A-9A38-3C2A5C8FF819}" destId="{612B9313-0585-43B3-9A22-42C7A5EE2EED}" srcOrd="2" destOrd="0" presId="urn:microsoft.com/office/officeart/2018/5/layout/IconLeafLabelList"/>
    <dgm:cxn modelId="{91025B64-B6E1-4579-9FBF-B059C38A481B}" type="presParOf" srcId="{00306C72-CC59-484A-9A38-3C2A5C8FF819}" destId="{71B27568-69BE-43A9-9D01-DCD90D419E03}" srcOrd="3" destOrd="0" presId="urn:microsoft.com/office/officeart/2018/5/layout/IconLeafLabelList"/>
    <dgm:cxn modelId="{A3CD6648-1F67-4D73-A89D-C5DA6E02D706}" type="presParOf" srcId="{0AE28C23-BCF3-40C2-B336-F4CDBDDECD74}" destId="{43D135CB-50CB-4D13-8A20-BF9AF469258F}" srcOrd="3" destOrd="0" presId="urn:microsoft.com/office/officeart/2018/5/layout/IconLeafLabelList"/>
    <dgm:cxn modelId="{C19DBFF7-903E-457D-9B27-E799E83946D2}" type="presParOf" srcId="{0AE28C23-BCF3-40C2-B336-F4CDBDDECD74}" destId="{20278596-1339-409B-9235-682D252BCF02}" srcOrd="4" destOrd="0" presId="urn:microsoft.com/office/officeart/2018/5/layout/IconLeafLabelList"/>
    <dgm:cxn modelId="{CDDFCD75-5878-4601-9B84-BADFAE97F1DE}" type="presParOf" srcId="{20278596-1339-409B-9235-682D252BCF02}" destId="{F1B29B32-3056-4EBB-88DD-AA1E3A277343}" srcOrd="0" destOrd="0" presId="urn:microsoft.com/office/officeart/2018/5/layout/IconLeafLabelList"/>
    <dgm:cxn modelId="{B83DBD10-AFF9-48C5-A548-B656CC6130EB}" type="presParOf" srcId="{20278596-1339-409B-9235-682D252BCF02}" destId="{76038BE3-2431-4FB9-AEC4-F99F6F412C99}" srcOrd="1" destOrd="0" presId="urn:microsoft.com/office/officeart/2018/5/layout/IconLeafLabelList"/>
    <dgm:cxn modelId="{531C2D87-E363-4C0B-A5C5-4B68252751F4}" type="presParOf" srcId="{20278596-1339-409B-9235-682D252BCF02}" destId="{F73EDECD-D510-4970-B16E-74A01DF748CF}" srcOrd="2" destOrd="0" presId="urn:microsoft.com/office/officeart/2018/5/layout/IconLeafLabelList"/>
    <dgm:cxn modelId="{209E5D68-D6B3-426F-A066-0A1F20588954}" type="presParOf" srcId="{20278596-1339-409B-9235-682D252BCF02}" destId="{5D4869AC-F472-49D4-82CD-E85B2625B1C5}" srcOrd="3" destOrd="0" presId="urn:microsoft.com/office/officeart/2018/5/layout/IconLeafLabelList"/>
    <dgm:cxn modelId="{376B1F27-3022-4E16-B24E-D444E1D3AE57}" type="presParOf" srcId="{0AE28C23-BCF3-40C2-B336-F4CDBDDECD74}" destId="{B7379351-CD4E-4B70-9D90-FA0FC1DE7CFB}" srcOrd="5" destOrd="0" presId="urn:microsoft.com/office/officeart/2018/5/layout/IconLeafLabelList"/>
    <dgm:cxn modelId="{840C6A3B-5F6A-4B33-BD89-834B1544F4CA}" type="presParOf" srcId="{0AE28C23-BCF3-40C2-B336-F4CDBDDECD74}" destId="{8C99EFCE-B062-4DFD-93B6-0D9CE0712E07}" srcOrd="6" destOrd="0" presId="urn:microsoft.com/office/officeart/2018/5/layout/IconLeafLabelList"/>
    <dgm:cxn modelId="{43E664EF-02DC-460C-B49D-CB543BC0470D}" type="presParOf" srcId="{8C99EFCE-B062-4DFD-93B6-0D9CE0712E07}" destId="{810EA84D-C4A7-48F2-8E68-B34F9EFA0964}" srcOrd="0" destOrd="0" presId="urn:microsoft.com/office/officeart/2018/5/layout/IconLeafLabelList"/>
    <dgm:cxn modelId="{743FD23D-AC89-4943-B442-8594B1FB3B4D}" type="presParOf" srcId="{8C99EFCE-B062-4DFD-93B6-0D9CE0712E07}" destId="{2F585231-A6FA-4D14-AD84-BC93EDAF303B}" srcOrd="1" destOrd="0" presId="urn:microsoft.com/office/officeart/2018/5/layout/IconLeafLabelList"/>
    <dgm:cxn modelId="{F86C4F8A-FEFC-4A7F-87BE-504A6B482675}" type="presParOf" srcId="{8C99EFCE-B062-4DFD-93B6-0D9CE0712E07}" destId="{888DA16C-4C27-47FA-BD50-11C7F5A96CB3}" srcOrd="2" destOrd="0" presId="urn:microsoft.com/office/officeart/2018/5/layout/IconLeafLabelList"/>
    <dgm:cxn modelId="{DA0B9C1B-C803-4E1D-B41B-318392675978}" type="presParOf" srcId="{8C99EFCE-B062-4DFD-93B6-0D9CE0712E07}" destId="{865910CF-3ED8-4510-B39B-6119BCBDD6A0}" srcOrd="3" destOrd="0" presId="urn:microsoft.com/office/officeart/2018/5/layout/IconLeafLabelList"/>
    <dgm:cxn modelId="{855417D4-6588-4920-8414-18AC9BC61D3F}" type="presParOf" srcId="{0AE28C23-BCF3-40C2-B336-F4CDBDDECD74}" destId="{F3EFECBB-7A6B-42AF-8DE1-CCEBB6CB37C2}" srcOrd="7" destOrd="0" presId="urn:microsoft.com/office/officeart/2018/5/layout/IconLeafLabelList"/>
    <dgm:cxn modelId="{2976321A-A136-4A57-AD1D-CFF2DF2075F5}" type="presParOf" srcId="{0AE28C23-BCF3-40C2-B336-F4CDBDDECD74}" destId="{8318B2B5-C66B-473A-B6D4-800C2361FD4B}" srcOrd="8" destOrd="0" presId="urn:microsoft.com/office/officeart/2018/5/layout/IconLeafLabelList"/>
    <dgm:cxn modelId="{5ED8AB60-4AB2-4FC4-B290-CF048FDE3AD3}" type="presParOf" srcId="{8318B2B5-C66B-473A-B6D4-800C2361FD4B}" destId="{8E6E4A69-F674-4953-B43E-84E9C15336BC}" srcOrd="0" destOrd="0" presId="urn:microsoft.com/office/officeart/2018/5/layout/IconLeafLabelList"/>
    <dgm:cxn modelId="{D449DD5D-F792-4023-BCA9-761E1D32C6B6}" type="presParOf" srcId="{8318B2B5-C66B-473A-B6D4-800C2361FD4B}" destId="{FB11F5BB-0FEE-499E-9A3A-94C1361DCA8D}" srcOrd="1" destOrd="0" presId="urn:microsoft.com/office/officeart/2018/5/layout/IconLeafLabelList"/>
    <dgm:cxn modelId="{63BFD131-BDB9-490D-AAC0-B4226E865287}" type="presParOf" srcId="{8318B2B5-C66B-473A-B6D4-800C2361FD4B}" destId="{513F03D5-8E26-43B5-AF19-E5749454CA93}" srcOrd="2" destOrd="0" presId="urn:microsoft.com/office/officeart/2018/5/layout/IconLeafLabelList"/>
    <dgm:cxn modelId="{827CC418-D0EA-4C6B-9378-2F46C2E1D977}" type="presParOf" srcId="{8318B2B5-C66B-473A-B6D4-800C2361FD4B}" destId="{C90B9359-E0F9-4394-885C-BBF69780BAE2}" srcOrd="3" destOrd="0" presId="urn:microsoft.com/office/officeart/2018/5/layout/IconLeaf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31F0D265-9770-4BC6-AA1F-8575BD41BC51}" type="doc">
      <dgm:prSet loTypeId="urn:microsoft.com/office/officeart/2005/8/layout/default" loCatId="list" qsTypeId="urn:microsoft.com/office/officeart/2005/8/quickstyle/simple1" qsCatId="simple" csTypeId="urn:microsoft.com/office/officeart/2005/8/colors/colorful1" csCatId="colorful"/>
      <dgm:spPr/>
      <dgm:t>
        <a:bodyPr/>
        <a:lstStyle/>
        <a:p>
          <a:endParaRPr lang="en-US"/>
        </a:p>
      </dgm:t>
    </dgm:pt>
    <dgm:pt modelId="{3991E58A-81A9-4EFB-92A7-1A6F2F4AB312}">
      <dgm:prSet/>
      <dgm:spPr/>
      <dgm:t>
        <a:bodyPr/>
        <a:lstStyle/>
        <a:p>
          <a:r>
            <a:rPr lang="en-US"/>
            <a:t>Avian Influenza</a:t>
          </a:r>
        </a:p>
      </dgm:t>
    </dgm:pt>
    <dgm:pt modelId="{8470A6E5-7983-457E-BE97-931FDA65AD98}" type="parTrans" cxnId="{453A6ECF-5923-4CBF-AA14-96FA1FCBAA71}">
      <dgm:prSet/>
      <dgm:spPr/>
      <dgm:t>
        <a:bodyPr/>
        <a:lstStyle/>
        <a:p>
          <a:endParaRPr lang="en-US"/>
        </a:p>
      </dgm:t>
    </dgm:pt>
    <dgm:pt modelId="{287B7BB8-E53F-4620-B62D-D78E1D7E0134}" type="sibTrans" cxnId="{453A6ECF-5923-4CBF-AA14-96FA1FCBAA71}">
      <dgm:prSet/>
      <dgm:spPr/>
      <dgm:t>
        <a:bodyPr/>
        <a:lstStyle/>
        <a:p>
          <a:endParaRPr lang="en-US"/>
        </a:p>
      </dgm:t>
    </dgm:pt>
    <dgm:pt modelId="{C12C0C95-DBDF-43C0-8259-AB5A08BEDF8F}">
      <dgm:prSet/>
      <dgm:spPr/>
      <dgm:t>
        <a:bodyPr/>
        <a:lstStyle/>
        <a:p>
          <a:r>
            <a:rPr lang="en-US"/>
            <a:t>Newcastle disease</a:t>
          </a:r>
        </a:p>
      </dgm:t>
    </dgm:pt>
    <dgm:pt modelId="{36F07CB0-6188-463B-9A01-4BDCB2B4EF03}" type="parTrans" cxnId="{E0DCAAEE-A2EB-45E3-8EDC-9B21FA414C6C}">
      <dgm:prSet/>
      <dgm:spPr/>
      <dgm:t>
        <a:bodyPr/>
        <a:lstStyle/>
        <a:p>
          <a:endParaRPr lang="en-US"/>
        </a:p>
      </dgm:t>
    </dgm:pt>
    <dgm:pt modelId="{CC95AFF1-BB36-483F-8FDB-ACF662D682FA}" type="sibTrans" cxnId="{E0DCAAEE-A2EB-45E3-8EDC-9B21FA414C6C}">
      <dgm:prSet/>
      <dgm:spPr/>
      <dgm:t>
        <a:bodyPr/>
        <a:lstStyle/>
        <a:p>
          <a:endParaRPr lang="en-US"/>
        </a:p>
      </dgm:t>
    </dgm:pt>
    <dgm:pt modelId="{2DEEF3C9-52F3-49E2-B662-34CA4FF7D75D}">
      <dgm:prSet/>
      <dgm:spPr/>
      <dgm:t>
        <a:bodyPr/>
        <a:lstStyle/>
        <a:p>
          <a:r>
            <a:rPr lang="en-US"/>
            <a:t>Mycoplasmosis</a:t>
          </a:r>
        </a:p>
      </dgm:t>
    </dgm:pt>
    <dgm:pt modelId="{D2D99C68-C0B2-4CDE-AC23-EBCCDF505B75}" type="parTrans" cxnId="{28FAED21-C4F0-406F-AB6F-35F3DBF75ACE}">
      <dgm:prSet/>
      <dgm:spPr/>
      <dgm:t>
        <a:bodyPr/>
        <a:lstStyle/>
        <a:p>
          <a:endParaRPr lang="en-US"/>
        </a:p>
      </dgm:t>
    </dgm:pt>
    <dgm:pt modelId="{5DC32EC7-06ED-4DA2-86E6-6AE45A3738E1}" type="sibTrans" cxnId="{28FAED21-C4F0-406F-AB6F-35F3DBF75ACE}">
      <dgm:prSet/>
      <dgm:spPr/>
      <dgm:t>
        <a:bodyPr/>
        <a:lstStyle/>
        <a:p>
          <a:endParaRPr lang="en-US"/>
        </a:p>
      </dgm:t>
    </dgm:pt>
    <dgm:pt modelId="{C7FC7C99-8476-4D84-A324-C6034CC048B4}">
      <dgm:prSet/>
      <dgm:spPr/>
      <dgm:t>
        <a:bodyPr/>
        <a:lstStyle/>
        <a:p>
          <a:r>
            <a:rPr lang="en-US"/>
            <a:t>Fowl cholera</a:t>
          </a:r>
        </a:p>
      </dgm:t>
    </dgm:pt>
    <dgm:pt modelId="{5E497CB7-187F-4CA4-9B4D-AFDA323E56D2}" type="parTrans" cxnId="{86166053-D4D5-4992-8287-60ABD2C605E5}">
      <dgm:prSet/>
      <dgm:spPr/>
      <dgm:t>
        <a:bodyPr/>
        <a:lstStyle/>
        <a:p>
          <a:endParaRPr lang="en-US"/>
        </a:p>
      </dgm:t>
    </dgm:pt>
    <dgm:pt modelId="{7B5D1ECE-FBFE-4BBD-95E4-1553293ADB98}" type="sibTrans" cxnId="{86166053-D4D5-4992-8287-60ABD2C605E5}">
      <dgm:prSet/>
      <dgm:spPr/>
      <dgm:t>
        <a:bodyPr/>
        <a:lstStyle/>
        <a:p>
          <a:endParaRPr lang="en-US"/>
        </a:p>
      </dgm:t>
    </dgm:pt>
    <dgm:pt modelId="{7E029EE6-165C-45D5-97CA-E220EBAE6972}">
      <dgm:prSet/>
      <dgm:spPr/>
      <dgm:t>
        <a:bodyPr/>
        <a:lstStyle/>
        <a:p>
          <a:r>
            <a:rPr lang="en-US"/>
            <a:t>Chlamydiosis</a:t>
          </a:r>
        </a:p>
      </dgm:t>
    </dgm:pt>
    <dgm:pt modelId="{C71DA158-5F09-4043-9549-EC058B639D8F}" type="parTrans" cxnId="{5CA564FD-9A71-4864-BC24-F6F26657616B}">
      <dgm:prSet/>
      <dgm:spPr/>
      <dgm:t>
        <a:bodyPr/>
        <a:lstStyle/>
        <a:p>
          <a:endParaRPr lang="en-US"/>
        </a:p>
      </dgm:t>
    </dgm:pt>
    <dgm:pt modelId="{1182156B-AFF7-4709-BD4C-759042E52D1F}" type="sibTrans" cxnId="{5CA564FD-9A71-4864-BC24-F6F26657616B}">
      <dgm:prSet/>
      <dgm:spPr/>
      <dgm:t>
        <a:bodyPr/>
        <a:lstStyle/>
        <a:p>
          <a:endParaRPr lang="en-US"/>
        </a:p>
      </dgm:t>
    </dgm:pt>
    <dgm:pt modelId="{8D06FB30-01D4-4E64-92B9-2ECD8AD37840}">
      <dgm:prSet/>
      <dgm:spPr/>
      <dgm:t>
        <a:bodyPr/>
        <a:lstStyle/>
        <a:p>
          <a:r>
            <a:rPr lang="en-US"/>
            <a:t>Avian tuberculosis</a:t>
          </a:r>
        </a:p>
      </dgm:t>
    </dgm:pt>
    <dgm:pt modelId="{7AE1DE78-B18A-450E-A946-22CCB77B9132}" type="parTrans" cxnId="{302BE079-7D11-44F2-8B50-D7EEEAB27F11}">
      <dgm:prSet/>
      <dgm:spPr/>
      <dgm:t>
        <a:bodyPr/>
        <a:lstStyle/>
        <a:p>
          <a:endParaRPr lang="en-US"/>
        </a:p>
      </dgm:t>
    </dgm:pt>
    <dgm:pt modelId="{D8CF1978-EB48-4F02-9A6E-86CA72C5E436}" type="sibTrans" cxnId="{302BE079-7D11-44F2-8B50-D7EEEAB27F11}">
      <dgm:prSet/>
      <dgm:spPr/>
      <dgm:t>
        <a:bodyPr/>
        <a:lstStyle/>
        <a:p>
          <a:endParaRPr lang="en-US"/>
        </a:p>
      </dgm:t>
    </dgm:pt>
    <dgm:pt modelId="{E6042EC9-8605-4B03-A257-AA8480104D9C}">
      <dgm:prSet/>
      <dgm:spPr/>
      <dgm:t>
        <a:bodyPr/>
        <a:lstStyle/>
        <a:p>
          <a:r>
            <a:rPr lang="en-US"/>
            <a:t>Aspergillosis</a:t>
          </a:r>
        </a:p>
      </dgm:t>
    </dgm:pt>
    <dgm:pt modelId="{06920AA4-72EF-4CA8-8023-F28D8CD29DF4}" type="parTrans" cxnId="{1552D1DC-17D2-4622-B7AA-9C643A0A4984}">
      <dgm:prSet/>
      <dgm:spPr/>
      <dgm:t>
        <a:bodyPr/>
        <a:lstStyle/>
        <a:p>
          <a:endParaRPr lang="en-US"/>
        </a:p>
      </dgm:t>
    </dgm:pt>
    <dgm:pt modelId="{1F249B91-065A-48F2-9EFD-7E4B1EC2B2E3}" type="sibTrans" cxnId="{1552D1DC-17D2-4622-B7AA-9C643A0A4984}">
      <dgm:prSet/>
      <dgm:spPr/>
      <dgm:t>
        <a:bodyPr/>
        <a:lstStyle/>
        <a:p>
          <a:endParaRPr lang="en-US"/>
        </a:p>
      </dgm:t>
    </dgm:pt>
    <dgm:pt modelId="{B43D9E89-AF24-4687-ABEE-5D8A408F4142}" type="pres">
      <dgm:prSet presAssocID="{31F0D265-9770-4BC6-AA1F-8575BD41BC51}" presName="diagram" presStyleCnt="0">
        <dgm:presLayoutVars>
          <dgm:dir/>
          <dgm:resizeHandles val="exact"/>
        </dgm:presLayoutVars>
      </dgm:prSet>
      <dgm:spPr/>
    </dgm:pt>
    <dgm:pt modelId="{35191216-DCC8-4DF2-8B34-C2A3E6CCD9AD}" type="pres">
      <dgm:prSet presAssocID="{3991E58A-81A9-4EFB-92A7-1A6F2F4AB312}" presName="node" presStyleLbl="node1" presStyleIdx="0" presStyleCnt="7">
        <dgm:presLayoutVars>
          <dgm:bulletEnabled val="1"/>
        </dgm:presLayoutVars>
      </dgm:prSet>
      <dgm:spPr/>
    </dgm:pt>
    <dgm:pt modelId="{9F7258A0-1516-4C69-94AC-731F644F94A3}" type="pres">
      <dgm:prSet presAssocID="{287B7BB8-E53F-4620-B62D-D78E1D7E0134}" presName="sibTrans" presStyleCnt="0"/>
      <dgm:spPr/>
    </dgm:pt>
    <dgm:pt modelId="{BDBC8FAA-E320-4474-A86C-4CDB8A8582A7}" type="pres">
      <dgm:prSet presAssocID="{C12C0C95-DBDF-43C0-8259-AB5A08BEDF8F}" presName="node" presStyleLbl="node1" presStyleIdx="1" presStyleCnt="7">
        <dgm:presLayoutVars>
          <dgm:bulletEnabled val="1"/>
        </dgm:presLayoutVars>
      </dgm:prSet>
      <dgm:spPr/>
    </dgm:pt>
    <dgm:pt modelId="{9C7F27A2-878B-4008-9F08-2A91E55D38F2}" type="pres">
      <dgm:prSet presAssocID="{CC95AFF1-BB36-483F-8FDB-ACF662D682FA}" presName="sibTrans" presStyleCnt="0"/>
      <dgm:spPr/>
    </dgm:pt>
    <dgm:pt modelId="{99D1A2BF-A5E3-4BD1-B051-A3A921F3D764}" type="pres">
      <dgm:prSet presAssocID="{2DEEF3C9-52F3-49E2-B662-34CA4FF7D75D}" presName="node" presStyleLbl="node1" presStyleIdx="2" presStyleCnt="7">
        <dgm:presLayoutVars>
          <dgm:bulletEnabled val="1"/>
        </dgm:presLayoutVars>
      </dgm:prSet>
      <dgm:spPr/>
    </dgm:pt>
    <dgm:pt modelId="{1C33B4A3-8BDF-4247-B47E-8CB27F0218D0}" type="pres">
      <dgm:prSet presAssocID="{5DC32EC7-06ED-4DA2-86E6-6AE45A3738E1}" presName="sibTrans" presStyleCnt="0"/>
      <dgm:spPr/>
    </dgm:pt>
    <dgm:pt modelId="{C026B692-CF17-4860-984C-DE6E38256EC2}" type="pres">
      <dgm:prSet presAssocID="{C7FC7C99-8476-4D84-A324-C6034CC048B4}" presName="node" presStyleLbl="node1" presStyleIdx="3" presStyleCnt="7">
        <dgm:presLayoutVars>
          <dgm:bulletEnabled val="1"/>
        </dgm:presLayoutVars>
      </dgm:prSet>
      <dgm:spPr/>
    </dgm:pt>
    <dgm:pt modelId="{789F5B85-47A2-4F02-B2AC-0F6EE184DBDE}" type="pres">
      <dgm:prSet presAssocID="{7B5D1ECE-FBFE-4BBD-95E4-1553293ADB98}" presName="sibTrans" presStyleCnt="0"/>
      <dgm:spPr/>
    </dgm:pt>
    <dgm:pt modelId="{5172FD04-C8CA-4463-A425-362440CCF794}" type="pres">
      <dgm:prSet presAssocID="{7E029EE6-165C-45D5-97CA-E220EBAE6972}" presName="node" presStyleLbl="node1" presStyleIdx="4" presStyleCnt="7">
        <dgm:presLayoutVars>
          <dgm:bulletEnabled val="1"/>
        </dgm:presLayoutVars>
      </dgm:prSet>
      <dgm:spPr/>
    </dgm:pt>
    <dgm:pt modelId="{D0C46AD2-49BC-4430-8D39-EB39860A293B}" type="pres">
      <dgm:prSet presAssocID="{1182156B-AFF7-4709-BD4C-759042E52D1F}" presName="sibTrans" presStyleCnt="0"/>
      <dgm:spPr/>
    </dgm:pt>
    <dgm:pt modelId="{B60237E0-83DB-4F9C-B11C-DA6928ED7131}" type="pres">
      <dgm:prSet presAssocID="{8D06FB30-01D4-4E64-92B9-2ECD8AD37840}" presName="node" presStyleLbl="node1" presStyleIdx="5" presStyleCnt="7">
        <dgm:presLayoutVars>
          <dgm:bulletEnabled val="1"/>
        </dgm:presLayoutVars>
      </dgm:prSet>
      <dgm:spPr/>
    </dgm:pt>
    <dgm:pt modelId="{C2ED2672-5944-400E-9F06-472DEABDCC10}" type="pres">
      <dgm:prSet presAssocID="{D8CF1978-EB48-4F02-9A6E-86CA72C5E436}" presName="sibTrans" presStyleCnt="0"/>
      <dgm:spPr/>
    </dgm:pt>
    <dgm:pt modelId="{DA479670-FBDF-4FCE-9AA0-8C8F6916D668}" type="pres">
      <dgm:prSet presAssocID="{E6042EC9-8605-4B03-A257-AA8480104D9C}" presName="node" presStyleLbl="node1" presStyleIdx="6" presStyleCnt="7">
        <dgm:presLayoutVars>
          <dgm:bulletEnabled val="1"/>
        </dgm:presLayoutVars>
      </dgm:prSet>
      <dgm:spPr/>
    </dgm:pt>
  </dgm:ptLst>
  <dgm:cxnLst>
    <dgm:cxn modelId="{9BB28C1B-375C-4104-A1CD-C7C969F4FCE6}" type="presOf" srcId="{2DEEF3C9-52F3-49E2-B662-34CA4FF7D75D}" destId="{99D1A2BF-A5E3-4BD1-B051-A3A921F3D764}" srcOrd="0" destOrd="0" presId="urn:microsoft.com/office/officeart/2005/8/layout/default"/>
    <dgm:cxn modelId="{28FAED21-C4F0-406F-AB6F-35F3DBF75ACE}" srcId="{31F0D265-9770-4BC6-AA1F-8575BD41BC51}" destId="{2DEEF3C9-52F3-49E2-B662-34CA4FF7D75D}" srcOrd="2" destOrd="0" parTransId="{D2D99C68-C0B2-4CDE-AC23-EBCCDF505B75}" sibTransId="{5DC32EC7-06ED-4DA2-86E6-6AE45A3738E1}"/>
    <dgm:cxn modelId="{06217447-876E-45E4-9869-F9D2C4C76C29}" type="presOf" srcId="{C7FC7C99-8476-4D84-A324-C6034CC048B4}" destId="{C026B692-CF17-4860-984C-DE6E38256EC2}" srcOrd="0" destOrd="0" presId="urn:microsoft.com/office/officeart/2005/8/layout/default"/>
    <dgm:cxn modelId="{D62F7448-7432-4144-A4A5-DEDACB5FECE4}" type="presOf" srcId="{7E029EE6-165C-45D5-97CA-E220EBAE6972}" destId="{5172FD04-C8CA-4463-A425-362440CCF794}" srcOrd="0" destOrd="0" presId="urn:microsoft.com/office/officeart/2005/8/layout/default"/>
    <dgm:cxn modelId="{86166053-D4D5-4992-8287-60ABD2C605E5}" srcId="{31F0D265-9770-4BC6-AA1F-8575BD41BC51}" destId="{C7FC7C99-8476-4D84-A324-C6034CC048B4}" srcOrd="3" destOrd="0" parTransId="{5E497CB7-187F-4CA4-9B4D-AFDA323E56D2}" sibTransId="{7B5D1ECE-FBFE-4BBD-95E4-1553293ADB98}"/>
    <dgm:cxn modelId="{302BE079-7D11-44F2-8B50-D7EEEAB27F11}" srcId="{31F0D265-9770-4BC6-AA1F-8575BD41BC51}" destId="{8D06FB30-01D4-4E64-92B9-2ECD8AD37840}" srcOrd="5" destOrd="0" parTransId="{7AE1DE78-B18A-450E-A946-22CCB77B9132}" sibTransId="{D8CF1978-EB48-4F02-9A6E-86CA72C5E436}"/>
    <dgm:cxn modelId="{FD9CB19D-106B-46C5-8866-85AA643657F9}" type="presOf" srcId="{C12C0C95-DBDF-43C0-8259-AB5A08BEDF8F}" destId="{BDBC8FAA-E320-4474-A86C-4CDB8A8582A7}" srcOrd="0" destOrd="0" presId="urn:microsoft.com/office/officeart/2005/8/layout/default"/>
    <dgm:cxn modelId="{463D82B2-4547-44FA-9923-C0A99B8E4338}" type="presOf" srcId="{31F0D265-9770-4BC6-AA1F-8575BD41BC51}" destId="{B43D9E89-AF24-4687-ABEE-5D8A408F4142}" srcOrd="0" destOrd="0" presId="urn:microsoft.com/office/officeart/2005/8/layout/default"/>
    <dgm:cxn modelId="{453A6ECF-5923-4CBF-AA14-96FA1FCBAA71}" srcId="{31F0D265-9770-4BC6-AA1F-8575BD41BC51}" destId="{3991E58A-81A9-4EFB-92A7-1A6F2F4AB312}" srcOrd="0" destOrd="0" parTransId="{8470A6E5-7983-457E-BE97-931FDA65AD98}" sibTransId="{287B7BB8-E53F-4620-B62D-D78E1D7E0134}"/>
    <dgm:cxn modelId="{37F0DDDA-9494-4CF5-99A8-F4A030060A2B}" type="presOf" srcId="{8D06FB30-01D4-4E64-92B9-2ECD8AD37840}" destId="{B60237E0-83DB-4F9C-B11C-DA6928ED7131}" srcOrd="0" destOrd="0" presId="urn:microsoft.com/office/officeart/2005/8/layout/default"/>
    <dgm:cxn modelId="{1552D1DC-17D2-4622-B7AA-9C643A0A4984}" srcId="{31F0D265-9770-4BC6-AA1F-8575BD41BC51}" destId="{E6042EC9-8605-4B03-A257-AA8480104D9C}" srcOrd="6" destOrd="0" parTransId="{06920AA4-72EF-4CA8-8023-F28D8CD29DF4}" sibTransId="{1F249B91-065A-48F2-9EFD-7E4B1EC2B2E3}"/>
    <dgm:cxn modelId="{965CC0E4-43FB-4045-B0A0-F8CD3ABD19BE}" type="presOf" srcId="{E6042EC9-8605-4B03-A257-AA8480104D9C}" destId="{DA479670-FBDF-4FCE-9AA0-8C8F6916D668}" srcOrd="0" destOrd="0" presId="urn:microsoft.com/office/officeart/2005/8/layout/default"/>
    <dgm:cxn modelId="{E0DCAAEE-A2EB-45E3-8EDC-9B21FA414C6C}" srcId="{31F0D265-9770-4BC6-AA1F-8575BD41BC51}" destId="{C12C0C95-DBDF-43C0-8259-AB5A08BEDF8F}" srcOrd="1" destOrd="0" parTransId="{36F07CB0-6188-463B-9A01-4BDCB2B4EF03}" sibTransId="{CC95AFF1-BB36-483F-8FDB-ACF662D682FA}"/>
    <dgm:cxn modelId="{488CF5F0-FD38-45CC-875A-235B376D0CFE}" type="presOf" srcId="{3991E58A-81A9-4EFB-92A7-1A6F2F4AB312}" destId="{35191216-DCC8-4DF2-8B34-C2A3E6CCD9AD}" srcOrd="0" destOrd="0" presId="urn:microsoft.com/office/officeart/2005/8/layout/default"/>
    <dgm:cxn modelId="{5CA564FD-9A71-4864-BC24-F6F26657616B}" srcId="{31F0D265-9770-4BC6-AA1F-8575BD41BC51}" destId="{7E029EE6-165C-45D5-97CA-E220EBAE6972}" srcOrd="4" destOrd="0" parTransId="{C71DA158-5F09-4043-9549-EC058B639D8F}" sibTransId="{1182156B-AFF7-4709-BD4C-759042E52D1F}"/>
    <dgm:cxn modelId="{2C2523EC-0977-4B7E-A5B4-BFECE9D0E7F9}" type="presParOf" srcId="{B43D9E89-AF24-4687-ABEE-5D8A408F4142}" destId="{35191216-DCC8-4DF2-8B34-C2A3E6CCD9AD}" srcOrd="0" destOrd="0" presId="urn:microsoft.com/office/officeart/2005/8/layout/default"/>
    <dgm:cxn modelId="{4CFA8817-257E-4F6C-A728-C173425E68C7}" type="presParOf" srcId="{B43D9E89-AF24-4687-ABEE-5D8A408F4142}" destId="{9F7258A0-1516-4C69-94AC-731F644F94A3}" srcOrd="1" destOrd="0" presId="urn:microsoft.com/office/officeart/2005/8/layout/default"/>
    <dgm:cxn modelId="{172BE103-B6EB-4B9F-B56B-167119D6DA0C}" type="presParOf" srcId="{B43D9E89-AF24-4687-ABEE-5D8A408F4142}" destId="{BDBC8FAA-E320-4474-A86C-4CDB8A8582A7}" srcOrd="2" destOrd="0" presId="urn:microsoft.com/office/officeart/2005/8/layout/default"/>
    <dgm:cxn modelId="{61A79E4E-3C89-49EC-95F0-28B81FEF7910}" type="presParOf" srcId="{B43D9E89-AF24-4687-ABEE-5D8A408F4142}" destId="{9C7F27A2-878B-4008-9F08-2A91E55D38F2}" srcOrd="3" destOrd="0" presId="urn:microsoft.com/office/officeart/2005/8/layout/default"/>
    <dgm:cxn modelId="{E8D2710D-9BF4-4990-910A-29B3876E10BE}" type="presParOf" srcId="{B43D9E89-AF24-4687-ABEE-5D8A408F4142}" destId="{99D1A2BF-A5E3-4BD1-B051-A3A921F3D764}" srcOrd="4" destOrd="0" presId="urn:microsoft.com/office/officeart/2005/8/layout/default"/>
    <dgm:cxn modelId="{5C52452D-1A06-487C-87AD-EB80DC5CD09D}" type="presParOf" srcId="{B43D9E89-AF24-4687-ABEE-5D8A408F4142}" destId="{1C33B4A3-8BDF-4247-B47E-8CB27F0218D0}" srcOrd="5" destOrd="0" presId="urn:microsoft.com/office/officeart/2005/8/layout/default"/>
    <dgm:cxn modelId="{B4DE4F9B-EAD9-4116-82ED-5F877EF3E1AA}" type="presParOf" srcId="{B43D9E89-AF24-4687-ABEE-5D8A408F4142}" destId="{C026B692-CF17-4860-984C-DE6E38256EC2}" srcOrd="6" destOrd="0" presId="urn:microsoft.com/office/officeart/2005/8/layout/default"/>
    <dgm:cxn modelId="{1CE703BE-30D1-4439-81C6-426CA799999E}" type="presParOf" srcId="{B43D9E89-AF24-4687-ABEE-5D8A408F4142}" destId="{789F5B85-47A2-4F02-B2AC-0F6EE184DBDE}" srcOrd="7" destOrd="0" presId="urn:microsoft.com/office/officeart/2005/8/layout/default"/>
    <dgm:cxn modelId="{99601193-66A4-4FDD-9A81-B356A5EDDE6B}" type="presParOf" srcId="{B43D9E89-AF24-4687-ABEE-5D8A408F4142}" destId="{5172FD04-C8CA-4463-A425-362440CCF794}" srcOrd="8" destOrd="0" presId="urn:microsoft.com/office/officeart/2005/8/layout/default"/>
    <dgm:cxn modelId="{E90AE40C-EC3A-46AA-9298-0F8B438D2842}" type="presParOf" srcId="{B43D9E89-AF24-4687-ABEE-5D8A408F4142}" destId="{D0C46AD2-49BC-4430-8D39-EB39860A293B}" srcOrd="9" destOrd="0" presId="urn:microsoft.com/office/officeart/2005/8/layout/default"/>
    <dgm:cxn modelId="{C80AE702-5B1E-4FA8-BE81-4BFB99703208}" type="presParOf" srcId="{B43D9E89-AF24-4687-ABEE-5D8A408F4142}" destId="{B60237E0-83DB-4F9C-B11C-DA6928ED7131}" srcOrd="10" destOrd="0" presId="urn:microsoft.com/office/officeart/2005/8/layout/default"/>
    <dgm:cxn modelId="{011EC62A-92C1-41D9-90FE-2859EEB0D4D8}" type="presParOf" srcId="{B43D9E89-AF24-4687-ABEE-5D8A408F4142}" destId="{C2ED2672-5944-400E-9F06-472DEABDCC10}" srcOrd="11" destOrd="0" presId="urn:microsoft.com/office/officeart/2005/8/layout/default"/>
    <dgm:cxn modelId="{12EB02F7-77FC-464A-816E-4B2F1F4C1981}" type="presParOf" srcId="{B43D9E89-AF24-4687-ABEE-5D8A408F4142}" destId="{DA479670-FBDF-4FCE-9AA0-8C8F6916D668}" srcOrd="12"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ADE27EE1-C64E-440B-91DC-9611A43918DF}"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20993D13-2D6B-4DEF-BDA5-F0E69A2D2ECC}">
      <dgm:prSet/>
      <dgm:spPr/>
      <dgm:t>
        <a:bodyPr/>
        <a:lstStyle/>
        <a:p>
          <a:pPr>
            <a:defRPr cap="all"/>
          </a:pPr>
          <a:r>
            <a:rPr lang="en-US"/>
            <a:t>Esophagus/Gizard</a:t>
          </a:r>
        </a:p>
      </dgm:t>
    </dgm:pt>
    <dgm:pt modelId="{1A32C2C2-58F7-4C8F-8E59-E038C2EF28FF}" type="parTrans" cxnId="{1475840E-A966-463E-8A1C-2337E32C5737}">
      <dgm:prSet/>
      <dgm:spPr/>
      <dgm:t>
        <a:bodyPr/>
        <a:lstStyle/>
        <a:p>
          <a:endParaRPr lang="en-US"/>
        </a:p>
      </dgm:t>
    </dgm:pt>
    <dgm:pt modelId="{4E61BE54-DE52-4F7B-A7D7-BB07E5305508}" type="sibTrans" cxnId="{1475840E-A966-463E-8A1C-2337E32C5737}">
      <dgm:prSet/>
      <dgm:spPr/>
      <dgm:t>
        <a:bodyPr/>
        <a:lstStyle/>
        <a:p>
          <a:endParaRPr lang="en-US"/>
        </a:p>
      </dgm:t>
    </dgm:pt>
    <dgm:pt modelId="{B34DF7D5-9A13-40BF-82CD-2B8C6E211456}">
      <dgm:prSet/>
      <dgm:spPr/>
      <dgm:t>
        <a:bodyPr/>
        <a:lstStyle/>
        <a:p>
          <a:pPr>
            <a:defRPr cap="all"/>
          </a:pPr>
          <a:r>
            <a:rPr lang="en-US"/>
            <a:t>1. Fowl Pox</a:t>
          </a:r>
        </a:p>
      </dgm:t>
    </dgm:pt>
    <dgm:pt modelId="{79E8359A-3E98-4996-AA2A-160E5AED7D1D}" type="parTrans" cxnId="{9152EEEF-8FF6-4BB4-9B01-DB0F9E3ED025}">
      <dgm:prSet/>
      <dgm:spPr/>
      <dgm:t>
        <a:bodyPr/>
        <a:lstStyle/>
        <a:p>
          <a:endParaRPr lang="en-US"/>
        </a:p>
      </dgm:t>
    </dgm:pt>
    <dgm:pt modelId="{A9F07E1D-75E4-4811-9584-34556BDBA200}" type="sibTrans" cxnId="{9152EEEF-8FF6-4BB4-9B01-DB0F9E3ED025}">
      <dgm:prSet/>
      <dgm:spPr/>
      <dgm:t>
        <a:bodyPr/>
        <a:lstStyle/>
        <a:p>
          <a:endParaRPr lang="en-US"/>
        </a:p>
      </dgm:t>
    </dgm:pt>
    <dgm:pt modelId="{DEBD0DBC-B5F2-41A0-B422-C859C2552BDB}">
      <dgm:prSet/>
      <dgm:spPr/>
      <dgm:t>
        <a:bodyPr/>
        <a:lstStyle/>
        <a:p>
          <a:pPr>
            <a:defRPr cap="all"/>
          </a:pPr>
          <a:r>
            <a:rPr lang="en-US"/>
            <a:t>2. Crop mycosis</a:t>
          </a:r>
        </a:p>
      </dgm:t>
    </dgm:pt>
    <dgm:pt modelId="{F3CB9863-9185-4480-B584-037FEB41E649}" type="parTrans" cxnId="{C17552F3-A1A0-48A5-8AE4-26F9EA24937E}">
      <dgm:prSet/>
      <dgm:spPr/>
      <dgm:t>
        <a:bodyPr/>
        <a:lstStyle/>
        <a:p>
          <a:endParaRPr lang="en-US"/>
        </a:p>
      </dgm:t>
    </dgm:pt>
    <dgm:pt modelId="{B917877A-8E19-4AFC-8486-66DE338FA9DE}" type="sibTrans" cxnId="{C17552F3-A1A0-48A5-8AE4-26F9EA24937E}">
      <dgm:prSet/>
      <dgm:spPr/>
      <dgm:t>
        <a:bodyPr/>
        <a:lstStyle/>
        <a:p>
          <a:endParaRPr lang="en-US"/>
        </a:p>
      </dgm:t>
    </dgm:pt>
    <dgm:pt modelId="{3E177ABD-6105-4EEA-A681-6110933A360B}">
      <dgm:prSet/>
      <dgm:spPr/>
      <dgm:t>
        <a:bodyPr/>
        <a:lstStyle/>
        <a:p>
          <a:pPr>
            <a:defRPr cap="all"/>
          </a:pPr>
          <a:r>
            <a:rPr lang="en-US"/>
            <a:t>3. Capillariasis</a:t>
          </a:r>
        </a:p>
      </dgm:t>
    </dgm:pt>
    <dgm:pt modelId="{7D08C8CD-E43F-46AD-9ED0-3CF3DBCDF4D2}" type="parTrans" cxnId="{7D4285C8-307F-4AAF-9679-77D9A585EE1E}">
      <dgm:prSet/>
      <dgm:spPr/>
      <dgm:t>
        <a:bodyPr/>
        <a:lstStyle/>
        <a:p>
          <a:endParaRPr lang="en-US"/>
        </a:p>
      </dgm:t>
    </dgm:pt>
    <dgm:pt modelId="{A179C602-2BB7-42CF-BD95-CC96E71035AD}" type="sibTrans" cxnId="{7D4285C8-307F-4AAF-9679-77D9A585EE1E}">
      <dgm:prSet/>
      <dgm:spPr/>
      <dgm:t>
        <a:bodyPr/>
        <a:lstStyle/>
        <a:p>
          <a:endParaRPr lang="en-US"/>
        </a:p>
      </dgm:t>
    </dgm:pt>
    <dgm:pt modelId="{BB09B3D1-CA9F-4EAE-A528-17578F965CEC}">
      <dgm:prSet/>
      <dgm:spPr/>
      <dgm:t>
        <a:bodyPr/>
        <a:lstStyle/>
        <a:p>
          <a:pPr>
            <a:defRPr cap="all"/>
          </a:pPr>
          <a:r>
            <a:rPr lang="en-US"/>
            <a:t>4. Gizzard/proventricular erosions/dialation</a:t>
          </a:r>
        </a:p>
      </dgm:t>
    </dgm:pt>
    <dgm:pt modelId="{A1F1C994-EF72-42EB-9EB1-B6A45B699892}" type="parTrans" cxnId="{2560818B-5BF8-4E1C-8057-228F6F3BC7DE}">
      <dgm:prSet/>
      <dgm:spPr/>
      <dgm:t>
        <a:bodyPr/>
        <a:lstStyle/>
        <a:p>
          <a:endParaRPr lang="en-US"/>
        </a:p>
      </dgm:t>
    </dgm:pt>
    <dgm:pt modelId="{627AC7F1-AC19-4022-B3B8-D0A599F5C0F3}" type="sibTrans" cxnId="{2560818B-5BF8-4E1C-8057-228F6F3BC7DE}">
      <dgm:prSet/>
      <dgm:spPr/>
      <dgm:t>
        <a:bodyPr/>
        <a:lstStyle/>
        <a:p>
          <a:endParaRPr lang="en-US"/>
        </a:p>
      </dgm:t>
    </dgm:pt>
    <dgm:pt modelId="{2CBACDA9-471D-43E6-9E39-D2848C639B0F}" type="pres">
      <dgm:prSet presAssocID="{ADE27EE1-C64E-440B-91DC-9611A43918DF}" presName="root" presStyleCnt="0">
        <dgm:presLayoutVars>
          <dgm:dir/>
          <dgm:resizeHandles val="exact"/>
        </dgm:presLayoutVars>
      </dgm:prSet>
      <dgm:spPr/>
    </dgm:pt>
    <dgm:pt modelId="{BE45CA67-5C30-4E48-A0B0-38D75DD5369B}" type="pres">
      <dgm:prSet presAssocID="{20993D13-2D6B-4DEF-BDA5-F0E69A2D2ECC}" presName="compNode" presStyleCnt="0"/>
      <dgm:spPr/>
    </dgm:pt>
    <dgm:pt modelId="{A4DCD05E-CAC6-4528-BE5C-7F276BFBEEBF}" type="pres">
      <dgm:prSet presAssocID="{20993D13-2D6B-4DEF-BDA5-F0E69A2D2ECC}" presName="iconBgRect" presStyleLbl="bgShp" presStyleIdx="0" presStyleCnt="5"/>
      <dgm:spPr/>
    </dgm:pt>
    <dgm:pt modelId="{239C32FA-A93A-4A22-872F-FF8D9CEA5FE7}" type="pres">
      <dgm:prSet presAssocID="{20993D13-2D6B-4DEF-BDA5-F0E69A2D2ECC}"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tomach"/>
        </a:ext>
      </dgm:extLst>
    </dgm:pt>
    <dgm:pt modelId="{77B950FE-DECB-4513-B2CE-30673C59DFF4}" type="pres">
      <dgm:prSet presAssocID="{20993D13-2D6B-4DEF-BDA5-F0E69A2D2ECC}" presName="spaceRect" presStyleCnt="0"/>
      <dgm:spPr/>
    </dgm:pt>
    <dgm:pt modelId="{FD09765E-36CC-4476-A0DD-4E1D88D8033F}" type="pres">
      <dgm:prSet presAssocID="{20993D13-2D6B-4DEF-BDA5-F0E69A2D2ECC}" presName="textRect" presStyleLbl="revTx" presStyleIdx="0" presStyleCnt="5">
        <dgm:presLayoutVars>
          <dgm:chMax val="1"/>
          <dgm:chPref val="1"/>
        </dgm:presLayoutVars>
      </dgm:prSet>
      <dgm:spPr/>
    </dgm:pt>
    <dgm:pt modelId="{12517452-B570-4410-9678-F3A34A928483}" type="pres">
      <dgm:prSet presAssocID="{4E61BE54-DE52-4F7B-A7D7-BB07E5305508}" presName="sibTrans" presStyleCnt="0"/>
      <dgm:spPr/>
    </dgm:pt>
    <dgm:pt modelId="{58355CDA-4D45-475C-83D7-C599358E7B34}" type="pres">
      <dgm:prSet presAssocID="{B34DF7D5-9A13-40BF-82CD-2B8C6E211456}" presName="compNode" presStyleCnt="0"/>
      <dgm:spPr/>
    </dgm:pt>
    <dgm:pt modelId="{6516A3B5-AF8F-463D-9372-D423C7F14546}" type="pres">
      <dgm:prSet presAssocID="{B34DF7D5-9A13-40BF-82CD-2B8C6E211456}" presName="iconBgRect" presStyleLbl="bgShp" presStyleIdx="1" presStyleCnt="5"/>
      <dgm:spPr/>
    </dgm:pt>
    <dgm:pt modelId="{2C66D0A9-2197-417B-BD74-3DB43DCE10B3}" type="pres">
      <dgm:prSet presAssocID="{B34DF7D5-9A13-40BF-82CD-2B8C6E211456}"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uck"/>
        </a:ext>
      </dgm:extLst>
    </dgm:pt>
    <dgm:pt modelId="{B148A879-81CE-4A23-BFAB-4B3B864F795A}" type="pres">
      <dgm:prSet presAssocID="{B34DF7D5-9A13-40BF-82CD-2B8C6E211456}" presName="spaceRect" presStyleCnt="0"/>
      <dgm:spPr/>
    </dgm:pt>
    <dgm:pt modelId="{7062DBA1-8E30-4E2D-8A03-89C2CF7442C4}" type="pres">
      <dgm:prSet presAssocID="{B34DF7D5-9A13-40BF-82CD-2B8C6E211456}" presName="textRect" presStyleLbl="revTx" presStyleIdx="1" presStyleCnt="5">
        <dgm:presLayoutVars>
          <dgm:chMax val="1"/>
          <dgm:chPref val="1"/>
        </dgm:presLayoutVars>
      </dgm:prSet>
      <dgm:spPr/>
    </dgm:pt>
    <dgm:pt modelId="{6D9D81A8-8E5F-4360-BC12-9B8BFEB8B934}" type="pres">
      <dgm:prSet presAssocID="{A9F07E1D-75E4-4811-9584-34556BDBA200}" presName="sibTrans" presStyleCnt="0"/>
      <dgm:spPr/>
    </dgm:pt>
    <dgm:pt modelId="{2A8F4F82-09FA-4C83-A2A5-73D0722FBEAD}" type="pres">
      <dgm:prSet presAssocID="{DEBD0DBC-B5F2-41A0-B422-C859C2552BDB}" presName="compNode" presStyleCnt="0"/>
      <dgm:spPr/>
    </dgm:pt>
    <dgm:pt modelId="{972CBA0D-1947-4CFA-A43E-3D1E936A1560}" type="pres">
      <dgm:prSet presAssocID="{DEBD0DBC-B5F2-41A0-B422-C859C2552BDB}" presName="iconBgRect" presStyleLbl="bgShp" presStyleIdx="2" presStyleCnt="5"/>
      <dgm:spPr/>
    </dgm:pt>
    <dgm:pt modelId="{A67B19A4-78DE-45D8-8AF8-0F6C0057F4B5}" type="pres">
      <dgm:prSet presAssocID="{DEBD0DBC-B5F2-41A0-B422-C859C2552BDB}"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Plant"/>
        </a:ext>
      </dgm:extLst>
    </dgm:pt>
    <dgm:pt modelId="{B91F5927-34F3-4D75-BA03-3206FC87CCFA}" type="pres">
      <dgm:prSet presAssocID="{DEBD0DBC-B5F2-41A0-B422-C859C2552BDB}" presName="spaceRect" presStyleCnt="0"/>
      <dgm:spPr/>
    </dgm:pt>
    <dgm:pt modelId="{624233CF-659E-4BE6-9811-68DB7E98731D}" type="pres">
      <dgm:prSet presAssocID="{DEBD0DBC-B5F2-41A0-B422-C859C2552BDB}" presName="textRect" presStyleLbl="revTx" presStyleIdx="2" presStyleCnt="5">
        <dgm:presLayoutVars>
          <dgm:chMax val="1"/>
          <dgm:chPref val="1"/>
        </dgm:presLayoutVars>
      </dgm:prSet>
      <dgm:spPr/>
    </dgm:pt>
    <dgm:pt modelId="{C2E35DD2-079F-45F8-A05A-C7200885E66D}" type="pres">
      <dgm:prSet presAssocID="{B917877A-8E19-4AFC-8486-66DE338FA9DE}" presName="sibTrans" presStyleCnt="0"/>
      <dgm:spPr/>
    </dgm:pt>
    <dgm:pt modelId="{18D005B7-E9A6-40A4-A231-892BB6F3068A}" type="pres">
      <dgm:prSet presAssocID="{3E177ABD-6105-4EEA-A681-6110933A360B}" presName="compNode" presStyleCnt="0"/>
      <dgm:spPr/>
    </dgm:pt>
    <dgm:pt modelId="{5F559AB1-3FC6-4408-A21E-C4E186C378FD}" type="pres">
      <dgm:prSet presAssocID="{3E177ABD-6105-4EEA-A681-6110933A360B}" presName="iconBgRect" presStyleLbl="bgShp" presStyleIdx="3" presStyleCnt="5"/>
      <dgm:spPr/>
    </dgm:pt>
    <dgm:pt modelId="{4681FE06-AE91-4BF4-8EF1-C53A10C2C1CA}" type="pres">
      <dgm:prSet presAssocID="{3E177ABD-6105-4EEA-A681-6110933A360B}"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Trophy"/>
        </a:ext>
      </dgm:extLst>
    </dgm:pt>
    <dgm:pt modelId="{9AF0DD77-01E3-4734-A52B-4DFE2AF7E043}" type="pres">
      <dgm:prSet presAssocID="{3E177ABD-6105-4EEA-A681-6110933A360B}" presName="spaceRect" presStyleCnt="0"/>
      <dgm:spPr/>
    </dgm:pt>
    <dgm:pt modelId="{537F886B-310D-4489-86CF-7E948D0C5E2E}" type="pres">
      <dgm:prSet presAssocID="{3E177ABD-6105-4EEA-A681-6110933A360B}" presName="textRect" presStyleLbl="revTx" presStyleIdx="3" presStyleCnt="5">
        <dgm:presLayoutVars>
          <dgm:chMax val="1"/>
          <dgm:chPref val="1"/>
        </dgm:presLayoutVars>
      </dgm:prSet>
      <dgm:spPr/>
    </dgm:pt>
    <dgm:pt modelId="{EDEF1E0A-2EFF-4FE8-9073-3FBB75C7524B}" type="pres">
      <dgm:prSet presAssocID="{A179C602-2BB7-42CF-BD95-CC96E71035AD}" presName="sibTrans" presStyleCnt="0"/>
      <dgm:spPr/>
    </dgm:pt>
    <dgm:pt modelId="{5E382DFE-1F0C-4C5D-BA7B-3382387A55E2}" type="pres">
      <dgm:prSet presAssocID="{BB09B3D1-CA9F-4EAE-A528-17578F965CEC}" presName="compNode" presStyleCnt="0"/>
      <dgm:spPr/>
    </dgm:pt>
    <dgm:pt modelId="{ED8CFA51-E3D4-4CDB-9F91-76FBD8F037C7}" type="pres">
      <dgm:prSet presAssocID="{BB09B3D1-CA9F-4EAE-A528-17578F965CEC}" presName="iconBgRect" presStyleLbl="bgShp" presStyleIdx="4" presStyleCnt="5"/>
      <dgm:spPr/>
    </dgm:pt>
    <dgm:pt modelId="{FFF9784E-8B41-472C-B1ED-B6713DD2E232}" type="pres">
      <dgm:prSet presAssocID="{BB09B3D1-CA9F-4EAE-A528-17578F965CEC}"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Avocado"/>
        </a:ext>
      </dgm:extLst>
    </dgm:pt>
    <dgm:pt modelId="{4C6A17E8-F2E1-40BD-96A0-DA401F3F59B9}" type="pres">
      <dgm:prSet presAssocID="{BB09B3D1-CA9F-4EAE-A528-17578F965CEC}" presName="spaceRect" presStyleCnt="0"/>
      <dgm:spPr/>
    </dgm:pt>
    <dgm:pt modelId="{8A036D2E-D01F-43E1-AACC-F42A276E79E4}" type="pres">
      <dgm:prSet presAssocID="{BB09B3D1-CA9F-4EAE-A528-17578F965CEC}" presName="textRect" presStyleLbl="revTx" presStyleIdx="4" presStyleCnt="5">
        <dgm:presLayoutVars>
          <dgm:chMax val="1"/>
          <dgm:chPref val="1"/>
        </dgm:presLayoutVars>
      </dgm:prSet>
      <dgm:spPr/>
    </dgm:pt>
  </dgm:ptLst>
  <dgm:cxnLst>
    <dgm:cxn modelId="{DD48A800-1A54-48F4-A6D1-C9C0F49D3CA5}" type="presOf" srcId="{B34DF7D5-9A13-40BF-82CD-2B8C6E211456}" destId="{7062DBA1-8E30-4E2D-8A03-89C2CF7442C4}" srcOrd="0" destOrd="0" presId="urn:microsoft.com/office/officeart/2018/5/layout/IconCircleLabelList"/>
    <dgm:cxn modelId="{1475840E-A966-463E-8A1C-2337E32C5737}" srcId="{ADE27EE1-C64E-440B-91DC-9611A43918DF}" destId="{20993D13-2D6B-4DEF-BDA5-F0E69A2D2ECC}" srcOrd="0" destOrd="0" parTransId="{1A32C2C2-58F7-4C8F-8E59-E038C2EF28FF}" sibTransId="{4E61BE54-DE52-4F7B-A7D7-BB07E5305508}"/>
    <dgm:cxn modelId="{69725627-D36E-4847-BD52-91837206BE86}" type="presOf" srcId="{20993D13-2D6B-4DEF-BDA5-F0E69A2D2ECC}" destId="{FD09765E-36CC-4476-A0DD-4E1D88D8033F}" srcOrd="0" destOrd="0" presId="urn:microsoft.com/office/officeart/2018/5/layout/IconCircleLabelList"/>
    <dgm:cxn modelId="{0B842A77-B6EA-449E-9065-7D467C92A98B}" type="presOf" srcId="{DEBD0DBC-B5F2-41A0-B422-C859C2552BDB}" destId="{624233CF-659E-4BE6-9811-68DB7E98731D}" srcOrd="0" destOrd="0" presId="urn:microsoft.com/office/officeart/2018/5/layout/IconCircleLabelList"/>
    <dgm:cxn modelId="{2560818B-5BF8-4E1C-8057-228F6F3BC7DE}" srcId="{ADE27EE1-C64E-440B-91DC-9611A43918DF}" destId="{BB09B3D1-CA9F-4EAE-A528-17578F965CEC}" srcOrd="4" destOrd="0" parTransId="{A1F1C994-EF72-42EB-9EB1-B6A45B699892}" sibTransId="{627AC7F1-AC19-4022-B3B8-D0A599F5C0F3}"/>
    <dgm:cxn modelId="{7D4285C8-307F-4AAF-9679-77D9A585EE1E}" srcId="{ADE27EE1-C64E-440B-91DC-9611A43918DF}" destId="{3E177ABD-6105-4EEA-A681-6110933A360B}" srcOrd="3" destOrd="0" parTransId="{7D08C8CD-E43F-46AD-9ED0-3CF3DBCDF4D2}" sibTransId="{A179C602-2BB7-42CF-BD95-CC96E71035AD}"/>
    <dgm:cxn modelId="{53B436D5-ED5B-4592-BB6B-4E36DC8F03FC}" type="presOf" srcId="{ADE27EE1-C64E-440B-91DC-9611A43918DF}" destId="{2CBACDA9-471D-43E6-9E39-D2848C639B0F}" srcOrd="0" destOrd="0" presId="urn:microsoft.com/office/officeart/2018/5/layout/IconCircleLabelList"/>
    <dgm:cxn modelId="{8C3FFADC-71F2-479F-8FF7-9D9BA091432B}" type="presOf" srcId="{BB09B3D1-CA9F-4EAE-A528-17578F965CEC}" destId="{8A036D2E-D01F-43E1-AACC-F42A276E79E4}" srcOrd="0" destOrd="0" presId="urn:microsoft.com/office/officeart/2018/5/layout/IconCircleLabelList"/>
    <dgm:cxn modelId="{9152EEEF-8FF6-4BB4-9B01-DB0F9E3ED025}" srcId="{ADE27EE1-C64E-440B-91DC-9611A43918DF}" destId="{B34DF7D5-9A13-40BF-82CD-2B8C6E211456}" srcOrd="1" destOrd="0" parTransId="{79E8359A-3E98-4996-AA2A-160E5AED7D1D}" sibTransId="{A9F07E1D-75E4-4811-9584-34556BDBA200}"/>
    <dgm:cxn modelId="{C17552F3-A1A0-48A5-8AE4-26F9EA24937E}" srcId="{ADE27EE1-C64E-440B-91DC-9611A43918DF}" destId="{DEBD0DBC-B5F2-41A0-B422-C859C2552BDB}" srcOrd="2" destOrd="0" parTransId="{F3CB9863-9185-4480-B584-037FEB41E649}" sibTransId="{B917877A-8E19-4AFC-8486-66DE338FA9DE}"/>
    <dgm:cxn modelId="{00C70FF7-76A0-458F-9655-F7365B12EDB4}" type="presOf" srcId="{3E177ABD-6105-4EEA-A681-6110933A360B}" destId="{537F886B-310D-4489-86CF-7E948D0C5E2E}" srcOrd="0" destOrd="0" presId="urn:microsoft.com/office/officeart/2018/5/layout/IconCircleLabelList"/>
    <dgm:cxn modelId="{A63A5C3E-0A94-40C6-8BA9-DD724B32932A}" type="presParOf" srcId="{2CBACDA9-471D-43E6-9E39-D2848C639B0F}" destId="{BE45CA67-5C30-4E48-A0B0-38D75DD5369B}" srcOrd="0" destOrd="0" presId="urn:microsoft.com/office/officeart/2018/5/layout/IconCircleLabelList"/>
    <dgm:cxn modelId="{00B12FFC-0275-4BE5-825B-AEE80EC87473}" type="presParOf" srcId="{BE45CA67-5C30-4E48-A0B0-38D75DD5369B}" destId="{A4DCD05E-CAC6-4528-BE5C-7F276BFBEEBF}" srcOrd="0" destOrd="0" presId="urn:microsoft.com/office/officeart/2018/5/layout/IconCircleLabelList"/>
    <dgm:cxn modelId="{7E42439E-3EC6-47C1-A450-353C8CF20B40}" type="presParOf" srcId="{BE45CA67-5C30-4E48-A0B0-38D75DD5369B}" destId="{239C32FA-A93A-4A22-872F-FF8D9CEA5FE7}" srcOrd="1" destOrd="0" presId="urn:microsoft.com/office/officeart/2018/5/layout/IconCircleLabelList"/>
    <dgm:cxn modelId="{3F951A97-F749-4855-92A7-69DF3F2DAA6B}" type="presParOf" srcId="{BE45CA67-5C30-4E48-A0B0-38D75DD5369B}" destId="{77B950FE-DECB-4513-B2CE-30673C59DFF4}" srcOrd="2" destOrd="0" presId="urn:microsoft.com/office/officeart/2018/5/layout/IconCircleLabelList"/>
    <dgm:cxn modelId="{18FA5BC4-793D-452F-9C7B-40480F99AF78}" type="presParOf" srcId="{BE45CA67-5C30-4E48-A0B0-38D75DD5369B}" destId="{FD09765E-36CC-4476-A0DD-4E1D88D8033F}" srcOrd="3" destOrd="0" presId="urn:microsoft.com/office/officeart/2018/5/layout/IconCircleLabelList"/>
    <dgm:cxn modelId="{244A865F-DE10-40C0-9994-2CAD8189F279}" type="presParOf" srcId="{2CBACDA9-471D-43E6-9E39-D2848C639B0F}" destId="{12517452-B570-4410-9678-F3A34A928483}" srcOrd="1" destOrd="0" presId="urn:microsoft.com/office/officeart/2018/5/layout/IconCircleLabelList"/>
    <dgm:cxn modelId="{E7AEA135-9AE3-468C-ADC9-DBF13A172A57}" type="presParOf" srcId="{2CBACDA9-471D-43E6-9E39-D2848C639B0F}" destId="{58355CDA-4D45-475C-83D7-C599358E7B34}" srcOrd="2" destOrd="0" presId="urn:microsoft.com/office/officeart/2018/5/layout/IconCircleLabelList"/>
    <dgm:cxn modelId="{DA041F8E-1FCB-4985-98B4-CFB7C1E5F09C}" type="presParOf" srcId="{58355CDA-4D45-475C-83D7-C599358E7B34}" destId="{6516A3B5-AF8F-463D-9372-D423C7F14546}" srcOrd="0" destOrd="0" presId="urn:microsoft.com/office/officeart/2018/5/layout/IconCircleLabelList"/>
    <dgm:cxn modelId="{AAF4932F-A99D-4F46-A842-2D7116C80351}" type="presParOf" srcId="{58355CDA-4D45-475C-83D7-C599358E7B34}" destId="{2C66D0A9-2197-417B-BD74-3DB43DCE10B3}" srcOrd="1" destOrd="0" presId="urn:microsoft.com/office/officeart/2018/5/layout/IconCircleLabelList"/>
    <dgm:cxn modelId="{1E9A6810-7706-4C33-89CC-059315618311}" type="presParOf" srcId="{58355CDA-4D45-475C-83D7-C599358E7B34}" destId="{B148A879-81CE-4A23-BFAB-4B3B864F795A}" srcOrd="2" destOrd="0" presId="urn:microsoft.com/office/officeart/2018/5/layout/IconCircleLabelList"/>
    <dgm:cxn modelId="{21ABAD60-BEDD-47E8-9063-C53E76D37FD9}" type="presParOf" srcId="{58355CDA-4D45-475C-83D7-C599358E7B34}" destId="{7062DBA1-8E30-4E2D-8A03-89C2CF7442C4}" srcOrd="3" destOrd="0" presId="urn:microsoft.com/office/officeart/2018/5/layout/IconCircleLabelList"/>
    <dgm:cxn modelId="{FD7E2CFD-84B4-48CD-B15A-E292811D6114}" type="presParOf" srcId="{2CBACDA9-471D-43E6-9E39-D2848C639B0F}" destId="{6D9D81A8-8E5F-4360-BC12-9B8BFEB8B934}" srcOrd="3" destOrd="0" presId="urn:microsoft.com/office/officeart/2018/5/layout/IconCircleLabelList"/>
    <dgm:cxn modelId="{9C6B1725-4809-488B-AD4D-41BD0657E196}" type="presParOf" srcId="{2CBACDA9-471D-43E6-9E39-D2848C639B0F}" destId="{2A8F4F82-09FA-4C83-A2A5-73D0722FBEAD}" srcOrd="4" destOrd="0" presId="urn:microsoft.com/office/officeart/2018/5/layout/IconCircleLabelList"/>
    <dgm:cxn modelId="{4DE81DE1-7DD3-4932-9D03-78315656B4EB}" type="presParOf" srcId="{2A8F4F82-09FA-4C83-A2A5-73D0722FBEAD}" destId="{972CBA0D-1947-4CFA-A43E-3D1E936A1560}" srcOrd="0" destOrd="0" presId="urn:microsoft.com/office/officeart/2018/5/layout/IconCircleLabelList"/>
    <dgm:cxn modelId="{3D137FA8-08D6-416B-8E4B-1C26D6BAF3AC}" type="presParOf" srcId="{2A8F4F82-09FA-4C83-A2A5-73D0722FBEAD}" destId="{A67B19A4-78DE-45D8-8AF8-0F6C0057F4B5}" srcOrd="1" destOrd="0" presId="urn:microsoft.com/office/officeart/2018/5/layout/IconCircleLabelList"/>
    <dgm:cxn modelId="{519AB831-01A7-46DB-958F-33EF216E2DF0}" type="presParOf" srcId="{2A8F4F82-09FA-4C83-A2A5-73D0722FBEAD}" destId="{B91F5927-34F3-4D75-BA03-3206FC87CCFA}" srcOrd="2" destOrd="0" presId="urn:microsoft.com/office/officeart/2018/5/layout/IconCircleLabelList"/>
    <dgm:cxn modelId="{0E04A69F-5FCC-49CC-B58E-15042BC93A0F}" type="presParOf" srcId="{2A8F4F82-09FA-4C83-A2A5-73D0722FBEAD}" destId="{624233CF-659E-4BE6-9811-68DB7E98731D}" srcOrd="3" destOrd="0" presId="urn:microsoft.com/office/officeart/2018/5/layout/IconCircleLabelList"/>
    <dgm:cxn modelId="{E7E8098B-8D12-4EEF-B5C1-CCF20C405ADB}" type="presParOf" srcId="{2CBACDA9-471D-43E6-9E39-D2848C639B0F}" destId="{C2E35DD2-079F-45F8-A05A-C7200885E66D}" srcOrd="5" destOrd="0" presId="urn:microsoft.com/office/officeart/2018/5/layout/IconCircleLabelList"/>
    <dgm:cxn modelId="{8DA91ADF-4EE3-4149-9533-EB8632CC2361}" type="presParOf" srcId="{2CBACDA9-471D-43E6-9E39-D2848C639B0F}" destId="{18D005B7-E9A6-40A4-A231-892BB6F3068A}" srcOrd="6" destOrd="0" presId="urn:microsoft.com/office/officeart/2018/5/layout/IconCircleLabelList"/>
    <dgm:cxn modelId="{02E7D31A-BF2D-471D-B834-9F838F9253A7}" type="presParOf" srcId="{18D005B7-E9A6-40A4-A231-892BB6F3068A}" destId="{5F559AB1-3FC6-4408-A21E-C4E186C378FD}" srcOrd="0" destOrd="0" presId="urn:microsoft.com/office/officeart/2018/5/layout/IconCircleLabelList"/>
    <dgm:cxn modelId="{A58960F9-92DE-449D-BEA1-FE80C34ECBFC}" type="presParOf" srcId="{18D005B7-E9A6-40A4-A231-892BB6F3068A}" destId="{4681FE06-AE91-4BF4-8EF1-C53A10C2C1CA}" srcOrd="1" destOrd="0" presId="urn:microsoft.com/office/officeart/2018/5/layout/IconCircleLabelList"/>
    <dgm:cxn modelId="{8FAD7719-4CE4-40BA-8169-82E7B086B1C8}" type="presParOf" srcId="{18D005B7-E9A6-40A4-A231-892BB6F3068A}" destId="{9AF0DD77-01E3-4734-A52B-4DFE2AF7E043}" srcOrd="2" destOrd="0" presId="urn:microsoft.com/office/officeart/2018/5/layout/IconCircleLabelList"/>
    <dgm:cxn modelId="{9ED6B80B-A76C-4EC8-BAD0-468391916FEA}" type="presParOf" srcId="{18D005B7-E9A6-40A4-A231-892BB6F3068A}" destId="{537F886B-310D-4489-86CF-7E948D0C5E2E}" srcOrd="3" destOrd="0" presId="urn:microsoft.com/office/officeart/2018/5/layout/IconCircleLabelList"/>
    <dgm:cxn modelId="{DE76EBC1-0207-4157-B106-128A466E950B}" type="presParOf" srcId="{2CBACDA9-471D-43E6-9E39-D2848C639B0F}" destId="{EDEF1E0A-2EFF-4FE8-9073-3FBB75C7524B}" srcOrd="7" destOrd="0" presId="urn:microsoft.com/office/officeart/2018/5/layout/IconCircleLabelList"/>
    <dgm:cxn modelId="{25C706FA-69C0-4373-B312-45E9A9844B03}" type="presParOf" srcId="{2CBACDA9-471D-43E6-9E39-D2848C639B0F}" destId="{5E382DFE-1F0C-4C5D-BA7B-3382387A55E2}" srcOrd="8" destOrd="0" presId="urn:microsoft.com/office/officeart/2018/5/layout/IconCircleLabelList"/>
    <dgm:cxn modelId="{EE30FD2C-3B70-4FDB-AE2B-AA0813CC5937}" type="presParOf" srcId="{5E382DFE-1F0C-4C5D-BA7B-3382387A55E2}" destId="{ED8CFA51-E3D4-4CDB-9F91-76FBD8F037C7}" srcOrd="0" destOrd="0" presId="urn:microsoft.com/office/officeart/2018/5/layout/IconCircleLabelList"/>
    <dgm:cxn modelId="{50116907-D77B-464C-952A-25D4D7A39E82}" type="presParOf" srcId="{5E382DFE-1F0C-4C5D-BA7B-3382387A55E2}" destId="{FFF9784E-8B41-472C-B1ED-B6713DD2E232}" srcOrd="1" destOrd="0" presId="urn:microsoft.com/office/officeart/2018/5/layout/IconCircleLabelList"/>
    <dgm:cxn modelId="{D9045213-7569-4AA0-AACB-3ECDDE955322}" type="presParOf" srcId="{5E382DFE-1F0C-4C5D-BA7B-3382387A55E2}" destId="{4C6A17E8-F2E1-40BD-96A0-DA401F3F59B9}" srcOrd="2" destOrd="0" presId="urn:microsoft.com/office/officeart/2018/5/layout/IconCircleLabelList"/>
    <dgm:cxn modelId="{6F42F57B-E736-4659-8654-92233AED4A5F}" type="presParOf" srcId="{5E382DFE-1F0C-4C5D-BA7B-3382387A55E2}" destId="{8A036D2E-D01F-43E1-AACC-F42A276E79E4}"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AB965226-1828-4BC9-BF6D-3B06F3E28AE1}" type="doc">
      <dgm:prSet loTypeId="urn:microsoft.com/office/officeart/2005/8/layout/vList2" loCatId="list" qsTypeId="urn:microsoft.com/office/officeart/2005/8/quickstyle/simple4" qsCatId="simple" csTypeId="urn:microsoft.com/office/officeart/2005/8/colors/colorful2" csCatId="colorful"/>
      <dgm:spPr/>
      <dgm:t>
        <a:bodyPr/>
        <a:lstStyle/>
        <a:p>
          <a:endParaRPr lang="en-US"/>
        </a:p>
      </dgm:t>
    </dgm:pt>
    <dgm:pt modelId="{F5EEF3F1-C524-4402-B02E-3A6A088E84F7}">
      <dgm:prSet/>
      <dgm:spPr/>
      <dgm:t>
        <a:bodyPr/>
        <a:lstStyle/>
        <a:p>
          <a:r>
            <a:rPr lang="en-US" i="1"/>
            <a:t>Heterakis gallinae</a:t>
          </a:r>
          <a:endParaRPr lang="en-US"/>
        </a:p>
      </dgm:t>
    </dgm:pt>
    <dgm:pt modelId="{0B1E6092-52C5-434C-836D-062AE90ADEE8}" type="parTrans" cxnId="{4A8C5423-2F8E-41EB-8E43-71082B2A3F75}">
      <dgm:prSet/>
      <dgm:spPr/>
      <dgm:t>
        <a:bodyPr/>
        <a:lstStyle/>
        <a:p>
          <a:endParaRPr lang="en-US"/>
        </a:p>
      </dgm:t>
    </dgm:pt>
    <dgm:pt modelId="{5428AC75-DADA-4BAD-AD1E-231DC1B60FC8}" type="sibTrans" cxnId="{4A8C5423-2F8E-41EB-8E43-71082B2A3F75}">
      <dgm:prSet/>
      <dgm:spPr/>
      <dgm:t>
        <a:bodyPr/>
        <a:lstStyle/>
        <a:p>
          <a:endParaRPr lang="en-US"/>
        </a:p>
      </dgm:t>
    </dgm:pt>
    <dgm:pt modelId="{D441E517-BA23-4489-A885-6CA4783D7420}">
      <dgm:prSet/>
      <dgm:spPr/>
      <dgm:t>
        <a:bodyPr/>
        <a:lstStyle/>
        <a:p>
          <a:r>
            <a:rPr lang="en-US"/>
            <a:t>Small, white ½ inch in length</a:t>
          </a:r>
        </a:p>
      </dgm:t>
    </dgm:pt>
    <dgm:pt modelId="{7E31DE59-9C57-431E-A30C-D4626F5620AA}" type="parTrans" cxnId="{2DF6B3DE-3732-4022-BB73-1CCD18E051A3}">
      <dgm:prSet/>
      <dgm:spPr/>
      <dgm:t>
        <a:bodyPr/>
        <a:lstStyle/>
        <a:p>
          <a:endParaRPr lang="en-US"/>
        </a:p>
      </dgm:t>
    </dgm:pt>
    <dgm:pt modelId="{AD728DDB-04C8-4E7A-892F-309A68571087}" type="sibTrans" cxnId="{2DF6B3DE-3732-4022-BB73-1CCD18E051A3}">
      <dgm:prSet/>
      <dgm:spPr/>
      <dgm:t>
        <a:bodyPr/>
        <a:lstStyle/>
        <a:p>
          <a:endParaRPr lang="en-US"/>
        </a:p>
      </dgm:t>
    </dgm:pt>
    <dgm:pt modelId="{03F0A880-E8DA-45FE-A495-1AB29B11E9DF}">
      <dgm:prSet/>
      <dgm:spPr/>
      <dgm:t>
        <a:bodyPr/>
        <a:lstStyle/>
        <a:p>
          <a:r>
            <a:rPr lang="en-US"/>
            <a:t>Vector of </a:t>
          </a:r>
          <a:r>
            <a:rPr lang="en-US" i="1"/>
            <a:t>Histomonas meleagridis, </a:t>
          </a:r>
          <a:r>
            <a:rPr lang="en-US"/>
            <a:t>which is the agent of blackhead</a:t>
          </a:r>
        </a:p>
      </dgm:t>
    </dgm:pt>
    <dgm:pt modelId="{26EA0239-187F-41D1-86B9-02837B0765AE}" type="parTrans" cxnId="{F3AEAA66-5A56-47BE-AA70-FAF38C235F54}">
      <dgm:prSet/>
      <dgm:spPr/>
      <dgm:t>
        <a:bodyPr/>
        <a:lstStyle/>
        <a:p>
          <a:endParaRPr lang="en-US"/>
        </a:p>
      </dgm:t>
    </dgm:pt>
    <dgm:pt modelId="{DAB33E07-CED4-4062-9FAF-B085A3A0C0A1}" type="sibTrans" cxnId="{F3AEAA66-5A56-47BE-AA70-FAF38C235F54}">
      <dgm:prSet/>
      <dgm:spPr/>
      <dgm:t>
        <a:bodyPr/>
        <a:lstStyle/>
        <a:p>
          <a:endParaRPr lang="en-US"/>
        </a:p>
      </dgm:t>
    </dgm:pt>
    <dgm:pt modelId="{3DF5F6D3-A4BF-4213-B465-2C5847A87EF6}">
      <dgm:prSet/>
      <dgm:spPr/>
      <dgm:t>
        <a:bodyPr/>
        <a:lstStyle/>
        <a:p>
          <a:r>
            <a:rPr lang="en-US"/>
            <a:t>Life cycle- eggs produced in the ceca and pass in the feces- infective form in about 2 weeks</a:t>
          </a:r>
        </a:p>
      </dgm:t>
    </dgm:pt>
    <dgm:pt modelId="{12DF7C31-56E6-44BC-A9AE-D048F65932AC}" type="parTrans" cxnId="{AFF8F922-DA9A-4B86-920F-28547E1AADB0}">
      <dgm:prSet/>
      <dgm:spPr/>
      <dgm:t>
        <a:bodyPr/>
        <a:lstStyle/>
        <a:p>
          <a:endParaRPr lang="en-US"/>
        </a:p>
      </dgm:t>
    </dgm:pt>
    <dgm:pt modelId="{6D07DCE1-5F93-440E-819D-DD1DE09311B9}" type="sibTrans" cxnId="{AFF8F922-DA9A-4B86-920F-28547E1AADB0}">
      <dgm:prSet/>
      <dgm:spPr/>
      <dgm:t>
        <a:bodyPr/>
        <a:lstStyle/>
        <a:p>
          <a:endParaRPr lang="en-US"/>
        </a:p>
      </dgm:t>
    </dgm:pt>
    <dgm:pt modelId="{EFD2EB23-97E9-4D2F-A3C1-F1B76A46BE36}">
      <dgm:prSet/>
      <dgm:spPr/>
      <dgm:t>
        <a:bodyPr/>
        <a:lstStyle/>
        <a:p>
          <a:r>
            <a:rPr lang="en-US"/>
            <a:t>Tx- febendazole</a:t>
          </a:r>
        </a:p>
      </dgm:t>
    </dgm:pt>
    <dgm:pt modelId="{3CD063BA-1459-4932-8224-64F753F765D2}" type="parTrans" cxnId="{BC4DCEB8-A7E8-4F33-9C34-384408B90036}">
      <dgm:prSet/>
      <dgm:spPr/>
      <dgm:t>
        <a:bodyPr/>
        <a:lstStyle/>
        <a:p>
          <a:endParaRPr lang="en-US"/>
        </a:p>
      </dgm:t>
    </dgm:pt>
    <dgm:pt modelId="{D57EEDA4-2573-4A9B-AA8B-5FD51618776C}" type="sibTrans" cxnId="{BC4DCEB8-A7E8-4F33-9C34-384408B90036}">
      <dgm:prSet/>
      <dgm:spPr/>
      <dgm:t>
        <a:bodyPr/>
        <a:lstStyle/>
        <a:p>
          <a:endParaRPr lang="en-US"/>
        </a:p>
      </dgm:t>
    </dgm:pt>
    <dgm:pt modelId="{5406B283-6ACE-4350-B47B-412E17987290}" type="pres">
      <dgm:prSet presAssocID="{AB965226-1828-4BC9-BF6D-3B06F3E28AE1}" presName="linear" presStyleCnt="0">
        <dgm:presLayoutVars>
          <dgm:animLvl val="lvl"/>
          <dgm:resizeHandles val="exact"/>
        </dgm:presLayoutVars>
      </dgm:prSet>
      <dgm:spPr/>
    </dgm:pt>
    <dgm:pt modelId="{39BB1751-BF6E-4A1B-9C30-BC6E433B6AFB}" type="pres">
      <dgm:prSet presAssocID="{F5EEF3F1-C524-4402-B02E-3A6A088E84F7}" presName="parentText" presStyleLbl="node1" presStyleIdx="0" presStyleCnt="5">
        <dgm:presLayoutVars>
          <dgm:chMax val="0"/>
          <dgm:bulletEnabled val="1"/>
        </dgm:presLayoutVars>
      </dgm:prSet>
      <dgm:spPr/>
    </dgm:pt>
    <dgm:pt modelId="{2E8E50A5-F78E-4B5C-8E49-61CCA0FA47B5}" type="pres">
      <dgm:prSet presAssocID="{5428AC75-DADA-4BAD-AD1E-231DC1B60FC8}" presName="spacer" presStyleCnt="0"/>
      <dgm:spPr/>
    </dgm:pt>
    <dgm:pt modelId="{36ECC461-4DF4-4178-ABDB-9BD5AB20E764}" type="pres">
      <dgm:prSet presAssocID="{D441E517-BA23-4489-A885-6CA4783D7420}" presName="parentText" presStyleLbl="node1" presStyleIdx="1" presStyleCnt="5">
        <dgm:presLayoutVars>
          <dgm:chMax val="0"/>
          <dgm:bulletEnabled val="1"/>
        </dgm:presLayoutVars>
      </dgm:prSet>
      <dgm:spPr/>
    </dgm:pt>
    <dgm:pt modelId="{17CD00C9-2F0F-4B86-BAC7-DA3769D0FE67}" type="pres">
      <dgm:prSet presAssocID="{AD728DDB-04C8-4E7A-892F-309A68571087}" presName="spacer" presStyleCnt="0"/>
      <dgm:spPr/>
    </dgm:pt>
    <dgm:pt modelId="{58D9AB83-1D42-404E-BDBC-EC62B8AD3DEE}" type="pres">
      <dgm:prSet presAssocID="{03F0A880-E8DA-45FE-A495-1AB29B11E9DF}" presName="parentText" presStyleLbl="node1" presStyleIdx="2" presStyleCnt="5">
        <dgm:presLayoutVars>
          <dgm:chMax val="0"/>
          <dgm:bulletEnabled val="1"/>
        </dgm:presLayoutVars>
      </dgm:prSet>
      <dgm:spPr/>
    </dgm:pt>
    <dgm:pt modelId="{E08D8C46-F57C-4E7A-8C5B-E50970017522}" type="pres">
      <dgm:prSet presAssocID="{DAB33E07-CED4-4062-9FAF-B085A3A0C0A1}" presName="spacer" presStyleCnt="0"/>
      <dgm:spPr/>
    </dgm:pt>
    <dgm:pt modelId="{CF651F67-A062-49A6-906F-4793BF07F2D1}" type="pres">
      <dgm:prSet presAssocID="{3DF5F6D3-A4BF-4213-B465-2C5847A87EF6}" presName="parentText" presStyleLbl="node1" presStyleIdx="3" presStyleCnt="5">
        <dgm:presLayoutVars>
          <dgm:chMax val="0"/>
          <dgm:bulletEnabled val="1"/>
        </dgm:presLayoutVars>
      </dgm:prSet>
      <dgm:spPr/>
    </dgm:pt>
    <dgm:pt modelId="{5EB43B0E-F9AE-4566-8AB8-B5B90129A376}" type="pres">
      <dgm:prSet presAssocID="{6D07DCE1-5F93-440E-819D-DD1DE09311B9}" presName="spacer" presStyleCnt="0"/>
      <dgm:spPr/>
    </dgm:pt>
    <dgm:pt modelId="{126D8C9D-4347-4733-9C36-4063D74EB4C8}" type="pres">
      <dgm:prSet presAssocID="{EFD2EB23-97E9-4D2F-A3C1-F1B76A46BE36}" presName="parentText" presStyleLbl="node1" presStyleIdx="4" presStyleCnt="5">
        <dgm:presLayoutVars>
          <dgm:chMax val="0"/>
          <dgm:bulletEnabled val="1"/>
        </dgm:presLayoutVars>
      </dgm:prSet>
      <dgm:spPr/>
    </dgm:pt>
  </dgm:ptLst>
  <dgm:cxnLst>
    <dgm:cxn modelId="{7DF01214-8471-40AA-84A2-F2B464C160E5}" type="presOf" srcId="{3DF5F6D3-A4BF-4213-B465-2C5847A87EF6}" destId="{CF651F67-A062-49A6-906F-4793BF07F2D1}" srcOrd="0" destOrd="0" presId="urn:microsoft.com/office/officeart/2005/8/layout/vList2"/>
    <dgm:cxn modelId="{AFF8F922-DA9A-4B86-920F-28547E1AADB0}" srcId="{AB965226-1828-4BC9-BF6D-3B06F3E28AE1}" destId="{3DF5F6D3-A4BF-4213-B465-2C5847A87EF6}" srcOrd="3" destOrd="0" parTransId="{12DF7C31-56E6-44BC-A9AE-D048F65932AC}" sibTransId="{6D07DCE1-5F93-440E-819D-DD1DE09311B9}"/>
    <dgm:cxn modelId="{4A8C5423-2F8E-41EB-8E43-71082B2A3F75}" srcId="{AB965226-1828-4BC9-BF6D-3B06F3E28AE1}" destId="{F5EEF3F1-C524-4402-B02E-3A6A088E84F7}" srcOrd="0" destOrd="0" parTransId="{0B1E6092-52C5-434C-836D-062AE90ADEE8}" sibTransId="{5428AC75-DADA-4BAD-AD1E-231DC1B60FC8}"/>
    <dgm:cxn modelId="{9271DE30-6F48-4922-9981-FC88C2C77C66}" type="presOf" srcId="{AB965226-1828-4BC9-BF6D-3B06F3E28AE1}" destId="{5406B283-6ACE-4350-B47B-412E17987290}" srcOrd="0" destOrd="0" presId="urn:microsoft.com/office/officeart/2005/8/layout/vList2"/>
    <dgm:cxn modelId="{0760993B-B7EC-4E27-932F-54E9ECB53E92}" type="presOf" srcId="{D441E517-BA23-4489-A885-6CA4783D7420}" destId="{36ECC461-4DF4-4178-ABDB-9BD5AB20E764}" srcOrd="0" destOrd="0" presId="urn:microsoft.com/office/officeart/2005/8/layout/vList2"/>
    <dgm:cxn modelId="{E3BDE73F-31CA-4A71-A698-6BA99E9A718F}" type="presOf" srcId="{EFD2EB23-97E9-4D2F-A3C1-F1B76A46BE36}" destId="{126D8C9D-4347-4733-9C36-4063D74EB4C8}" srcOrd="0" destOrd="0" presId="urn:microsoft.com/office/officeart/2005/8/layout/vList2"/>
    <dgm:cxn modelId="{37951060-58A5-4722-B664-B2F6BB4840D9}" type="presOf" srcId="{F5EEF3F1-C524-4402-B02E-3A6A088E84F7}" destId="{39BB1751-BF6E-4A1B-9C30-BC6E433B6AFB}" srcOrd="0" destOrd="0" presId="urn:microsoft.com/office/officeart/2005/8/layout/vList2"/>
    <dgm:cxn modelId="{F3AEAA66-5A56-47BE-AA70-FAF38C235F54}" srcId="{AB965226-1828-4BC9-BF6D-3B06F3E28AE1}" destId="{03F0A880-E8DA-45FE-A495-1AB29B11E9DF}" srcOrd="2" destOrd="0" parTransId="{26EA0239-187F-41D1-86B9-02837B0765AE}" sibTransId="{DAB33E07-CED4-4062-9FAF-B085A3A0C0A1}"/>
    <dgm:cxn modelId="{CF5947B6-5816-4ECA-9B3D-F2A664F0E52C}" type="presOf" srcId="{03F0A880-E8DA-45FE-A495-1AB29B11E9DF}" destId="{58D9AB83-1D42-404E-BDBC-EC62B8AD3DEE}" srcOrd="0" destOrd="0" presId="urn:microsoft.com/office/officeart/2005/8/layout/vList2"/>
    <dgm:cxn modelId="{BC4DCEB8-A7E8-4F33-9C34-384408B90036}" srcId="{AB965226-1828-4BC9-BF6D-3B06F3E28AE1}" destId="{EFD2EB23-97E9-4D2F-A3C1-F1B76A46BE36}" srcOrd="4" destOrd="0" parTransId="{3CD063BA-1459-4932-8224-64F753F765D2}" sibTransId="{D57EEDA4-2573-4A9B-AA8B-5FD51618776C}"/>
    <dgm:cxn modelId="{2DF6B3DE-3732-4022-BB73-1CCD18E051A3}" srcId="{AB965226-1828-4BC9-BF6D-3B06F3E28AE1}" destId="{D441E517-BA23-4489-A885-6CA4783D7420}" srcOrd="1" destOrd="0" parTransId="{7E31DE59-9C57-431E-A30C-D4626F5620AA}" sibTransId="{AD728DDB-04C8-4E7A-892F-309A68571087}"/>
    <dgm:cxn modelId="{EF528F1B-3CC7-4FDB-91D3-F17EC489C57C}" type="presParOf" srcId="{5406B283-6ACE-4350-B47B-412E17987290}" destId="{39BB1751-BF6E-4A1B-9C30-BC6E433B6AFB}" srcOrd="0" destOrd="0" presId="urn:microsoft.com/office/officeart/2005/8/layout/vList2"/>
    <dgm:cxn modelId="{5DFF3686-D16A-4BE4-9E93-7524A4028714}" type="presParOf" srcId="{5406B283-6ACE-4350-B47B-412E17987290}" destId="{2E8E50A5-F78E-4B5C-8E49-61CCA0FA47B5}" srcOrd="1" destOrd="0" presId="urn:microsoft.com/office/officeart/2005/8/layout/vList2"/>
    <dgm:cxn modelId="{2F0078B9-700A-4AE8-AC42-D6787B252547}" type="presParOf" srcId="{5406B283-6ACE-4350-B47B-412E17987290}" destId="{36ECC461-4DF4-4178-ABDB-9BD5AB20E764}" srcOrd="2" destOrd="0" presId="urn:microsoft.com/office/officeart/2005/8/layout/vList2"/>
    <dgm:cxn modelId="{2FBFE41B-5B9E-40F5-860F-4DA5DB9A636B}" type="presParOf" srcId="{5406B283-6ACE-4350-B47B-412E17987290}" destId="{17CD00C9-2F0F-4B86-BAC7-DA3769D0FE67}" srcOrd="3" destOrd="0" presId="urn:microsoft.com/office/officeart/2005/8/layout/vList2"/>
    <dgm:cxn modelId="{54CD9696-F254-49DC-BA5D-1F49878F86C6}" type="presParOf" srcId="{5406B283-6ACE-4350-B47B-412E17987290}" destId="{58D9AB83-1D42-404E-BDBC-EC62B8AD3DEE}" srcOrd="4" destOrd="0" presId="urn:microsoft.com/office/officeart/2005/8/layout/vList2"/>
    <dgm:cxn modelId="{4E74E3C7-89A1-4A39-92D3-8FE1DED46D68}" type="presParOf" srcId="{5406B283-6ACE-4350-B47B-412E17987290}" destId="{E08D8C46-F57C-4E7A-8C5B-E50970017522}" srcOrd="5" destOrd="0" presId="urn:microsoft.com/office/officeart/2005/8/layout/vList2"/>
    <dgm:cxn modelId="{6A2054E9-35B8-4D3A-AAF6-94822069083F}" type="presParOf" srcId="{5406B283-6ACE-4350-B47B-412E17987290}" destId="{CF651F67-A062-49A6-906F-4793BF07F2D1}" srcOrd="6" destOrd="0" presId="urn:microsoft.com/office/officeart/2005/8/layout/vList2"/>
    <dgm:cxn modelId="{AC9A5854-2242-474E-B435-32BB62620625}" type="presParOf" srcId="{5406B283-6ACE-4350-B47B-412E17987290}" destId="{5EB43B0E-F9AE-4566-8AB8-B5B90129A376}" srcOrd="7" destOrd="0" presId="urn:microsoft.com/office/officeart/2005/8/layout/vList2"/>
    <dgm:cxn modelId="{9810C9A4-031F-42AD-AE15-10ADAACE5DEF}" type="presParOf" srcId="{5406B283-6ACE-4350-B47B-412E17987290}" destId="{126D8C9D-4347-4733-9C36-4063D74EB4C8}"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804F463-718C-4DE9-B532-400DC1DE7D25}" type="doc">
      <dgm:prSet loTypeId="urn:microsoft.com/office/officeart/2018/2/layout/IconCircle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43DC1C99-9717-4B4D-99C3-8946E2F02980}">
      <dgm:prSet/>
      <dgm:spPr/>
      <dgm:t>
        <a:bodyPr/>
        <a:lstStyle/>
        <a:p>
          <a:r>
            <a:rPr lang="en-US"/>
            <a:t>Three necessities: Heat, feed, and water</a:t>
          </a:r>
        </a:p>
      </dgm:t>
    </dgm:pt>
    <dgm:pt modelId="{B094590B-4574-4822-8F05-3B3F5880A2BA}" type="parTrans" cxnId="{722D224A-E86B-43F3-B753-FAA03011DC77}">
      <dgm:prSet/>
      <dgm:spPr/>
      <dgm:t>
        <a:bodyPr/>
        <a:lstStyle/>
        <a:p>
          <a:endParaRPr lang="en-US"/>
        </a:p>
      </dgm:t>
    </dgm:pt>
    <dgm:pt modelId="{C0713CAB-F4B5-404E-AFDC-EC1F629520C6}" type="sibTrans" cxnId="{722D224A-E86B-43F3-B753-FAA03011DC77}">
      <dgm:prSet/>
      <dgm:spPr/>
      <dgm:t>
        <a:bodyPr/>
        <a:lstStyle/>
        <a:p>
          <a:endParaRPr lang="en-US"/>
        </a:p>
      </dgm:t>
    </dgm:pt>
    <dgm:pt modelId="{79F453D2-D0D3-4377-9F31-E2C1D16A4046}">
      <dgm:prSet/>
      <dgm:spPr/>
      <dgm:t>
        <a:bodyPr/>
        <a:lstStyle/>
        <a:p>
          <a:r>
            <a:rPr lang="en-US"/>
            <a:t>Heat</a:t>
          </a:r>
        </a:p>
      </dgm:t>
    </dgm:pt>
    <dgm:pt modelId="{D1151E12-C8D8-40FA-9DCC-1AC5E2E71B16}" type="parTrans" cxnId="{FA7FE3C6-9AD2-44CF-83A8-E05E70F6B632}">
      <dgm:prSet/>
      <dgm:spPr/>
      <dgm:t>
        <a:bodyPr/>
        <a:lstStyle/>
        <a:p>
          <a:endParaRPr lang="en-US"/>
        </a:p>
      </dgm:t>
    </dgm:pt>
    <dgm:pt modelId="{0AF4A86B-AE00-4A4F-BBE4-2DAACF796C0C}" type="sibTrans" cxnId="{FA7FE3C6-9AD2-44CF-83A8-E05E70F6B632}">
      <dgm:prSet/>
      <dgm:spPr/>
      <dgm:t>
        <a:bodyPr/>
        <a:lstStyle/>
        <a:p>
          <a:endParaRPr lang="en-US"/>
        </a:p>
      </dgm:t>
    </dgm:pt>
    <dgm:pt modelId="{5787AD1C-A3CF-48CD-88AE-12EA17C917C4}">
      <dgm:prSet/>
      <dgm:spPr/>
      <dgm:t>
        <a:bodyPr/>
        <a:lstStyle/>
        <a:p>
          <a:r>
            <a:rPr lang="en-US"/>
            <a:t>Heat for a brooder may be provided by electricity (Fig. 32-33), gas (Fig. 34),kerosene (Fig. 37), charcoal (Fig. 35) wood, coal, straw, or solar heat.</a:t>
          </a:r>
        </a:p>
      </dgm:t>
    </dgm:pt>
    <dgm:pt modelId="{8FA9B3CC-F91D-401D-8EA4-71A145A4303D}" type="parTrans" cxnId="{BA3139BE-17C1-40CB-87D4-1CB3C9067296}">
      <dgm:prSet/>
      <dgm:spPr/>
      <dgm:t>
        <a:bodyPr/>
        <a:lstStyle/>
        <a:p>
          <a:endParaRPr lang="en-US"/>
        </a:p>
      </dgm:t>
    </dgm:pt>
    <dgm:pt modelId="{099F8A7B-5ACB-4A19-80C9-AC4203FE0CE0}" type="sibTrans" cxnId="{BA3139BE-17C1-40CB-87D4-1CB3C9067296}">
      <dgm:prSet/>
      <dgm:spPr/>
      <dgm:t>
        <a:bodyPr/>
        <a:lstStyle/>
        <a:p>
          <a:endParaRPr lang="en-US"/>
        </a:p>
      </dgm:t>
    </dgm:pt>
    <dgm:pt modelId="{936F7D7F-6751-48B6-9546-F7CA59941499}">
      <dgm:prSet/>
      <dgm:spPr/>
      <dgm:t>
        <a:bodyPr/>
        <a:lstStyle/>
        <a:p>
          <a:r>
            <a:rPr lang="en-US"/>
            <a:t>Preparations include testing and adjusting the heat source 24 hours before the chicks arrive. The old rule of thumb for maximum brooder temperature has been 35°C (95°F) for the first week, and a decrease of 2.8°C (5°F) for each succeeding week until 21°C (70°F) is reached.</a:t>
          </a:r>
        </a:p>
      </dgm:t>
    </dgm:pt>
    <dgm:pt modelId="{AC8BC3D2-CB3F-44EA-AEC9-7A1EACE46FE3}" type="parTrans" cxnId="{53A365F1-BF27-4714-A58A-DFB500BF9F51}">
      <dgm:prSet/>
      <dgm:spPr/>
      <dgm:t>
        <a:bodyPr/>
        <a:lstStyle/>
        <a:p>
          <a:endParaRPr lang="en-US"/>
        </a:p>
      </dgm:t>
    </dgm:pt>
    <dgm:pt modelId="{CB58299B-55D0-4ACA-8FEF-BD9C54F842D6}" type="sibTrans" cxnId="{53A365F1-BF27-4714-A58A-DFB500BF9F51}">
      <dgm:prSet/>
      <dgm:spPr/>
      <dgm:t>
        <a:bodyPr/>
        <a:lstStyle/>
        <a:p>
          <a:endParaRPr lang="en-US"/>
        </a:p>
      </dgm:t>
    </dgm:pt>
    <dgm:pt modelId="{1546CD3C-0455-4CF8-9568-872EB32A40E5}" type="pres">
      <dgm:prSet presAssocID="{5804F463-718C-4DE9-B532-400DC1DE7D25}" presName="root" presStyleCnt="0">
        <dgm:presLayoutVars>
          <dgm:dir/>
          <dgm:resizeHandles val="exact"/>
        </dgm:presLayoutVars>
      </dgm:prSet>
      <dgm:spPr/>
    </dgm:pt>
    <dgm:pt modelId="{D5F0B8FB-ECEF-4DFB-92FB-8759C06742A2}" type="pres">
      <dgm:prSet presAssocID="{5804F463-718C-4DE9-B532-400DC1DE7D25}" presName="container" presStyleCnt="0">
        <dgm:presLayoutVars>
          <dgm:dir/>
          <dgm:resizeHandles val="exact"/>
        </dgm:presLayoutVars>
      </dgm:prSet>
      <dgm:spPr/>
    </dgm:pt>
    <dgm:pt modelId="{0F9F50F3-AA6A-430B-9E5F-7232AEEA11BC}" type="pres">
      <dgm:prSet presAssocID="{43DC1C99-9717-4B4D-99C3-8946E2F02980}" presName="compNode" presStyleCnt="0"/>
      <dgm:spPr/>
    </dgm:pt>
    <dgm:pt modelId="{55D6E02A-884D-4B60-A964-0D27E5F351C6}" type="pres">
      <dgm:prSet presAssocID="{43DC1C99-9717-4B4D-99C3-8946E2F02980}" presName="iconBgRect" presStyleLbl="bgShp" presStyleIdx="0" presStyleCnt="4"/>
      <dgm:spPr/>
    </dgm:pt>
    <dgm:pt modelId="{6290EB37-62C5-478F-82B0-BD75103D8B93}" type="pres">
      <dgm:prSet presAssocID="{43DC1C99-9717-4B4D-99C3-8946E2F02980}"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Farm scene"/>
        </a:ext>
      </dgm:extLst>
    </dgm:pt>
    <dgm:pt modelId="{4424BEE9-3663-401F-B508-6D245B85D532}" type="pres">
      <dgm:prSet presAssocID="{43DC1C99-9717-4B4D-99C3-8946E2F02980}" presName="spaceRect" presStyleCnt="0"/>
      <dgm:spPr/>
    </dgm:pt>
    <dgm:pt modelId="{394F4613-D666-434D-ABB4-205F140CB235}" type="pres">
      <dgm:prSet presAssocID="{43DC1C99-9717-4B4D-99C3-8946E2F02980}" presName="textRect" presStyleLbl="revTx" presStyleIdx="0" presStyleCnt="4">
        <dgm:presLayoutVars>
          <dgm:chMax val="1"/>
          <dgm:chPref val="1"/>
        </dgm:presLayoutVars>
      </dgm:prSet>
      <dgm:spPr/>
    </dgm:pt>
    <dgm:pt modelId="{F65FA883-2E1F-4FFC-94E3-41BB4358FAF8}" type="pres">
      <dgm:prSet presAssocID="{C0713CAB-F4B5-404E-AFDC-EC1F629520C6}" presName="sibTrans" presStyleLbl="sibTrans2D1" presStyleIdx="0" presStyleCnt="0"/>
      <dgm:spPr/>
    </dgm:pt>
    <dgm:pt modelId="{14A21746-A0EC-44BF-9ED1-FD9432C721BD}" type="pres">
      <dgm:prSet presAssocID="{79F453D2-D0D3-4377-9F31-E2C1D16A4046}" presName="compNode" presStyleCnt="0"/>
      <dgm:spPr/>
    </dgm:pt>
    <dgm:pt modelId="{A645793C-5862-40FF-AC81-876C496783F3}" type="pres">
      <dgm:prSet presAssocID="{79F453D2-D0D3-4377-9F31-E2C1D16A4046}" presName="iconBgRect" presStyleLbl="bgShp" presStyleIdx="1" presStyleCnt="4"/>
      <dgm:spPr/>
    </dgm:pt>
    <dgm:pt modelId="{A576A548-E353-498D-85D8-D08CD0AF22C1}" type="pres">
      <dgm:prSet presAssocID="{79F453D2-D0D3-4377-9F31-E2C1D16A4046}"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Fire"/>
        </a:ext>
      </dgm:extLst>
    </dgm:pt>
    <dgm:pt modelId="{99A0D889-28CF-45E0-99F8-8F4F78BD5686}" type="pres">
      <dgm:prSet presAssocID="{79F453D2-D0D3-4377-9F31-E2C1D16A4046}" presName="spaceRect" presStyleCnt="0"/>
      <dgm:spPr/>
    </dgm:pt>
    <dgm:pt modelId="{67D402FD-B07C-4EF9-9413-3FB6A03512DD}" type="pres">
      <dgm:prSet presAssocID="{79F453D2-D0D3-4377-9F31-E2C1D16A4046}" presName="textRect" presStyleLbl="revTx" presStyleIdx="1" presStyleCnt="4">
        <dgm:presLayoutVars>
          <dgm:chMax val="1"/>
          <dgm:chPref val="1"/>
        </dgm:presLayoutVars>
      </dgm:prSet>
      <dgm:spPr/>
    </dgm:pt>
    <dgm:pt modelId="{C1D32102-35B6-4D41-AD48-35A8D1A25077}" type="pres">
      <dgm:prSet presAssocID="{0AF4A86B-AE00-4A4F-BBE4-2DAACF796C0C}" presName="sibTrans" presStyleLbl="sibTrans2D1" presStyleIdx="0" presStyleCnt="0"/>
      <dgm:spPr/>
    </dgm:pt>
    <dgm:pt modelId="{A5832EA8-82C4-4522-80F7-51BE1E0CAAF6}" type="pres">
      <dgm:prSet presAssocID="{5787AD1C-A3CF-48CD-88AE-12EA17C917C4}" presName="compNode" presStyleCnt="0"/>
      <dgm:spPr/>
    </dgm:pt>
    <dgm:pt modelId="{C6CC88B6-B437-47A0-BC8E-30684DE77425}" type="pres">
      <dgm:prSet presAssocID="{5787AD1C-A3CF-48CD-88AE-12EA17C917C4}" presName="iconBgRect" presStyleLbl="bgShp" presStyleIdx="2" presStyleCnt="4"/>
      <dgm:spPr/>
    </dgm:pt>
    <dgm:pt modelId="{9C72A2E5-7F79-4C6F-9250-D229F837366A}" type="pres">
      <dgm:prSet presAssocID="{5787AD1C-A3CF-48CD-88AE-12EA17C917C4}"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Windmill"/>
        </a:ext>
      </dgm:extLst>
    </dgm:pt>
    <dgm:pt modelId="{A01C42FA-0D52-412F-A224-8A5996CE3309}" type="pres">
      <dgm:prSet presAssocID="{5787AD1C-A3CF-48CD-88AE-12EA17C917C4}" presName="spaceRect" presStyleCnt="0"/>
      <dgm:spPr/>
    </dgm:pt>
    <dgm:pt modelId="{1E18FB13-5200-4847-A22A-F2EB1D14B449}" type="pres">
      <dgm:prSet presAssocID="{5787AD1C-A3CF-48CD-88AE-12EA17C917C4}" presName="textRect" presStyleLbl="revTx" presStyleIdx="2" presStyleCnt="4">
        <dgm:presLayoutVars>
          <dgm:chMax val="1"/>
          <dgm:chPref val="1"/>
        </dgm:presLayoutVars>
      </dgm:prSet>
      <dgm:spPr/>
    </dgm:pt>
    <dgm:pt modelId="{7FF05332-216C-4463-9042-8B2EBDF846ED}" type="pres">
      <dgm:prSet presAssocID="{099F8A7B-5ACB-4A19-80C9-AC4203FE0CE0}" presName="sibTrans" presStyleLbl="sibTrans2D1" presStyleIdx="0" presStyleCnt="0"/>
      <dgm:spPr/>
    </dgm:pt>
    <dgm:pt modelId="{03723F32-CCAF-4081-85F0-77DBC9D64DC3}" type="pres">
      <dgm:prSet presAssocID="{936F7D7F-6751-48B6-9546-F7CA59941499}" presName="compNode" presStyleCnt="0"/>
      <dgm:spPr/>
    </dgm:pt>
    <dgm:pt modelId="{B2C55A7B-F73D-4E73-80BB-909A22D71E4E}" type="pres">
      <dgm:prSet presAssocID="{936F7D7F-6751-48B6-9546-F7CA59941499}" presName="iconBgRect" presStyleLbl="bgShp" presStyleIdx="3" presStyleCnt="4"/>
      <dgm:spPr/>
    </dgm:pt>
    <dgm:pt modelId="{BFA12AC0-E6E3-4F14-A975-71086D3A0B96}" type="pres">
      <dgm:prSet presAssocID="{936F7D7F-6751-48B6-9546-F7CA59941499}"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Thermometer"/>
        </a:ext>
      </dgm:extLst>
    </dgm:pt>
    <dgm:pt modelId="{97B8A4B4-0CF8-4A7D-9C6B-8836677739BA}" type="pres">
      <dgm:prSet presAssocID="{936F7D7F-6751-48B6-9546-F7CA59941499}" presName="spaceRect" presStyleCnt="0"/>
      <dgm:spPr/>
    </dgm:pt>
    <dgm:pt modelId="{5E71E85A-D776-4974-9AF2-E6146E36850B}" type="pres">
      <dgm:prSet presAssocID="{936F7D7F-6751-48B6-9546-F7CA59941499}" presName="textRect" presStyleLbl="revTx" presStyleIdx="3" presStyleCnt="4">
        <dgm:presLayoutVars>
          <dgm:chMax val="1"/>
          <dgm:chPref val="1"/>
        </dgm:presLayoutVars>
      </dgm:prSet>
      <dgm:spPr/>
    </dgm:pt>
  </dgm:ptLst>
  <dgm:cxnLst>
    <dgm:cxn modelId="{BEF2100C-F65C-4111-B938-43E86303F02E}" type="presOf" srcId="{43DC1C99-9717-4B4D-99C3-8946E2F02980}" destId="{394F4613-D666-434D-ABB4-205F140CB235}" srcOrd="0" destOrd="0" presId="urn:microsoft.com/office/officeart/2018/2/layout/IconCircleList"/>
    <dgm:cxn modelId="{67BC3065-094B-4360-8AAF-889AD6C3EE80}" type="presOf" srcId="{0AF4A86B-AE00-4A4F-BBE4-2DAACF796C0C}" destId="{C1D32102-35B6-4D41-AD48-35A8D1A25077}" srcOrd="0" destOrd="0" presId="urn:microsoft.com/office/officeart/2018/2/layout/IconCircleList"/>
    <dgm:cxn modelId="{722D224A-E86B-43F3-B753-FAA03011DC77}" srcId="{5804F463-718C-4DE9-B532-400DC1DE7D25}" destId="{43DC1C99-9717-4B4D-99C3-8946E2F02980}" srcOrd="0" destOrd="0" parTransId="{B094590B-4574-4822-8F05-3B3F5880A2BA}" sibTransId="{C0713CAB-F4B5-404E-AFDC-EC1F629520C6}"/>
    <dgm:cxn modelId="{B0132459-E3F1-4EB6-B9BB-10F7E7585BD8}" type="presOf" srcId="{099F8A7B-5ACB-4A19-80C9-AC4203FE0CE0}" destId="{7FF05332-216C-4463-9042-8B2EBDF846ED}" srcOrd="0" destOrd="0" presId="urn:microsoft.com/office/officeart/2018/2/layout/IconCircleList"/>
    <dgm:cxn modelId="{A9802C7B-8A02-40C6-9ADD-EA1CFDAD4977}" type="presOf" srcId="{936F7D7F-6751-48B6-9546-F7CA59941499}" destId="{5E71E85A-D776-4974-9AF2-E6146E36850B}" srcOrd="0" destOrd="0" presId="urn:microsoft.com/office/officeart/2018/2/layout/IconCircleList"/>
    <dgm:cxn modelId="{506FDC89-9A78-4AE9-973D-D4A5C36F0725}" type="presOf" srcId="{5804F463-718C-4DE9-B532-400DC1DE7D25}" destId="{1546CD3C-0455-4CF8-9568-872EB32A40E5}" srcOrd="0" destOrd="0" presId="urn:microsoft.com/office/officeart/2018/2/layout/IconCircleList"/>
    <dgm:cxn modelId="{F9C475AC-09C2-463D-BD2C-F690C900201C}" type="presOf" srcId="{5787AD1C-A3CF-48CD-88AE-12EA17C917C4}" destId="{1E18FB13-5200-4847-A22A-F2EB1D14B449}" srcOrd="0" destOrd="0" presId="urn:microsoft.com/office/officeart/2018/2/layout/IconCircleList"/>
    <dgm:cxn modelId="{EA3D71AD-F773-4B11-8C39-035C83740067}" type="presOf" srcId="{79F453D2-D0D3-4377-9F31-E2C1D16A4046}" destId="{67D402FD-B07C-4EF9-9413-3FB6A03512DD}" srcOrd="0" destOrd="0" presId="urn:microsoft.com/office/officeart/2018/2/layout/IconCircleList"/>
    <dgm:cxn modelId="{BA3139BE-17C1-40CB-87D4-1CB3C9067296}" srcId="{5804F463-718C-4DE9-B532-400DC1DE7D25}" destId="{5787AD1C-A3CF-48CD-88AE-12EA17C917C4}" srcOrd="2" destOrd="0" parTransId="{8FA9B3CC-F91D-401D-8EA4-71A145A4303D}" sibTransId="{099F8A7B-5ACB-4A19-80C9-AC4203FE0CE0}"/>
    <dgm:cxn modelId="{FA7FE3C6-9AD2-44CF-83A8-E05E70F6B632}" srcId="{5804F463-718C-4DE9-B532-400DC1DE7D25}" destId="{79F453D2-D0D3-4377-9F31-E2C1D16A4046}" srcOrd="1" destOrd="0" parTransId="{D1151E12-C8D8-40FA-9DCC-1AC5E2E71B16}" sibTransId="{0AF4A86B-AE00-4A4F-BBE4-2DAACF796C0C}"/>
    <dgm:cxn modelId="{CB42ABE1-43F1-4089-94A0-90A408BB1B2F}" type="presOf" srcId="{C0713CAB-F4B5-404E-AFDC-EC1F629520C6}" destId="{F65FA883-2E1F-4FFC-94E3-41BB4358FAF8}" srcOrd="0" destOrd="0" presId="urn:microsoft.com/office/officeart/2018/2/layout/IconCircleList"/>
    <dgm:cxn modelId="{53A365F1-BF27-4714-A58A-DFB500BF9F51}" srcId="{5804F463-718C-4DE9-B532-400DC1DE7D25}" destId="{936F7D7F-6751-48B6-9546-F7CA59941499}" srcOrd="3" destOrd="0" parTransId="{AC8BC3D2-CB3F-44EA-AEC9-7A1EACE46FE3}" sibTransId="{CB58299B-55D0-4ACA-8FEF-BD9C54F842D6}"/>
    <dgm:cxn modelId="{B06A0618-B34B-4887-85ED-88287FDBDB80}" type="presParOf" srcId="{1546CD3C-0455-4CF8-9568-872EB32A40E5}" destId="{D5F0B8FB-ECEF-4DFB-92FB-8759C06742A2}" srcOrd="0" destOrd="0" presId="urn:microsoft.com/office/officeart/2018/2/layout/IconCircleList"/>
    <dgm:cxn modelId="{3DC8C9B6-C04A-4E6C-87EF-EA55D67391D5}" type="presParOf" srcId="{D5F0B8FB-ECEF-4DFB-92FB-8759C06742A2}" destId="{0F9F50F3-AA6A-430B-9E5F-7232AEEA11BC}" srcOrd="0" destOrd="0" presId="urn:microsoft.com/office/officeart/2018/2/layout/IconCircleList"/>
    <dgm:cxn modelId="{7FDEC555-ACF1-4520-8066-29D5B361AF70}" type="presParOf" srcId="{0F9F50F3-AA6A-430B-9E5F-7232AEEA11BC}" destId="{55D6E02A-884D-4B60-A964-0D27E5F351C6}" srcOrd="0" destOrd="0" presId="urn:microsoft.com/office/officeart/2018/2/layout/IconCircleList"/>
    <dgm:cxn modelId="{67BA55DC-C2DC-4AB4-A97D-5D54A99FE8EE}" type="presParOf" srcId="{0F9F50F3-AA6A-430B-9E5F-7232AEEA11BC}" destId="{6290EB37-62C5-478F-82B0-BD75103D8B93}" srcOrd="1" destOrd="0" presId="urn:microsoft.com/office/officeart/2018/2/layout/IconCircleList"/>
    <dgm:cxn modelId="{FE833718-969D-4A02-9489-07501C30BEC3}" type="presParOf" srcId="{0F9F50F3-AA6A-430B-9E5F-7232AEEA11BC}" destId="{4424BEE9-3663-401F-B508-6D245B85D532}" srcOrd="2" destOrd="0" presId="urn:microsoft.com/office/officeart/2018/2/layout/IconCircleList"/>
    <dgm:cxn modelId="{AD7F531E-6164-4D63-880B-6356BAAF9446}" type="presParOf" srcId="{0F9F50F3-AA6A-430B-9E5F-7232AEEA11BC}" destId="{394F4613-D666-434D-ABB4-205F140CB235}" srcOrd="3" destOrd="0" presId="urn:microsoft.com/office/officeart/2018/2/layout/IconCircleList"/>
    <dgm:cxn modelId="{A8D97F4F-7B6C-4287-A197-14175F417B97}" type="presParOf" srcId="{D5F0B8FB-ECEF-4DFB-92FB-8759C06742A2}" destId="{F65FA883-2E1F-4FFC-94E3-41BB4358FAF8}" srcOrd="1" destOrd="0" presId="urn:microsoft.com/office/officeart/2018/2/layout/IconCircleList"/>
    <dgm:cxn modelId="{FEAD132F-7938-4F5A-905F-79A9086650C3}" type="presParOf" srcId="{D5F0B8FB-ECEF-4DFB-92FB-8759C06742A2}" destId="{14A21746-A0EC-44BF-9ED1-FD9432C721BD}" srcOrd="2" destOrd="0" presId="urn:microsoft.com/office/officeart/2018/2/layout/IconCircleList"/>
    <dgm:cxn modelId="{F6AEE09F-BC7E-4A0C-AC16-9331FFE05CD8}" type="presParOf" srcId="{14A21746-A0EC-44BF-9ED1-FD9432C721BD}" destId="{A645793C-5862-40FF-AC81-876C496783F3}" srcOrd="0" destOrd="0" presId="urn:microsoft.com/office/officeart/2018/2/layout/IconCircleList"/>
    <dgm:cxn modelId="{078B112E-FF55-4A13-9BD2-3FD5F1243F95}" type="presParOf" srcId="{14A21746-A0EC-44BF-9ED1-FD9432C721BD}" destId="{A576A548-E353-498D-85D8-D08CD0AF22C1}" srcOrd="1" destOrd="0" presId="urn:microsoft.com/office/officeart/2018/2/layout/IconCircleList"/>
    <dgm:cxn modelId="{86D88350-4DF3-4801-A35B-63416417DDD6}" type="presParOf" srcId="{14A21746-A0EC-44BF-9ED1-FD9432C721BD}" destId="{99A0D889-28CF-45E0-99F8-8F4F78BD5686}" srcOrd="2" destOrd="0" presId="urn:microsoft.com/office/officeart/2018/2/layout/IconCircleList"/>
    <dgm:cxn modelId="{CE3AFEF7-DC46-4608-BE08-551623AAB353}" type="presParOf" srcId="{14A21746-A0EC-44BF-9ED1-FD9432C721BD}" destId="{67D402FD-B07C-4EF9-9413-3FB6A03512DD}" srcOrd="3" destOrd="0" presId="urn:microsoft.com/office/officeart/2018/2/layout/IconCircleList"/>
    <dgm:cxn modelId="{75CD62D3-B765-425A-B389-1F458580110A}" type="presParOf" srcId="{D5F0B8FB-ECEF-4DFB-92FB-8759C06742A2}" destId="{C1D32102-35B6-4D41-AD48-35A8D1A25077}" srcOrd="3" destOrd="0" presId="urn:microsoft.com/office/officeart/2018/2/layout/IconCircleList"/>
    <dgm:cxn modelId="{FB17B554-B508-42A5-8870-248DF9FE2969}" type="presParOf" srcId="{D5F0B8FB-ECEF-4DFB-92FB-8759C06742A2}" destId="{A5832EA8-82C4-4522-80F7-51BE1E0CAAF6}" srcOrd="4" destOrd="0" presId="urn:microsoft.com/office/officeart/2018/2/layout/IconCircleList"/>
    <dgm:cxn modelId="{2E66F15A-C816-4208-9FCE-C9443731B048}" type="presParOf" srcId="{A5832EA8-82C4-4522-80F7-51BE1E0CAAF6}" destId="{C6CC88B6-B437-47A0-BC8E-30684DE77425}" srcOrd="0" destOrd="0" presId="urn:microsoft.com/office/officeart/2018/2/layout/IconCircleList"/>
    <dgm:cxn modelId="{1F36C559-DF20-4277-8DE4-3C16B77E680E}" type="presParOf" srcId="{A5832EA8-82C4-4522-80F7-51BE1E0CAAF6}" destId="{9C72A2E5-7F79-4C6F-9250-D229F837366A}" srcOrd="1" destOrd="0" presId="urn:microsoft.com/office/officeart/2018/2/layout/IconCircleList"/>
    <dgm:cxn modelId="{9213E881-E97F-4CDE-BA22-8F85387D2B08}" type="presParOf" srcId="{A5832EA8-82C4-4522-80F7-51BE1E0CAAF6}" destId="{A01C42FA-0D52-412F-A224-8A5996CE3309}" srcOrd="2" destOrd="0" presId="urn:microsoft.com/office/officeart/2018/2/layout/IconCircleList"/>
    <dgm:cxn modelId="{AAF71C66-AD9D-43EA-AE27-DF6D52E1CC5D}" type="presParOf" srcId="{A5832EA8-82C4-4522-80F7-51BE1E0CAAF6}" destId="{1E18FB13-5200-4847-A22A-F2EB1D14B449}" srcOrd="3" destOrd="0" presId="urn:microsoft.com/office/officeart/2018/2/layout/IconCircleList"/>
    <dgm:cxn modelId="{454C4FFE-1F98-4FFD-81FC-9796241D43A1}" type="presParOf" srcId="{D5F0B8FB-ECEF-4DFB-92FB-8759C06742A2}" destId="{7FF05332-216C-4463-9042-8B2EBDF846ED}" srcOrd="5" destOrd="0" presId="urn:microsoft.com/office/officeart/2018/2/layout/IconCircleList"/>
    <dgm:cxn modelId="{6020C300-6FEC-48A4-B9B9-D6623F26DAFD}" type="presParOf" srcId="{D5F0B8FB-ECEF-4DFB-92FB-8759C06742A2}" destId="{03723F32-CCAF-4081-85F0-77DBC9D64DC3}" srcOrd="6" destOrd="0" presId="urn:microsoft.com/office/officeart/2018/2/layout/IconCircleList"/>
    <dgm:cxn modelId="{BB072C16-50E9-480D-BA27-5DF6DECD8A40}" type="presParOf" srcId="{03723F32-CCAF-4081-85F0-77DBC9D64DC3}" destId="{B2C55A7B-F73D-4E73-80BB-909A22D71E4E}" srcOrd="0" destOrd="0" presId="urn:microsoft.com/office/officeart/2018/2/layout/IconCircleList"/>
    <dgm:cxn modelId="{611B2F04-19A2-41A2-9A7D-5091C5D3093C}" type="presParOf" srcId="{03723F32-CCAF-4081-85F0-77DBC9D64DC3}" destId="{BFA12AC0-E6E3-4F14-A975-71086D3A0B96}" srcOrd="1" destOrd="0" presId="urn:microsoft.com/office/officeart/2018/2/layout/IconCircleList"/>
    <dgm:cxn modelId="{A9939C5A-400A-4C00-AF88-F6C9E73B714F}" type="presParOf" srcId="{03723F32-CCAF-4081-85F0-77DBC9D64DC3}" destId="{97B8A4B4-0CF8-4A7D-9C6B-8836677739BA}" srcOrd="2" destOrd="0" presId="urn:microsoft.com/office/officeart/2018/2/layout/IconCircleList"/>
    <dgm:cxn modelId="{4F323A1E-3FD7-4DA9-80F7-73FC40C5D3FF}" type="presParOf" srcId="{03723F32-CCAF-4081-85F0-77DBC9D64DC3}" destId="{5E71E85A-D776-4974-9AF2-E6146E36850B}"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03DC80FB-1DA5-4F4D-9D5D-E9091F6C22C3}" type="doc">
      <dgm:prSet loTypeId="urn:microsoft.com/office/officeart/2005/8/layout/default" loCatId="list" qsTypeId="urn:microsoft.com/office/officeart/2005/8/quickstyle/simple1" qsCatId="simple" csTypeId="urn:microsoft.com/office/officeart/2005/8/colors/colorful1" csCatId="colorful"/>
      <dgm:spPr/>
      <dgm:t>
        <a:bodyPr/>
        <a:lstStyle/>
        <a:p>
          <a:endParaRPr lang="en-US"/>
        </a:p>
      </dgm:t>
    </dgm:pt>
    <dgm:pt modelId="{A1A9C901-51FB-4480-8FA7-0E35BEBBA472}">
      <dgm:prSet/>
      <dgm:spPr/>
      <dgm:t>
        <a:bodyPr/>
        <a:lstStyle/>
        <a:p>
          <a:r>
            <a:rPr lang="en-US"/>
            <a:t>Small Intestine</a:t>
          </a:r>
        </a:p>
      </dgm:t>
    </dgm:pt>
    <dgm:pt modelId="{EF35EA1C-1A56-4535-B0AF-5252CE24FD61}" type="parTrans" cxnId="{DD536FED-32C1-4841-81D7-E7B43BB8BC48}">
      <dgm:prSet/>
      <dgm:spPr/>
      <dgm:t>
        <a:bodyPr/>
        <a:lstStyle/>
        <a:p>
          <a:endParaRPr lang="en-US"/>
        </a:p>
      </dgm:t>
    </dgm:pt>
    <dgm:pt modelId="{C21B0EDF-7CD6-41CA-AA3E-E6320398801F}" type="sibTrans" cxnId="{DD536FED-32C1-4841-81D7-E7B43BB8BC48}">
      <dgm:prSet/>
      <dgm:spPr/>
      <dgm:t>
        <a:bodyPr/>
        <a:lstStyle/>
        <a:p>
          <a:endParaRPr lang="en-US"/>
        </a:p>
      </dgm:t>
    </dgm:pt>
    <dgm:pt modelId="{A17A3366-0F76-4860-8D3D-DF787920DC9F}">
      <dgm:prSet/>
      <dgm:spPr/>
      <dgm:t>
        <a:bodyPr/>
        <a:lstStyle/>
        <a:p>
          <a:r>
            <a:rPr lang="en-US"/>
            <a:t>1. Coccidiosis</a:t>
          </a:r>
        </a:p>
      </dgm:t>
    </dgm:pt>
    <dgm:pt modelId="{507EBBAA-F600-466F-96F2-737C9F91E608}" type="parTrans" cxnId="{DFC93C99-31D7-4C25-A8A8-73287C6B8A07}">
      <dgm:prSet/>
      <dgm:spPr/>
      <dgm:t>
        <a:bodyPr/>
        <a:lstStyle/>
        <a:p>
          <a:endParaRPr lang="en-US"/>
        </a:p>
      </dgm:t>
    </dgm:pt>
    <dgm:pt modelId="{B8803520-ECFB-4822-AA88-CB806ED4F702}" type="sibTrans" cxnId="{DFC93C99-31D7-4C25-A8A8-73287C6B8A07}">
      <dgm:prSet/>
      <dgm:spPr/>
      <dgm:t>
        <a:bodyPr/>
        <a:lstStyle/>
        <a:p>
          <a:endParaRPr lang="en-US"/>
        </a:p>
      </dgm:t>
    </dgm:pt>
    <dgm:pt modelId="{F907EBF4-5D53-4C86-A035-A05F50294613}">
      <dgm:prSet/>
      <dgm:spPr/>
      <dgm:t>
        <a:bodyPr/>
        <a:lstStyle/>
        <a:p>
          <a:r>
            <a:rPr lang="en-US"/>
            <a:t>2. Necrotic enteritis</a:t>
          </a:r>
        </a:p>
      </dgm:t>
    </dgm:pt>
    <dgm:pt modelId="{23743B3A-7922-43F6-B590-2C0A9E96A969}" type="parTrans" cxnId="{DFE13D8D-6AA9-4F80-83E5-CDDE2A44FCAC}">
      <dgm:prSet/>
      <dgm:spPr/>
      <dgm:t>
        <a:bodyPr/>
        <a:lstStyle/>
        <a:p>
          <a:endParaRPr lang="en-US"/>
        </a:p>
      </dgm:t>
    </dgm:pt>
    <dgm:pt modelId="{020228EB-4DE5-48AB-B375-F292001B373D}" type="sibTrans" cxnId="{DFE13D8D-6AA9-4F80-83E5-CDDE2A44FCAC}">
      <dgm:prSet/>
      <dgm:spPr/>
      <dgm:t>
        <a:bodyPr/>
        <a:lstStyle/>
        <a:p>
          <a:endParaRPr lang="en-US"/>
        </a:p>
      </dgm:t>
    </dgm:pt>
    <dgm:pt modelId="{B21D3943-44A9-43F5-8E42-4052B5F1FAA3}">
      <dgm:prSet/>
      <dgm:spPr/>
      <dgm:t>
        <a:bodyPr/>
        <a:lstStyle/>
        <a:p>
          <a:r>
            <a:rPr lang="en-US"/>
            <a:t>3. Colibacillosis</a:t>
          </a:r>
        </a:p>
      </dgm:t>
    </dgm:pt>
    <dgm:pt modelId="{A1E2C9A1-336D-42BC-A09C-C5F73F5EC50C}" type="parTrans" cxnId="{D4455073-E39B-49FD-8ADB-200FB9AD0F0C}">
      <dgm:prSet/>
      <dgm:spPr/>
      <dgm:t>
        <a:bodyPr/>
        <a:lstStyle/>
        <a:p>
          <a:endParaRPr lang="en-US"/>
        </a:p>
      </dgm:t>
    </dgm:pt>
    <dgm:pt modelId="{47288241-E9D1-436B-93B5-B180DACE6E53}" type="sibTrans" cxnId="{D4455073-E39B-49FD-8ADB-200FB9AD0F0C}">
      <dgm:prSet/>
      <dgm:spPr/>
      <dgm:t>
        <a:bodyPr/>
        <a:lstStyle/>
        <a:p>
          <a:endParaRPr lang="en-US"/>
        </a:p>
      </dgm:t>
    </dgm:pt>
    <dgm:pt modelId="{CD25E6EC-2471-4271-8039-318724393950}">
      <dgm:prSet/>
      <dgm:spPr/>
      <dgm:t>
        <a:bodyPr/>
        <a:lstStyle/>
        <a:p>
          <a:r>
            <a:rPr lang="en-US"/>
            <a:t>4. Roundworms</a:t>
          </a:r>
        </a:p>
      </dgm:t>
    </dgm:pt>
    <dgm:pt modelId="{469FF57A-97AE-4CE5-87B5-06494C3D9A8D}" type="parTrans" cxnId="{C0F90F29-ACA7-4A4C-B6E0-4C3809536A7B}">
      <dgm:prSet/>
      <dgm:spPr/>
      <dgm:t>
        <a:bodyPr/>
        <a:lstStyle/>
        <a:p>
          <a:endParaRPr lang="en-US"/>
        </a:p>
      </dgm:t>
    </dgm:pt>
    <dgm:pt modelId="{3B876CC0-BCE2-452B-86BC-74ACDAC9CAF7}" type="sibTrans" cxnId="{C0F90F29-ACA7-4A4C-B6E0-4C3809536A7B}">
      <dgm:prSet/>
      <dgm:spPr/>
      <dgm:t>
        <a:bodyPr/>
        <a:lstStyle/>
        <a:p>
          <a:endParaRPr lang="en-US"/>
        </a:p>
      </dgm:t>
    </dgm:pt>
    <dgm:pt modelId="{562B8635-F4D3-4E38-BB2C-427871269B7A}">
      <dgm:prSet/>
      <dgm:spPr/>
      <dgm:t>
        <a:bodyPr/>
        <a:lstStyle/>
        <a:p>
          <a:r>
            <a:rPr lang="en-US"/>
            <a:t>5. Tapeworms</a:t>
          </a:r>
        </a:p>
      </dgm:t>
    </dgm:pt>
    <dgm:pt modelId="{0116232F-142A-4B7C-9107-3BF9A9567B08}" type="parTrans" cxnId="{FF380DA2-4AA2-4A84-A4E1-3A58C116D03E}">
      <dgm:prSet/>
      <dgm:spPr/>
      <dgm:t>
        <a:bodyPr/>
        <a:lstStyle/>
        <a:p>
          <a:endParaRPr lang="en-US"/>
        </a:p>
      </dgm:t>
    </dgm:pt>
    <dgm:pt modelId="{8C229A04-1715-4789-A20A-02E7B10BA509}" type="sibTrans" cxnId="{FF380DA2-4AA2-4A84-A4E1-3A58C116D03E}">
      <dgm:prSet/>
      <dgm:spPr/>
      <dgm:t>
        <a:bodyPr/>
        <a:lstStyle/>
        <a:p>
          <a:endParaRPr lang="en-US"/>
        </a:p>
      </dgm:t>
    </dgm:pt>
    <dgm:pt modelId="{A52D30B7-F8E5-4308-AAA5-AEA592D57E6B}" type="pres">
      <dgm:prSet presAssocID="{03DC80FB-1DA5-4F4D-9D5D-E9091F6C22C3}" presName="diagram" presStyleCnt="0">
        <dgm:presLayoutVars>
          <dgm:dir/>
          <dgm:resizeHandles val="exact"/>
        </dgm:presLayoutVars>
      </dgm:prSet>
      <dgm:spPr/>
    </dgm:pt>
    <dgm:pt modelId="{A901FEFC-718B-4797-968A-20C1AAF2D4B1}" type="pres">
      <dgm:prSet presAssocID="{A1A9C901-51FB-4480-8FA7-0E35BEBBA472}" presName="node" presStyleLbl="node1" presStyleIdx="0" presStyleCnt="6">
        <dgm:presLayoutVars>
          <dgm:bulletEnabled val="1"/>
        </dgm:presLayoutVars>
      </dgm:prSet>
      <dgm:spPr/>
    </dgm:pt>
    <dgm:pt modelId="{197A7436-7386-440A-AA73-EF5BEF2F3AFC}" type="pres">
      <dgm:prSet presAssocID="{C21B0EDF-7CD6-41CA-AA3E-E6320398801F}" presName="sibTrans" presStyleCnt="0"/>
      <dgm:spPr/>
    </dgm:pt>
    <dgm:pt modelId="{823E475A-4809-48F5-8246-DDA2DAC59A85}" type="pres">
      <dgm:prSet presAssocID="{A17A3366-0F76-4860-8D3D-DF787920DC9F}" presName="node" presStyleLbl="node1" presStyleIdx="1" presStyleCnt="6">
        <dgm:presLayoutVars>
          <dgm:bulletEnabled val="1"/>
        </dgm:presLayoutVars>
      </dgm:prSet>
      <dgm:spPr/>
    </dgm:pt>
    <dgm:pt modelId="{6874E7AF-D3C2-4247-B94F-B69B117E24A1}" type="pres">
      <dgm:prSet presAssocID="{B8803520-ECFB-4822-AA88-CB806ED4F702}" presName="sibTrans" presStyleCnt="0"/>
      <dgm:spPr/>
    </dgm:pt>
    <dgm:pt modelId="{6CADBAB2-CFBE-4247-B7C2-A5B929BBD18D}" type="pres">
      <dgm:prSet presAssocID="{F907EBF4-5D53-4C86-A035-A05F50294613}" presName="node" presStyleLbl="node1" presStyleIdx="2" presStyleCnt="6">
        <dgm:presLayoutVars>
          <dgm:bulletEnabled val="1"/>
        </dgm:presLayoutVars>
      </dgm:prSet>
      <dgm:spPr/>
    </dgm:pt>
    <dgm:pt modelId="{171EF170-942C-4D3F-9FC1-D3DF0D049E93}" type="pres">
      <dgm:prSet presAssocID="{020228EB-4DE5-48AB-B375-F292001B373D}" presName="sibTrans" presStyleCnt="0"/>
      <dgm:spPr/>
    </dgm:pt>
    <dgm:pt modelId="{058DC9E2-EC58-42FF-AE30-DA1D54FEFC74}" type="pres">
      <dgm:prSet presAssocID="{B21D3943-44A9-43F5-8E42-4052B5F1FAA3}" presName="node" presStyleLbl="node1" presStyleIdx="3" presStyleCnt="6">
        <dgm:presLayoutVars>
          <dgm:bulletEnabled val="1"/>
        </dgm:presLayoutVars>
      </dgm:prSet>
      <dgm:spPr/>
    </dgm:pt>
    <dgm:pt modelId="{8FA618FD-E4CF-4E02-9BBF-263229CE7765}" type="pres">
      <dgm:prSet presAssocID="{47288241-E9D1-436B-93B5-B180DACE6E53}" presName="sibTrans" presStyleCnt="0"/>
      <dgm:spPr/>
    </dgm:pt>
    <dgm:pt modelId="{1A9FDD35-CFEB-4CAE-8EE1-0989591DA70B}" type="pres">
      <dgm:prSet presAssocID="{CD25E6EC-2471-4271-8039-318724393950}" presName="node" presStyleLbl="node1" presStyleIdx="4" presStyleCnt="6">
        <dgm:presLayoutVars>
          <dgm:bulletEnabled val="1"/>
        </dgm:presLayoutVars>
      </dgm:prSet>
      <dgm:spPr/>
    </dgm:pt>
    <dgm:pt modelId="{664E181E-CFAB-4A29-9C12-6949A193AFDF}" type="pres">
      <dgm:prSet presAssocID="{3B876CC0-BCE2-452B-86BC-74ACDAC9CAF7}" presName="sibTrans" presStyleCnt="0"/>
      <dgm:spPr/>
    </dgm:pt>
    <dgm:pt modelId="{31DC38D3-4D71-4F8D-BD0C-FC6FD54F28EF}" type="pres">
      <dgm:prSet presAssocID="{562B8635-F4D3-4E38-BB2C-427871269B7A}" presName="node" presStyleLbl="node1" presStyleIdx="5" presStyleCnt="6">
        <dgm:presLayoutVars>
          <dgm:bulletEnabled val="1"/>
        </dgm:presLayoutVars>
      </dgm:prSet>
      <dgm:spPr/>
    </dgm:pt>
  </dgm:ptLst>
  <dgm:cxnLst>
    <dgm:cxn modelId="{CC918506-C3C8-4480-AD4B-4359DEA8FC86}" type="presOf" srcId="{562B8635-F4D3-4E38-BB2C-427871269B7A}" destId="{31DC38D3-4D71-4F8D-BD0C-FC6FD54F28EF}" srcOrd="0" destOrd="0" presId="urn:microsoft.com/office/officeart/2005/8/layout/default"/>
    <dgm:cxn modelId="{94BEC723-8E2E-4CFC-BC8E-4E25A003B220}" type="presOf" srcId="{B21D3943-44A9-43F5-8E42-4052B5F1FAA3}" destId="{058DC9E2-EC58-42FF-AE30-DA1D54FEFC74}" srcOrd="0" destOrd="0" presId="urn:microsoft.com/office/officeart/2005/8/layout/default"/>
    <dgm:cxn modelId="{C0F90F29-ACA7-4A4C-B6E0-4C3809536A7B}" srcId="{03DC80FB-1DA5-4F4D-9D5D-E9091F6C22C3}" destId="{CD25E6EC-2471-4271-8039-318724393950}" srcOrd="4" destOrd="0" parTransId="{469FF57A-97AE-4CE5-87B5-06494C3D9A8D}" sibTransId="{3B876CC0-BCE2-452B-86BC-74ACDAC9CAF7}"/>
    <dgm:cxn modelId="{F702043B-C811-4124-9F36-00BF83FE5094}" type="presOf" srcId="{03DC80FB-1DA5-4F4D-9D5D-E9091F6C22C3}" destId="{A52D30B7-F8E5-4308-AAA5-AEA592D57E6B}" srcOrd="0" destOrd="0" presId="urn:microsoft.com/office/officeart/2005/8/layout/default"/>
    <dgm:cxn modelId="{D4455073-E39B-49FD-8ADB-200FB9AD0F0C}" srcId="{03DC80FB-1DA5-4F4D-9D5D-E9091F6C22C3}" destId="{B21D3943-44A9-43F5-8E42-4052B5F1FAA3}" srcOrd="3" destOrd="0" parTransId="{A1E2C9A1-336D-42BC-A09C-C5F73F5EC50C}" sibTransId="{47288241-E9D1-436B-93B5-B180DACE6E53}"/>
    <dgm:cxn modelId="{DFE13D8D-6AA9-4F80-83E5-CDDE2A44FCAC}" srcId="{03DC80FB-1DA5-4F4D-9D5D-E9091F6C22C3}" destId="{F907EBF4-5D53-4C86-A035-A05F50294613}" srcOrd="2" destOrd="0" parTransId="{23743B3A-7922-43F6-B590-2C0A9E96A969}" sibTransId="{020228EB-4DE5-48AB-B375-F292001B373D}"/>
    <dgm:cxn modelId="{0ED66491-99CD-4088-8262-B93A4AEBE1FF}" type="presOf" srcId="{A17A3366-0F76-4860-8D3D-DF787920DC9F}" destId="{823E475A-4809-48F5-8246-DDA2DAC59A85}" srcOrd="0" destOrd="0" presId="urn:microsoft.com/office/officeart/2005/8/layout/default"/>
    <dgm:cxn modelId="{59828297-30B1-4EF7-A21A-D2B0C858CA33}" type="presOf" srcId="{A1A9C901-51FB-4480-8FA7-0E35BEBBA472}" destId="{A901FEFC-718B-4797-968A-20C1AAF2D4B1}" srcOrd="0" destOrd="0" presId="urn:microsoft.com/office/officeart/2005/8/layout/default"/>
    <dgm:cxn modelId="{DFC93C99-31D7-4C25-A8A8-73287C6B8A07}" srcId="{03DC80FB-1DA5-4F4D-9D5D-E9091F6C22C3}" destId="{A17A3366-0F76-4860-8D3D-DF787920DC9F}" srcOrd="1" destOrd="0" parTransId="{507EBBAA-F600-466F-96F2-737C9F91E608}" sibTransId="{B8803520-ECFB-4822-AA88-CB806ED4F702}"/>
    <dgm:cxn modelId="{FF380DA2-4AA2-4A84-A4E1-3A58C116D03E}" srcId="{03DC80FB-1DA5-4F4D-9D5D-E9091F6C22C3}" destId="{562B8635-F4D3-4E38-BB2C-427871269B7A}" srcOrd="5" destOrd="0" parTransId="{0116232F-142A-4B7C-9107-3BF9A9567B08}" sibTransId="{8C229A04-1715-4789-A20A-02E7B10BA509}"/>
    <dgm:cxn modelId="{BD1A37C7-DE0F-4B20-A2F3-25349E9D3057}" type="presOf" srcId="{CD25E6EC-2471-4271-8039-318724393950}" destId="{1A9FDD35-CFEB-4CAE-8EE1-0989591DA70B}" srcOrd="0" destOrd="0" presId="urn:microsoft.com/office/officeart/2005/8/layout/default"/>
    <dgm:cxn modelId="{FF5952C9-303B-4A92-B5EF-F152EC4ED97A}" type="presOf" srcId="{F907EBF4-5D53-4C86-A035-A05F50294613}" destId="{6CADBAB2-CFBE-4247-B7C2-A5B929BBD18D}" srcOrd="0" destOrd="0" presId="urn:microsoft.com/office/officeart/2005/8/layout/default"/>
    <dgm:cxn modelId="{DD536FED-32C1-4841-81D7-E7B43BB8BC48}" srcId="{03DC80FB-1DA5-4F4D-9D5D-E9091F6C22C3}" destId="{A1A9C901-51FB-4480-8FA7-0E35BEBBA472}" srcOrd="0" destOrd="0" parTransId="{EF35EA1C-1A56-4535-B0AF-5252CE24FD61}" sibTransId="{C21B0EDF-7CD6-41CA-AA3E-E6320398801F}"/>
    <dgm:cxn modelId="{47504353-0A69-458C-A3A7-41DD1ACAB962}" type="presParOf" srcId="{A52D30B7-F8E5-4308-AAA5-AEA592D57E6B}" destId="{A901FEFC-718B-4797-968A-20C1AAF2D4B1}" srcOrd="0" destOrd="0" presId="urn:microsoft.com/office/officeart/2005/8/layout/default"/>
    <dgm:cxn modelId="{1076C4F4-D6DE-48B4-9BCA-4AD747055CB7}" type="presParOf" srcId="{A52D30B7-F8E5-4308-AAA5-AEA592D57E6B}" destId="{197A7436-7386-440A-AA73-EF5BEF2F3AFC}" srcOrd="1" destOrd="0" presId="urn:microsoft.com/office/officeart/2005/8/layout/default"/>
    <dgm:cxn modelId="{FEEDE14C-0AC6-4B0A-A1A3-45FDD5677B53}" type="presParOf" srcId="{A52D30B7-F8E5-4308-AAA5-AEA592D57E6B}" destId="{823E475A-4809-48F5-8246-DDA2DAC59A85}" srcOrd="2" destOrd="0" presId="urn:microsoft.com/office/officeart/2005/8/layout/default"/>
    <dgm:cxn modelId="{4960900A-DE9D-497A-80BA-5D78F3B15CD4}" type="presParOf" srcId="{A52D30B7-F8E5-4308-AAA5-AEA592D57E6B}" destId="{6874E7AF-D3C2-4247-B94F-B69B117E24A1}" srcOrd="3" destOrd="0" presId="urn:microsoft.com/office/officeart/2005/8/layout/default"/>
    <dgm:cxn modelId="{B1EFC63F-6AC8-4852-8F2F-C425DA006ECF}" type="presParOf" srcId="{A52D30B7-F8E5-4308-AAA5-AEA592D57E6B}" destId="{6CADBAB2-CFBE-4247-B7C2-A5B929BBD18D}" srcOrd="4" destOrd="0" presId="urn:microsoft.com/office/officeart/2005/8/layout/default"/>
    <dgm:cxn modelId="{2B57C1E9-41A9-4900-A515-DF7DF4A31C45}" type="presParOf" srcId="{A52D30B7-F8E5-4308-AAA5-AEA592D57E6B}" destId="{171EF170-942C-4D3F-9FC1-D3DF0D049E93}" srcOrd="5" destOrd="0" presId="urn:microsoft.com/office/officeart/2005/8/layout/default"/>
    <dgm:cxn modelId="{A39B0724-9A1E-43D9-BA94-387A1CD275E4}" type="presParOf" srcId="{A52D30B7-F8E5-4308-AAA5-AEA592D57E6B}" destId="{058DC9E2-EC58-42FF-AE30-DA1D54FEFC74}" srcOrd="6" destOrd="0" presId="urn:microsoft.com/office/officeart/2005/8/layout/default"/>
    <dgm:cxn modelId="{932D6DAC-D54A-4199-8209-3C5C72874360}" type="presParOf" srcId="{A52D30B7-F8E5-4308-AAA5-AEA592D57E6B}" destId="{8FA618FD-E4CF-4E02-9BBF-263229CE7765}" srcOrd="7" destOrd="0" presId="urn:microsoft.com/office/officeart/2005/8/layout/default"/>
    <dgm:cxn modelId="{2CBE44E1-EBE2-441A-B233-5EB1897428A3}" type="presParOf" srcId="{A52D30B7-F8E5-4308-AAA5-AEA592D57E6B}" destId="{1A9FDD35-CFEB-4CAE-8EE1-0989591DA70B}" srcOrd="8" destOrd="0" presId="urn:microsoft.com/office/officeart/2005/8/layout/default"/>
    <dgm:cxn modelId="{5E49AEA6-E3E5-40A9-93C7-4D75B4527066}" type="presParOf" srcId="{A52D30B7-F8E5-4308-AAA5-AEA592D57E6B}" destId="{664E181E-CFAB-4A29-9C12-6949A193AFDF}" srcOrd="9" destOrd="0" presId="urn:microsoft.com/office/officeart/2005/8/layout/default"/>
    <dgm:cxn modelId="{E08BD202-BFC6-442E-812B-83367F035EEB}" type="presParOf" srcId="{A52D30B7-F8E5-4308-AAA5-AEA592D57E6B}" destId="{31DC38D3-4D71-4F8D-BD0C-FC6FD54F28EF}"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F38FAE30-7466-4343-8D82-A58AAA1BD9F5}" type="doc">
      <dgm:prSet loTypeId="urn:microsoft.com/office/officeart/2018/2/layout/IconCircleList" loCatId="icon" qsTypeId="urn:microsoft.com/office/officeart/2005/8/quickstyle/simple1" qsCatId="simple" csTypeId="urn:microsoft.com/office/officeart/2018/5/colors/Iconchunking_neutralbg_accent1_2" csCatId="accent1" phldr="1"/>
      <dgm:spPr/>
      <dgm:t>
        <a:bodyPr/>
        <a:lstStyle/>
        <a:p>
          <a:endParaRPr lang="en-US"/>
        </a:p>
      </dgm:t>
    </dgm:pt>
    <dgm:pt modelId="{83624EFE-4F21-4CA9-984F-3A5F040C0DB2}">
      <dgm:prSet/>
      <dgm:spPr/>
      <dgm:t>
        <a:bodyPr/>
        <a:lstStyle/>
        <a:p>
          <a:r>
            <a:rPr lang="en-US"/>
            <a:t>Ceca and Large Intestines</a:t>
          </a:r>
        </a:p>
      </dgm:t>
    </dgm:pt>
    <dgm:pt modelId="{511EEAE4-670E-47CF-9804-51106ACCCDA1}" type="parTrans" cxnId="{D18AD747-85B7-4F56-B7DB-46185465FD9C}">
      <dgm:prSet/>
      <dgm:spPr/>
      <dgm:t>
        <a:bodyPr/>
        <a:lstStyle/>
        <a:p>
          <a:endParaRPr lang="en-US"/>
        </a:p>
      </dgm:t>
    </dgm:pt>
    <dgm:pt modelId="{A311EDAC-EC0A-4DA2-9A87-F1C7D954CDA0}" type="sibTrans" cxnId="{D18AD747-85B7-4F56-B7DB-46185465FD9C}">
      <dgm:prSet/>
      <dgm:spPr/>
      <dgm:t>
        <a:bodyPr/>
        <a:lstStyle/>
        <a:p>
          <a:endParaRPr lang="en-US"/>
        </a:p>
      </dgm:t>
    </dgm:pt>
    <dgm:pt modelId="{1B3DDC31-EC9C-48F2-89BF-D231C4FDD2B8}">
      <dgm:prSet/>
      <dgm:spPr/>
      <dgm:t>
        <a:bodyPr/>
        <a:lstStyle/>
        <a:p>
          <a:r>
            <a:rPr lang="en-US"/>
            <a:t>1. Salmonellosis</a:t>
          </a:r>
        </a:p>
      </dgm:t>
    </dgm:pt>
    <dgm:pt modelId="{09370F64-5A97-41D0-8A02-E367EDEAC007}" type="parTrans" cxnId="{D0D5ABA9-AF49-4963-AD2F-05808C70266A}">
      <dgm:prSet/>
      <dgm:spPr/>
      <dgm:t>
        <a:bodyPr/>
        <a:lstStyle/>
        <a:p>
          <a:endParaRPr lang="en-US"/>
        </a:p>
      </dgm:t>
    </dgm:pt>
    <dgm:pt modelId="{7FA2EA7A-4E90-4397-83E2-6FA55433AF3A}" type="sibTrans" cxnId="{D0D5ABA9-AF49-4963-AD2F-05808C70266A}">
      <dgm:prSet/>
      <dgm:spPr/>
      <dgm:t>
        <a:bodyPr/>
        <a:lstStyle/>
        <a:p>
          <a:endParaRPr lang="en-US"/>
        </a:p>
      </dgm:t>
    </dgm:pt>
    <dgm:pt modelId="{8E0DB042-5CEB-43BE-BFB3-B4CF49B80516}">
      <dgm:prSet/>
      <dgm:spPr/>
      <dgm:t>
        <a:bodyPr/>
        <a:lstStyle/>
        <a:p>
          <a:r>
            <a:rPr lang="en-US"/>
            <a:t>2. Histomoniasis</a:t>
          </a:r>
        </a:p>
      </dgm:t>
    </dgm:pt>
    <dgm:pt modelId="{1EF50077-34F4-4EFD-B65E-67AA2FA42D4E}" type="parTrans" cxnId="{7255E68E-6EE8-4099-8BFE-F5A2FADE3A2A}">
      <dgm:prSet/>
      <dgm:spPr/>
      <dgm:t>
        <a:bodyPr/>
        <a:lstStyle/>
        <a:p>
          <a:endParaRPr lang="en-US"/>
        </a:p>
      </dgm:t>
    </dgm:pt>
    <dgm:pt modelId="{B0B26467-AA2B-458D-B44F-E14BF8542BD3}" type="sibTrans" cxnId="{7255E68E-6EE8-4099-8BFE-F5A2FADE3A2A}">
      <dgm:prSet/>
      <dgm:spPr/>
      <dgm:t>
        <a:bodyPr/>
        <a:lstStyle/>
        <a:p>
          <a:endParaRPr lang="en-US"/>
        </a:p>
      </dgm:t>
    </dgm:pt>
    <dgm:pt modelId="{762646E3-611D-4835-8FD9-A295A524587F}">
      <dgm:prSet/>
      <dgm:spPr/>
      <dgm:t>
        <a:bodyPr/>
        <a:lstStyle/>
        <a:p>
          <a:r>
            <a:rPr lang="en-US"/>
            <a:t>3. Coccidiosis</a:t>
          </a:r>
        </a:p>
      </dgm:t>
    </dgm:pt>
    <dgm:pt modelId="{129E8D9F-3E8A-41F7-AB26-B4EF4B73EC84}" type="parTrans" cxnId="{E68390BA-E8D3-4ED6-9AF2-0544AD296BDE}">
      <dgm:prSet/>
      <dgm:spPr/>
      <dgm:t>
        <a:bodyPr/>
        <a:lstStyle/>
        <a:p>
          <a:endParaRPr lang="en-US"/>
        </a:p>
      </dgm:t>
    </dgm:pt>
    <dgm:pt modelId="{5A2646D5-D954-4777-9B03-6E422ED3B6C9}" type="sibTrans" cxnId="{E68390BA-E8D3-4ED6-9AF2-0544AD296BDE}">
      <dgm:prSet/>
      <dgm:spPr/>
      <dgm:t>
        <a:bodyPr/>
        <a:lstStyle/>
        <a:p>
          <a:endParaRPr lang="en-US"/>
        </a:p>
      </dgm:t>
    </dgm:pt>
    <dgm:pt modelId="{0D5E7980-56E6-430B-9B40-46A721DA85FA}" type="pres">
      <dgm:prSet presAssocID="{F38FAE30-7466-4343-8D82-A58AAA1BD9F5}" presName="root" presStyleCnt="0">
        <dgm:presLayoutVars>
          <dgm:dir/>
          <dgm:resizeHandles val="exact"/>
        </dgm:presLayoutVars>
      </dgm:prSet>
      <dgm:spPr/>
    </dgm:pt>
    <dgm:pt modelId="{4B9C3E59-4334-4CDF-8B1E-DFE4F9CD1A02}" type="pres">
      <dgm:prSet presAssocID="{F38FAE30-7466-4343-8D82-A58AAA1BD9F5}" presName="container" presStyleCnt="0">
        <dgm:presLayoutVars>
          <dgm:dir/>
          <dgm:resizeHandles val="exact"/>
        </dgm:presLayoutVars>
      </dgm:prSet>
      <dgm:spPr/>
    </dgm:pt>
    <dgm:pt modelId="{54DDE11E-BAFB-4A8B-8AF3-8AABA64B8569}" type="pres">
      <dgm:prSet presAssocID="{83624EFE-4F21-4CA9-984F-3A5F040C0DB2}" presName="compNode" presStyleCnt="0"/>
      <dgm:spPr/>
    </dgm:pt>
    <dgm:pt modelId="{FF6E4ED0-C28E-4288-823B-B46795AD170F}" type="pres">
      <dgm:prSet presAssocID="{83624EFE-4F21-4CA9-984F-3A5F040C0DB2}" presName="iconBgRect" presStyleLbl="bgShp" presStyleIdx="0" presStyleCnt="4"/>
      <dgm:spPr/>
    </dgm:pt>
    <dgm:pt modelId="{7873C92F-1AA2-4A7A-8120-FE9FEE549F31}" type="pres">
      <dgm:prSet presAssocID="{83624EFE-4F21-4CA9-984F-3A5F040C0DB2}"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at"/>
        </a:ext>
      </dgm:extLst>
    </dgm:pt>
    <dgm:pt modelId="{C61BC225-DB8A-4B74-A0F1-B9ACA3895ECC}" type="pres">
      <dgm:prSet presAssocID="{83624EFE-4F21-4CA9-984F-3A5F040C0DB2}" presName="spaceRect" presStyleCnt="0"/>
      <dgm:spPr/>
    </dgm:pt>
    <dgm:pt modelId="{64526627-B6B9-4846-8CD0-F1E86D477C4C}" type="pres">
      <dgm:prSet presAssocID="{83624EFE-4F21-4CA9-984F-3A5F040C0DB2}" presName="textRect" presStyleLbl="revTx" presStyleIdx="0" presStyleCnt="4">
        <dgm:presLayoutVars>
          <dgm:chMax val="1"/>
          <dgm:chPref val="1"/>
        </dgm:presLayoutVars>
      </dgm:prSet>
      <dgm:spPr/>
    </dgm:pt>
    <dgm:pt modelId="{CFDF3F6A-F004-465B-87FA-02D89E9FD5D9}" type="pres">
      <dgm:prSet presAssocID="{A311EDAC-EC0A-4DA2-9A87-F1C7D954CDA0}" presName="sibTrans" presStyleLbl="sibTrans2D1" presStyleIdx="0" presStyleCnt="0"/>
      <dgm:spPr/>
    </dgm:pt>
    <dgm:pt modelId="{E088CF41-F765-436E-B4D9-94FC7A48A7AC}" type="pres">
      <dgm:prSet presAssocID="{1B3DDC31-EC9C-48F2-89BF-D231C4FDD2B8}" presName="compNode" presStyleCnt="0"/>
      <dgm:spPr/>
    </dgm:pt>
    <dgm:pt modelId="{64CC7E2E-6ED6-40FA-B808-1C3E2B9C3FC6}" type="pres">
      <dgm:prSet presAssocID="{1B3DDC31-EC9C-48F2-89BF-D231C4FDD2B8}" presName="iconBgRect" presStyleLbl="bgShp" presStyleIdx="1" presStyleCnt="4"/>
      <dgm:spPr/>
    </dgm:pt>
    <dgm:pt modelId="{98041C18-4CBE-4D1D-8F85-AA8148759A31}" type="pres">
      <dgm:prSet presAssocID="{1B3DDC31-EC9C-48F2-89BF-D231C4FDD2B8}"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Fish"/>
        </a:ext>
      </dgm:extLst>
    </dgm:pt>
    <dgm:pt modelId="{1C31512B-9DAA-467A-87FF-1E5E6A38FB87}" type="pres">
      <dgm:prSet presAssocID="{1B3DDC31-EC9C-48F2-89BF-D231C4FDD2B8}" presName="spaceRect" presStyleCnt="0"/>
      <dgm:spPr/>
    </dgm:pt>
    <dgm:pt modelId="{49C0F79B-889B-46D2-96F6-995A10F50EFC}" type="pres">
      <dgm:prSet presAssocID="{1B3DDC31-EC9C-48F2-89BF-D231C4FDD2B8}" presName="textRect" presStyleLbl="revTx" presStyleIdx="1" presStyleCnt="4">
        <dgm:presLayoutVars>
          <dgm:chMax val="1"/>
          <dgm:chPref val="1"/>
        </dgm:presLayoutVars>
      </dgm:prSet>
      <dgm:spPr/>
    </dgm:pt>
    <dgm:pt modelId="{EC844762-E3C3-4A2A-912F-16080783835A}" type="pres">
      <dgm:prSet presAssocID="{7FA2EA7A-4E90-4397-83E2-6FA55433AF3A}" presName="sibTrans" presStyleLbl="sibTrans2D1" presStyleIdx="0" presStyleCnt="0"/>
      <dgm:spPr/>
    </dgm:pt>
    <dgm:pt modelId="{023F4535-2D79-4634-91C5-8CE64BF03909}" type="pres">
      <dgm:prSet presAssocID="{8E0DB042-5CEB-43BE-BFB3-B4CF49B80516}" presName="compNode" presStyleCnt="0"/>
      <dgm:spPr/>
    </dgm:pt>
    <dgm:pt modelId="{873AB553-1B5E-46FF-B90A-7A4CA5370BBE}" type="pres">
      <dgm:prSet presAssocID="{8E0DB042-5CEB-43BE-BFB3-B4CF49B80516}" presName="iconBgRect" presStyleLbl="bgShp" presStyleIdx="2" presStyleCnt="4"/>
      <dgm:spPr/>
    </dgm:pt>
    <dgm:pt modelId="{C08602EA-B68B-4E55-88CC-7AA3F7848A54}" type="pres">
      <dgm:prSet presAssocID="{8E0DB042-5CEB-43BE-BFB3-B4CF49B80516}"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heckmark"/>
        </a:ext>
      </dgm:extLst>
    </dgm:pt>
    <dgm:pt modelId="{D9FB1D7B-CC30-47D0-B04A-9FD8318DABA2}" type="pres">
      <dgm:prSet presAssocID="{8E0DB042-5CEB-43BE-BFB3-B4CF49B80516}" presName="spaceRect" presStyleCnt="0"/>
      <dgm:spPr/>
    </dgm:pt>
    <dgm:pt modelId="{D386D075-C4EE-4ADB-8DA6-8A81A50C0313}" type="pres">
      <dgm:prSet presAssocID="{8E0DB042-5CEB-43BE-BFB3-B4CF49B80516}" presName="textRect" presStyleLbl="revTx" presStyleIdx="2" presStyleCnt="4">
        <dgm:presLayoutVars>
          <dgm:chMax val="1"/>
          <dgm:chPref val="1"/>
        </dgm:presLayoutVars>
      </dgm:prSet>
      <dgm:spPr/>
    </dgm:pt>
    <dgm:pt modelId="{2A49CD95-23E6-4D63-9954-F4DD493B7EF6}" type="pres">
      <dgm:prSet presAssocID="{B0B26467-AA2B-458D-B44F-E14BF8542BD3}" presName="sibTrans" presStyleLbl="sibTrans2D1" presStyleIdx="0" presStyleCnt="0"/>
      <dgm:spPr/>
    </dgm:pt>
    <dgm:pt modelId="{94BB774F-8E26-497B-BDA9-E2EF0075B46A}" type="pres">
      <dgm:prSet presAssocID="{762646E3-611D-4835-8FD9-A295A524587F}" presName="compNode" presStyleCnt="0"/>
      <dgm:spPr/>
    </dgm:pt>
    <dgm:pt modelId="{3E68D84B-663D-4D75-9D02-484DFC918F0A}" type="pres">
      <dgm:prSet presAssocID="{762646E3-611D-4835-8FD9-A295A524587F}" presName="iconBgRect" presStyleLbl="bgShp" presStyleIdx="3" presStyleCnt="4"/>
      <dgm:spPr/>
    </dgm:pt>
    <dgm:pt modelId="{91F3B6F5-9C3E-43F0-B8C7-8725A2632729}" type="pres">
      <dgm:prSet presAssocID="{762646E3-611D-4835-8FD9-A295A524587F}"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Trophy"/>
        </a:ext>
      </dgm:extLst>
    </dgm:pt>
    <dgm:pt modelId="{F62E1617-4709-4830-93D7-78908413F072}" type="pres">
      <dgm:prSet presAssocID="{762646E3-611D-4835-8FD9-A295A524587F}" presName="spaceRect" presStyleCnt="0"/>
      <dgm:spPr/>
    </dgm:pt>
    <dgm:pt modelId="{B398E250-793E-420D-BF02-A72A9227D35D}" type="pres">
      <dgm:prSet presAssocID="{762646E3-611D-4835-8FD9-A295A524587F}" presName="textRect" presStyleLbl="revTx" presStyleIdx="3" presStyleCnt="4">
        <dgm:presLayoutVars>
          <dgm:chMax val="1"/>
          <dgm:chPref val="1"/>
        </dgm:presLayoutVars>
      </dgm:prSet>
      <dgm:spPr/>
    </dgm:pt>
  </dgm:ptLst>
  <dgm:cxnLst>
    <dgm:cxn modelId="{777F0820-45ED-48B6-B8BD-91C0AE481F68}" type="presOf" srcId="{A311EDAC-EC0A-4DA2-9A87-F1C7D954CDA0}" destId="{CFDF3F6A-F004-465B-87FA-02D89E9FD5D9}" srcOrd="0" destOrd="0" presId="urn:microsoft.com/office/officeart/2018/2/layout/IconCircleList"/>
    <dgm:cxn modelId="{0EF9D939-67E0-44CB-9E60-F406389F3933}" type="presOf" srcId="{762646E3-611D-4835-8FD9-A295A524587F}" destId="{B398E250-793E-420D-BF02-A72A9227D35D}" srcOrd="0" destOrd="0" presId="urn:microsoft.com/office/officeart/2018/2/layout/IconCircleList"/>
    <dgm:cxn modelId="{38CFB165-A869-4AC8-ADE8-EFA40AFE71D7}" type="presOf" srcId="{1B3DDC31-EC9C-48F2-89BF-D231C4FDD2B8}" destId="{49C0F79B-889B-46D2-96F6-995A10F50EFC}" srcOrd="0" destOrd="0" presId="urn:microsoft.com/office/officeart/2018/2/layout/IconCircleList"/>
    <dgm:cxn modelId="{AC5FAC66-9487-462C-B38C-14AEB9E24827}" type="presOf" srcId="{F38FAE30-7466-4343-8D82-A58AAA1BD9F5}" destId="{0D5E7980-56E6-430B-9B40-46A721DA85FA}" srcOrd="0" destOrd="0" presId="urn:microsoft.com/office/officeart/2018/2/layout/IconCircleList"/>
    <dgm:cxn modelId="{D18AD747-85B7-4F56-B7DB-46185465FD9C}" srcId="{F38FAE30-7466-4343-8D82-A58AAA1BD9F5}" destId="{83624EFE-4F21-4CA9-984F-3A5F040C0DB2}" srcOrd="0" destOrd="0" parTransId="{511EEAE4-670E-47CF-9804-51106ACCCDA1}" sibTransId="{A311EDAC-EC0A-4DA2-9A87-F1C7D954CDA0}"/>
    <dgm:cxn modelId="{DBD1CB54-446A-4EF9-BBB0-F5CF338A30BE}" type="presOf" srcId="{8E0DB042-5CEB-43BE-BFB3-B4CF49B80516}" destId="{D386D075-C4EE-4ADB-8DA6-8A81A50C0313}" srcOrd="0" destOrd="0" presId="urn:microsoft.com/office/officeart/2018/2/layout/IconCircleList"/>
    <dgm:cxn modelId="{A1EA1878-9F98-45BB-923B-220A12F7CB20}" type="presOf" srcId="{B0B26467-AA2B-458D-B44F-E14BF8542BD3}" destId="{2A49CD95-23E6-4D63-9954-F4DD493B7EF6}" srcOrd="0" destOrd="0" presId="urn:microsoft.com/office/officeart/2018/2/layout/IconCircleList"/>
    <dgm:cxn modelId="{0FDBFF8D-645B-4A21-8708-DE2B1FE097CC}" type="presOf" srcId="{83624EFE-4F21-4CA9-984F-3A5F040C0DB2}" destId="{64526627-B6B9-4846-8CD0-F1E86D477C4C}" srcOrd="0" destOrd="0" presId="urn:microsoft.com/office/officeart/2018/2/layout/IconCircleList"/>
    <dgm:cxn modelId="{7255E68E-6EE8-4099-8BFE-F5A2FADE3A2A}" srcId="{F38FAE30-7466-4343-8D82-A58AAA1BD9F5}" destId="{8E0DB042-5CEB-43BE-BFB3-B4CF49B80516}" srcOrd="2" destOrd="0" parTransId="{1EF50077-34F4-4EFD-B65E-67AA2FA42D4E}" sibTransId="{B0B26467-AA2B-458D-B44F-E14BF8542BD3}"/>
    <dgm:cxn modelId="{D0D5ABA9-AF49-4963-AD2F-05808C70266A}" srcId="{F38FAE30-7466-4343-8D82-A58AAA1BD9F5}" destId="{1B3DDC31-EC9C-48F2-89BF-D231C4FDD2B8}" srcOrd="1" destOrd="0" parTransId="{09370F64-5A97-41D0-8A02-E367EDEAC007}" sibTransId="{7FA2EA7A-4E90-4397-83E2-6FA55433AF3A}"/>
    <dgm:cxn modelId="{E68390BA-E8D3-4ED6-9AF2-0544AD296BDE}" srcId="{F38FAE30-7466-4343-8D82-A58AAA1BD9F5}" destId="{762646E3-611D-4835-8FD9-A295A524587F}" srcOrd="3" destOrd="0" parTransId="{129E8D9F-3E8A-41F7-AB26-B4EF4B73EC84}" sibTransId="{5A2646D5-D954-4777-9B03-6E422ED3B6C9}"/>
    <dgm:cxn modelId="{5296C6DC-F5F3-4749-99E1-841FF6E4B4F0}" type="presOf" srcId="{7FA2EA7A-4E90-4397-83E2-6FA55433AF3A}" destId="{EC844762-E3C3-4A2A-912F-16080783835A}" srcOrd="0" destOrd="0" presId="urn:microsoft.com/office/officeart/2018/2/layout/IconCircleList"/>
    <dgm:cxn modelId="{EC6C27A4-24D1-4393-A018-44FF45D061D8}" type="presParOf" srcId="{0D5E7980-56E6-430B-9B40-46A721DA85FA}" destId="{4B9C3E59-4334-4CDF-8B1E-DFE4F9CD1A02}" srcOrd="0" destOrd="0" presId="urn:microsoft.com/office/officeart/2018/2/layout/IconCircleList"/>
    <dgm:cxn modelId="{D6F432FC-4B24-4CB9-9A81-FB338D155E9F}" type="presParOf" srcId="{4B9C3E59-4334-4CDF-8B1E-DFE4F9CD1A02}" destId="{54DDE11E-BAFB-4A8B-8AF3-8AABA64B8569}" srcOrd="0" destOrd="0" presId="urn:microsoft.com/office/officeart/2018/2/layout/IconCircleList"/>
    <dgm:cxn modelId="{268317E6-7032-425B-9B1B-9353B25E9472}" type="presParOf" srcId="{54DDE11E-BAFB-4A8B-8AF3-8AABA64B8569}" destId="{FF6E4ED0-C28E-4288-823B-B46795AD170F}" srcOrd="0" destOrd="0" presId="urn:microsoft.com/office/officeart/2018/2/layout/IconCircleList"/>
    <dgm:cxn modelId="{E74D92CB-EEC7-4C9E-AFE9-3241CD8D08F5}" type="presParOf" srcId="{54DDE11E-BAFB-4A8B-8AF3-8AABA64B8569}" destId="{7873C92F-1AA2-4A7A-8120-FE9FEE549F31}" srcOrd="1" destOrd="0" presId="urn:microsoft.com/office/officeart/2018/2/layout/IconCircleList"/>
    <dgm:cxn modelId="{25C2F4EF-FA92-4DD5-9FE7-873460845205}" type="presParOf" srcId="{54DDE11E-BAFB-4A8B-8AF3-8AABA64B8569}" destId="{C61BC225-DB8A-4B74-A0F1-B9ACA3895ECC}" srcOrd="2" destOrd="0" presId="urn:microsoft.com/office/officeart/2018/2/layout/IconCircleList"/>
    <dgm:cxn modelId="{95EE79AA-93D6-456E-9851-FC72821CF071}" type="presParOf" srcId="{54DDE11E-BAFB-4A8B-8AF3-8AABA64B8569}" destId="{64526627-B6B9-4846-8CD0-F1E86D477C4C}" srcOrd="3" destOrd="0" presId="urn:microsoft.com/office/officeart/2018/2/layout/IconCircleList"/>
    <dgm:cxn modelId="{00608DC6-16C9-4D23-974C-70A949B144B3}" type="presParOf" srcId="{4B9C3E59-4334-4CDF-8B1E-DFE4F9CD1A02}" destId="{CFDF3F6A-F004-465B-87FA-02D89E9FD5D9}" srcOrd="1" destOrd="0" presId="urn:microsoft.com/office/officeart/2018/2/layout/IconCircleList"/>
    <dgm:cxn modelId="{E67C18FC-DFBA-4ACF-884D-2965934D5767}" type="presParOf" srcId="{4B9C3E59-4334-4CDF-8B1E-DFE4F9CD1A02}" destId="{E088CF41-F765-436E-B4D9-94FC7A48A7AC}" srcOrd="2" destOrd="0" presId="urn:microsoft.com/office/officeart/2018/2/layout/IconCircleList"/>
    <dgm:cxn modelId="{06E25680-D98D-4BE9-ADBD-B8A0572D5180}" type="presParOf" srcId="{E088CF41-F765-436E-B4D9-94FC7A48A7AC}" destId="{64CC7E2E-6ED6-40FA-B808-1C3E2B9C3FC6}" srcOrd="0" destOrd="0" presId="urn:microsoft.com/office/officeart/2018/2/layout/IconCircleList"/>
    <dgm:cxn modelId="{4B79840B-BBA0-427F-9E8B-971DA50BA436}" type="presParOf" srcId="{E088CF41-F765-436E-B4D9-94FC7A48A7AC}" destId="{98041C18-4CBE-4D1D-8F85-AA8148759A31}" srcOrd="1" destOrd="0" presId="urn:microsoft.com/office/officeart/2018/2/layout/IconCircleList"/>
    <dgm:cxn modelId="{0FC232E6-D3EA-47F3-BF29-18F32EA9B38D}" type="presParOf" srcId="{E088CF41-F765-436E-B4D9-94FC7A48A7AC}" destId="{1C31512B-9DAA-467A-87FF-1E5E6A38FB87}" srcOrd="2" destOrd="0" presId="urn:microsoft.com/office/officeart/2018/2/layout/IconCircleList"/>
    <dgm:cxn modelId="{36758E94-69A8-4CE1-9862-E50998617736}" type="presParOf" srcId="{E088CF41-F765-436E-B4D9-94FC7A48A7AC}" destId="{49C0F79B-889B-46D2-96F6-995A10F50EFC}" srcOrd="3" destOrd="0" presId="urn:microsoft.com/office/officeart/2018/2/layout/IconCircleList"/>
    <dgm:cxn modelId="{36709124-7DF5-4A4F-A63D-DFEE33A769F4}" type="presParOf" srcId="{4B9C3E59-4334-4CDF-8B1E-DFE4F9CD1A02}" destId="{EC844762-E3C3-4A2A-912F-16080783835A}" srcOrd="3" destOrd="0" presId="urn:microsoft.com/office/officeart/2018/2/layout/IconCircleList"/>
    <dgm:cxn modelId="{E83D355C-22FC-454E-84E8-84A5F3A7BFC4}" type="presParOf" srcId="{4B9C3E59-4334-4CDF-8B1E-DFE4F9CD1A02}" destId="{023F4535-2D79-4634-91C5-8CE64BF03909}" srcOrd="4" destOrd="0" presId="urn:microsoft.com/office/officeart/2018/2/layout/IconCircleList"/>
    <dgm:cxn modelId="{10B96549-3CF9-4E76-BD9C-741922EAC101}" type="presParOf" srcId="{023F4535-2D79-4634-91C5-8CE64BF03909}" destId="{873AB553-1B5E-46FF-B90A-7A4CA5370BBE}" srcOrd="0" destOrd="0" presId="urn:microsoft.com/office/officeart/2018/2/layout/IconCircleList"/>
    <dgm:cxn modelId="{09EE64A3-7482-4D99-BCF5-322F650A6801}" type="presParOf" srcId="{023F4535-2D79-4634-91C5-8CE64BF03909}" destId="{C08602EA-B68B-4E55-88CC-7AA3F7848A54}" srcOrd="1" destOrd="0" presId="urn:microsoft.com/office/officeart/2018/2/layout/IconCircleList"/>
    <dgm:cxn modelId="{7AED9EA9-217D-475C-95A5-7A89B5E77C6E}" type="presParOf" srcId="{023F4535-2D79-4634-91C5-8CE64BF03909}" destId="{D9FB1D7B-CC30-47D0-B04A-9FD8318DABA2}" srcOrd="2" destOrd="0" presId="urn:microsoft.com/office/officeart/2018/2/layout/IconCircleList"/>
    <dgm:cxn modelId="{C75C0DB7-39DB-4009-B642-FCB897F4EB29}" type="presParOf" srcId="{023F4535-2D79-4634-91C5-8CE64BF03909}" destId="{D386D075-C4EE-4ADB-8DA6-8A81A50C0313}" srcOrd="3" destOrd="0" presId="urn:microsoft.com/office/officeart/2018/2/layout/IconCircleList"/>
    <dgm:cxn modelId="{1C656812-16B3-46E0-B1E7-3DB7C06EA66E}" type="presParOf" srcId="{4B9C3E59-4334-4CDF-8B1E-DFE4F9CD1A02}" destId="{2A49CD95-23E6-4D63-9954-F4DD493B7EF6}" srcOrd="5" destOrd="0" presId="urn:microsoft.com/office/officeart/2018/2/layout/IconCircleList"/>
    <dgm:cxn modelId="{3C9A7525-CCD1-478B-9729-6EB9D18413A1}" type="presParOf" srcId="{4B9C3E59-4334-4CDF-8B1E-DFE4F9CD1A02}" destId="{94BB774F-8E26-497B-BDA9-E2EF0075B46A}" srcOrd="6" destOrd="0" presId="urn:microsoft.com/office/officeart/2018/2/layout/IconCircleList"/>
    <dgm:cxn modelId="{77356757-6A50-4DB5-822E-41D8E6B9ABBD}" type="presParOf" srcId="{94BB774F-8E26-497B-BDA9-E2EF0075B46A}" destId="{3E68D84B-663D-4D75-9D02-484DFC918F0A}" srcOrd="0" destOrd="0" presId="urn:microsoft.com/office/officeart/2018/2/layout/IconCircleList"/>
    <dgm:cxn modelId="{EE68106F-8036-4696-8BF4-1039336F6ACF}" type="presParOf" srcId="{94BB774F-8E26-497B-BDA9-E2EF0075B46A}" destId="{91F3B6F5-9C3E-43F0-B8C7-8725A2632729}" srcOrd="1" destOrd="0" presId="urn:microsoft.com/office/officeart/2018/2/layout/IconCircleList"/>
    <dgm:cxn modelId="{C7112796-FA14-458F-9C45-BDB2C031C608}" type="presParOf" srcId="{94BB774F-8E26-497B-BDA9-E2EF0075B46A}" destId="{F62E1617-4709-4830-93D7-78908413F072}" srcOrd="2" destOrd="0" presId="urn:microsoft.com/office/officeart/2018/2/layout/IconCircleList"/>
    <dgm:cxn modelId="{4897D4D7-6BB8-42A4-88CF-1D104D7B446A}" type="presParOf" srcId="{94BB774F-8E26-497B-BDA9-E2EF0075B46A}" destId="{B398E250-793E-420D-BF02-A72A9227D35D}"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53DEB6EA-1266-4DA7-8080-2DC9792A7716}" type="doc">
      <dgm:prSet loTypeId="urn:microsoft.com/office/officeart/2005/8/layout/hierarchy1" loCatId="hierarchy" qsTypeId="urn:microsoft.com/office/officeart/2005/8/quickstyle/simple4" qsCatId="simple" csTypeId="urn:microsoft.com/office/officeart/2005/8/colors/colorful2" csCatId="colorful"/>
      <dgm:spPr/>
      <dgm:t>
        <a:bodyPr/>
        <a:lstStyle/>
        <a:p>
          <a:endParaRPr lang="en-US"/>
        </a:p>
      </dgm:t>
    </dgm:pt>
    <dgm:pt modelId="{EE6D5033-AF71-4475-8CA6-A570131E15C1}">
      <dgm:prSet/>
      <dgm:spPr/>
      <dgm:t>
        <a:bodyPr/>
        <a:lstStyle/>
        <a:p>
          <a:r>
            <a:rPr lang="en-US"/>
            <a:t>1. Ochratoxin</a:t>
          </a:r>
        </a:p>
      </dgm:t>
    </dgm:pt>
    <dgm:pt modelId="{822649B0-577F-4765-9035-830477932D73}" type="parTrans" cxnId="{8CABA909-D0C1-49AD-BF39-2EED86519055}">
      <dgm:prSet/>
      <dgm:spPr/>
      <dgm:t>
        <a:bodyPr/>
        <a:lstStyle/>
        <a:p>
          <a:endParaRPr lang="en-US"/>
        </a:p>
      </dgm:t>
    </dgm:pt>
    <dgm:pt modelId="{9F582E13-44D4-4712-AEAF-BD2A1B0C83E0}" type="sibTrans" cxnId="{8CABA909-D0C1-49AD-BF39-2EED86519055}">
      <dgm:prSet/>
      <dgm:spPr/>
      <dgm:t>
        <a:bodyPr/>
        <a:lstStyle/>
        <a:p>
          <a:endParaRPr lang="en-US"/>
        </a:p>
      </dgm:t>
    </dgm:pt>
    <dgm:pt modelId="{B8C1AB09-3180-4F70-AD5D-11D8F06240B9}">
      <dgm:prSet/>
      <dgm:spPr/>
      <dgm:t>
        <a:bodyPr/>
        <a:lstStyle/>
        <a:p>
          <a:r>
            <a:rPr lang="en-US"/>
            <a:t>2. Infectious Bronchitis</a:t>
          </a:r>
        </a:p>
      </dgm:t>
    </dgm:pt>
    <dgm:pt modelId="{4660D9B0-B9A6-4C4C-B1EC-19AFB27BFC62}" type="parTrans" cxnId="{FE1BF7CF-7B59-41A7-A7BC-C3E46E82E0A5}">
      <dgm:prSet/>
      <dgm:spPr/>
      <dgm:t>
        <a:bodyPr/>
        <a:lstStyle/>
        <a:p>
          <a:endParaRPr lang="en-US"/>
        </a:p>
      </dgm:t>
    </dgm:pt>
    <dgm:pt modelId="{8BE18190-86E4-4554-B773-F602E7044595}" type="sibTrans" cxnId="{FE1BF7CF-7B59-41A7-A7BC-C3E46E82E0A5}">
      <dgm:prSet/>
      <dgm:spPr/>
      <dgm:t>
        <a:bodyPr/>
        <a:lstStyle/>
        <a:p>
          <a:endParaRPr lang="en-US"/>
        </a:p>
      </dgm:t>
    </dgm:pt>
    <dgm:pt modelId="{CE6A9BF9-DAC8-47F7-A411-027DBD4D9C6D}" type="pres">
      <dgm:prSet presAssocID="{53DEB6EA-1266-4DA7-8080-2DC9792A7716}" presName="hierChild1" presStyleCnt="0">
        <dgm:presLayoutVars>
          <dgm:chPref val="1"/>
          <dgm:dir/>
          <dgm:animOne val="branch"/>
          <dgm:animLvl val="lvl"/>
          <dgm:resizeHandles/>
        </dgm:presLayoutVars>
      </dgm:prSet>
      <dgm:spPr/>
    </dgm:pt>
    <dgm:pt modelId="{F3E1D18B-1C3B-48E0-B4DB-D6503988D22B}" type="pres">
      <dgm:prSet presAssocID="{EE6D5033-AF71-4475-8CA6-A570131E15C1}" presName="hierRoot1" presStyleCnt="0"/>
      <dgm:spPr/>
    </dgm:pt>
    <dgm:pt modelId="{BF298061-B35A-4E80-A038-9346920BEB3E}" type="pres">
      <dgm:prSet presAssocID="{EE6D5033-AF71-4475-8CA6-A570131E15C1}" presName="composite" presStyleCnt="0"/>
      <dgm:spPr/>
    </dgm:pt>
    <dgm:pt modelId="{B31D1E7B-0D13-4A53-9E41-062CF6C9EC85}" type="pres">
      <dgm:prSet presAssocID="{EE6D5033-AF71-4475-8CA6-A570131E15C1}" presName="background" presStyleLbl="node0" presStyleIdx="0" presStyleCnt="2"/>
      <dgm:spPr/>
    </dgm:pt>
    <dgm:pt modelId="{5FC33BC4-BC1F-4A8D-981B-659975F21DD5}" type="pres">
      <dgm:prSet presAssocID="{EE6D5033-AF71-4475-8CA6-A570131E15C1}" presName="text" presStyleLbl="fgAcc0" presStyleIdx="0" presStyleCnt="2">
        <dgm:presLayoutVars>
          <dgm:chPref val="3"/>
        </dgm:presLayoutVars>
      </dgm:prSet>
      <dgm:spPr/>
    </dgm:pt>
    <dgm:pt modelId="{707F4EA2-1FC1-445E-BA73-5F16B7F92CD9}" type="pres">
      <dgm:prSet presAssocID="{EE6D5033-AF71-4475-8CA6-A570131E15C1}" presName="hierChild2" presStyleCnt="0"/>
      <dgm:spPr/>
    </dgm:pt>
    <dgm:pt modelId="{9687D8E4-5661-4EC0-8F06-C86BA580CA85}" type="pres">
      <dgm:prSet presAssocID="{B8C1AB09-3180-4F70-AD5D-11D8F06240B9}" presName="hierRoot1" presStyleCnt="0"/>
      <dgm:spPr/>
    </dgm:pt>
    <dgm:pt modelId="{0110DBC1-8D07-409E-98C2-62785B24941D}" type="pres">
      <dgm:prSet presAssocID="{B8C1AB09-3180-4F70-AD5D-11D8F06240B9}" presName="composite" presStyleCnt="0"/>
      <dgm:spPr/>
    </dgm:pt>
    <dgm:pt modelId="{38CBD31D-462C-4F6D-9525-5F6F670F7FD9}" type="pres">
      <dgm:prSet presAssocID="{B8C1AB09-3180-4F70-AD5D-11D8F06240B9}" presName="background" presStyleLbl="node0" presStyleIdx="1" presStyleCnt="2"/>
      <dgm:spPr/>
    </dgm:pt>
    <dgm:pt modelId="{95ED50E3-E87A-4C07-911D-9CBFBB198E81}" type="pres">
      <dgm:prSet presAssocID="{B8C1AB09-3180-4F70-AD5D-11D8F06240B9}" presName="text" presStyleLbl="fgAcc0" presStyleIdx="1" presStyleCnt="2">
        <dgm:presLayoutVars>
          <dgm:chPref val="3"/>
        </dgm:presLayoutVars>
      </dgm:prSet>
      <dgm:spPr/>
    </dgm:pt>
    <dgm:pt modelId="{C1B245C7-F035-4F7E-95C2-81342AE4EDF8}" type="pres">
      <dgm:prSet presAssocID="{B8C1AB09-3180-4F70-AD5D-11D8F06240B9}" presName="hierChild2" presStyleCnt="0"/>
      <dgm:spPr/>
    </dgm:pt>
  </dgm:ptLst>
  <dgm:cxnLst>
    <dgm:cxn modelId="{8CABA909-D0C1-49AD-BF39-2EED86519055}" srcId="{53DEB6EA-1266-4DA7-8080-2DC9792A7716}" destId="{EE6D5033-AF71-4475-8CA6-A570131E15C1}" srcOrd="0" destOrd="0" parTransId="{822649B0-577F-4765-9035-830477932D73}" sibTransId="{9F582E13-44D4-4712-AEAF-BD2A1B0C83E0}"/>
    <dgm:cxn modelId="{B2433645-AD76-410A-A29A-3C844CD3DDDC}" type="presOf" srcId="{EE6D5033-AF71-4475-8CA6-A570131E15C1}" destId="{5FC33BC4-BC1F-4A8D-981B-659975F21DD5}" srcOrd="0" destOrd="0" presId="urn:microsoft.com/office/officeart/2005/8/layout/hierarchy1"/>
    <dgm:cxn modelId="{52755757-8901-441B-B9E9-094E7DD085AF}" type="presOf" srcId="{53DEB6EA-1266-4DA7-8080-2DC9792A7716}" destId="{CE6A9BF9-DAC8-47F7-A411-027DBD4D9C6D}" srcOrd="0" destOrd="0" presId="urn:microsoft.com/office/officeart/2005/8/layout/hierarchy1"/>
    <dgm:cxn modelId="{FB8CC18C-D81E-48ED-953C-24D01B356922}" type="presOf" srcId="{B8C1AB09-3180-4F70-AD5D-11D8F06240B9}" destId="{95ED50E3-E87A-4C07-911D-9CBFBB198E81}" srcOrd="0" destOrd="0" presId="urn:microsoft.com/office/officeart/2005/8/layout/hierarchy1"/>
    <dgm:cxn modelId="{FE1BF7CF-7B59-41A7-A7BC-C3E46E82E0A5}" srcId="{53DEB6EA-1266-4DA7-8080-2DC9792A7716}" destId="{B8C1AB09-3180-4F70-AD5D-11D8F06240B9}" srcOrd="1" destOrd="0" parTransId="{4660D9B0-B9A6-4C4C-B1EC-19AFB27BFC62}" sibTransId="{8BE18190-86E4-4554-B773-F602E7044595}"/>
    <dgm:cxn modelId="{DCC3AA97-5ACD-4C21-835E-20BB9A9583D3}" type="presParOf" srcId="{CE6A9BF9-DAC8-47F7-A411-027DBD4D9C6D}" destId="{F3E1D18B-1C3B-48E0-B4DB-D6503988D22B}" srcOrd="0" destOrd="0" presId="urn:microsoft.com/office/officeart/2005/8/layout/hierarchy1"/>
    <dgm:cxn modelId="{B6AFFEE5-7B7A-4326-B394-783B5AC4557C}" type="presParOf" srcId="{F3E1D18B-1C3B-48E0-B4DB-D6503988D22B}" destId="{BF298061-B35A-4E80-A038-9346920BEB3E}" srcOrd="0" destOrd="0" presId="urn:microsoft.com/office/officeart/2005/8/layout/hierarchy1"/>
    <dgm:cxn modelId="{68DDF008-BF6D-417D-85B1-73FF5610C730}" type="presParOf" srcId="{BF298061-B35A-4E80-A038-9346920BEB3E}" destId="{B31D1E7B-0D13-4A53-9E41-062CF6C9EC85}" srcOrd="0" destOrd="0" presId="urn:microsoft.com/office/officeart/2005/8/layout/hierarchy1"/>
    <dgm:cxn modelId="{EA29D688-3425-4CC3-9055-1EC32ED26DE7}" type="presParOf" srcId="{BF298061-B35A-4E80-A038-9346920BEB3E}" destId="{5FC33BC4-BC1F-4A8D-981B-659975F21DD5}" srcOrd="1" destOrd="0" presId="urn:microsoft.com/office/officeart/2005/8/layout/hierarchy1"/>
    <dgm:cxn modelId="{B6FAD374-ACC3-4234-A584-846A803E347B}" type="presParOf" srcId="{F3E1D18B-1C3B-48E0-B4DB-D6503988D22B}" destId="{707F4EA2-1FC1-445E-BA73-5F16B7F92CD9}" srcOrd="1" destOrd="0" presId="urn:microsoft.com/office/officeart/2005/8/layout/hierarchy1"/>
    <dgm:cxn modelId="{6FEF6687-3D72-4829-B014-F1DF9A4C83A1}" type="presParOf" srcId="{CE6A9BF9-DAC8-47F7-A411-027DBD4D9C6D}" destId="{9687D8E4-5661-4EC0-8F06-C86BA580CA85}" srcOrd="1" destOrd="0" presId="urn:microsoft.com/office/officeart/2005/8/layout/hierarchy1"/>
    <dgm:cxn modelId="{235A31E4-F5C1-4222-BCF6-71690F6F1141}" type="presParOf" srcId="{9687D8E4-5661-4EC0-8F06-C86BA580CA85}" destId="{0110DBC1-8D07-409E-98C2-62785B24941D}" srcOrd="0" destOrd="0" presId="urn:microsoft.com/office/officeart/2005/8/layout/hierarchy1"/>
    <dgm:cxn modelId="{669353D0-F8A9-41C4-9BE2-60EE19BFC957}" type="presParOf" srcId="{0110DBC1-8D07-409E-98C2-62785B24941D}" destId="{38CBD31D-462C-4F6D-9525-5F6F670F7FD9}" srcOrd="0" destOrd="0" presId="urn:microsoft.com/office/officeart/2005/8/layout/hierarchy1"/>
    <dgm:cxn modelId="{D0D8AC37-9D84-46A1-A78C-4CABA2303044}" type="presParOf" srcId="{0110DBC1-8D07-409E-98C2-62785B24941D}" destId="{95ED50E3-E87A-4C07-911D-9CBFBB198E81}" srcOrd="1" destOrd="0" presId="urn:microsoft.com/office/officeart/2005/8/layout/hierarchy1"/>
    <dgm:cxn modelId="{712BFDB7-06F0-4092-8A8C-7049146F605E}" type="presParOf" srcId="{9687D8E4-5661-4EC0-8F06-C86BA580CA85}" destId="{C1B245C7-F035-4F7E-95C2-81342AE4EDF8}"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4183F255-2AF6-4EBF-8904-7A04916F27BF}" type="doc">
      <dgm:prSet loTypeId="urn:microsoft.com/office/officeart/2005/8/layout/hierarchy1" loCatId="hierarchy" qsTypeId="urn:microsoft.com/office/officeart/2005/8/quickstyle/simple4" qsCatId="simple" csTypeId="urn:microsoft.com/office/officeart/2005/8/colors/colorful2" csCatId="colorful"/>
      <dgm:spPr/>
      <dgm:t>
        <a:bodyPr/>
        <a:lstStyle/>
        <a:p>
          <a:endParaRPr lang="en-US"/>
        </a:p>
      </dgm:t>
    </dgm:pt>
    <dgm:pt modelId="{817BA828-2A0B-4318-B1AF-D30A206807DC}">
      <dgm:prSet/>
      <dgm:spPr/>
      <dgm:t>
        <a:bodyPr/>
        <a:lstStyle/>
        <a:p>
          <a:r>
            <a:rPr lang="en-US"/>
            <a:t>1. Fowl cholera</a:t>
          </a:r>
        </a:p>
      </dgm:t>
    </dgm:pt>
    <dgm:pt modelId="{CF8227EB-0279-43F1-8651-2469768FF842}" type="parTrans" cxnId="{F9ABD927-BDD9-408B-B7E3-D17016B90E49}">
      <dgm:prSet/>
      <dgm:spPr/>
      <dgm:t>
        <a:bodyPr/>
        <a:lstStyle/>
        <a:p>
          <a:endParaRPr lang="en-US"/>
        </a:p>
      </dgm:t>
    </dgm:pt>
    <dgm:pt modelId="{006F833F-6E6E-4EDE-ABAA-8787170BCA29}" type="sibTrans" cxnId="{F9ABD927-BDD9-408B-B7E3-D17016B90E49}">
      <dgm:prSet/>
      <dgm:spPr/>
      <dgm:t>
        <a:bodyPr/>
        <a:lstStyle/>
        <a:p>
          <a:endParaRPr lang="en-US"/>
        </a:p>
      </dgm:t>
    </dgm:pt>
    <dgm:pt modelId="{2E9A9274-79E0-49B9-9D9F-AB5A2B2F9AC7}">
      <dgm:prSet/>
      <dgm:spPr/>
      <dgm:t>
        <a:bodyPr/>
        <a:lstStyle/>
        <a:p>
          <a:r>
            <a:rPr lang="en-US"/>
            <a:t>2. Coccidiosis</a:t>
          </a:r>
        </a:p>
      </dgm:t>
    </dgm:pt>
    <dgm:pt modelId="{8C3DFE88-2B36-4156-889A-BC6E87D4689D}" type="parTrans" cxnId="{5D140C25-EA95-4246-B654-E1A1082F036C}">
      <dgm:prSet/>
      <dgm:spPr/>
      <dgm:t>
        <a:bodyPr/>
        <a:lstStyle/>
        <a:p>
          <a:endParaRPr lang="en-US"/>
        </a:p>
      </dgm:t>
    </dgm:pt>
    <dgm:pt modelId="{724FF1FE-6D17-44FC-A763-505DF402F8B4}" type="sibTrans" cxnId="{5D140C25-EA95-4246-B654-E1A1082F036C}">
      <dgm:prSet/>
      <dgm:spPr/>
      <dgm:t>
        <a:bodyPr/>
        <a:lstStyle/>
        <a:p>
          <a:endParaRPr lang="en-US"/>
        </a:p>
      </dgm:t>
    </dgm:pt>
    <dgm:pt modelId="{24C589F1-4655-4177-8D75-B44252D3D5EA}">
      <dgm:prSet/>
      <dgm:spPr/>
      <dgm:t>
        <a:bodyPr/>
        <a:lstStyle/>
        <a:p>
          <a:r>
            <a:rPr lang="en-US"/>
            <a:t>3. Mycotoxicosis (Aflatoxicosis)</a:t>
          </a:r>
        </a:p>
      </dgm:t>
    </dgm:pt>
    <dgm:pt modelId="{5E51F6EA-C3D7-44B5-8DE2-B93EBBA265E9}" type="parTrans" cxnId="{0247EB0A-C812-445A-96C2-1260EC340EE4}">
      <dgm:prSet/>
      <dgm:spPr/>
      <dgm:t>
        <a:bodyPr/>
        <a:lstStyle/>
        <a:p>
          <a:endParaRPr lang="en-US"/>
        </a:p>
      </dgm:t>
    </dgm:pt>
    <dgm:pt modelId="{2236672A-BA1F-430F-A12D-854659D7915D}" type="sibTrans" cxnId="{0247EB0A-C812-445A-96C2-1260EC340EE4}">
      <dgm:prSet/>
      <dgm:spPr/>
      <dgm:t>
        <a:bodyPr/>
        <a:lstStyle/>
        <a:p>
          <a:endParaRPr lang="en-US"/>
        </a:p>
      </dgm:t>
    </dgm:pt>
    <dgm:pt modelId="{97058717-310E-443A-86DE-681916408B37}">
      <dgm:prSet/>
      <dgm:spPr/>
      <dgm:t>
        <a:bodyPr/>
        <a:lstStyle/>
        <a:p>
          <a:r>
            <a:rPr lang="en-US"/>
            <a:t>4. Ascites syndrome</a:t>
          </a:r>
        </a:p>
      </dgm:t>
    </dgm:pt>
    <dgm:pt modelId="{F190E8D0-F78E-4072-A5E0-89AD4BE3F9A4}" type="parTrans" cxnId="{845D8310-46F1-4DDD-96D8-B9D0D3D7A1F9}">
      <dgm:prSet/>
      <dgm:spPr/>
      <dgm:t>
        <a:bodyPr/>
        <a:lstStyle/>
        <a:p>
          <a:endParaRPr lang="en-US"/>
        </a:p>
      </dgm:t>
    </dgm:pt>
    <dgm:pt modelId="{EE611999-2FA2-427B-9354-4F9C01093392}" type="sibTrans" cxnId="{845D8310-46F1-4DDD-96D8-B9D0D3D7A1F9}">
      <dgm:prSet/>
      <dgm:spPr/>
      <dgm:t>
        <a:bodyPr/>
        <a:lstStyle/>
        <a:p>
          <a:endParaRPr lang="en-US"/>
        </a:p>
      </dgm:t>
    </dgm:pt>
    <dgm:pt modelId="{18D4603D-174A-4A9D-8B14-7E44C0181766}" type="pres">
      <dgm:prSet presAssocID="{4183F255-2AF6-4EBF-8904-7A04916F27BF}" presName="hierChild1" presStyleCnt="0">
        <dgm:presLayoutVars>
          <dgm:chPref val="1"/>
          <dgm:dir/>
          <dgm:animOne val="branch"/>
          <dgm:animLvl val="lvl"/>
          <dgm:resizeHandles/>
        </dgm:presLayoutVars>
      </dgm:prSet>
      <dgm:spPr/>
    </dgm:pt>
    <dgm:pt modelId="{5EBD92A2-9A27-4E7A-AF6B-C7E191BECC9C}" type="pres">
      <dgm:prSet presAssocID="{817BA828-2A0B-4318-B1AF-D30A206807DC}" presName="hierRoot1" presStyleCnt="0"/>
      <dgm:spPr/>
    </dgm:pt>
    <dgm:pt modelId="{D7808565-3F25-4318-8CD3-87A85888FDF1}" type="pres">
      <dgm:prSet presAssocID="{817BA828-2A0B-4318-B1AF-D30A206807DC}" presName="composite" presStyleCnt="0"/>
      <dgm:spPr/>
    </dgm:pt>
    <dgm:pt modelId="{D42DF697-6AC0-464E-B597-70A43D526F1C}" type="pres">
      <dgm:prSet presAssocID="{817BA828-2A0B-4318-B1AF-D30A206807DC}" presName="background" presStyleLbl="node0" presStyleIdx="0" presStyleCnt="4"/>
      <dgm:spPr/>
    </dgm:pt>
    <dgm:pt modelId="{3C6018A0-5AAC-45B6-A3B3-F25F835FCC2F}" type="pres">
      <dgm:prSet presAssocID="{817BA828-2A0B-4318-B1AF-D30A206807DC}" presName="text" presStyleLbl="fgAcc0" presStyleIdx="0" presStyleCnt="4">
        <dgm:presLayoutVars>
          <dgm:chPref val="3"/>
        </dgm:presLayoutVars>
      </dgm:prSet>
      <dgm:spPr/>
    </dgm:pt>
    <dgm:pt modelId="{5C8F0DC0-770C-4181-95EC-7332CD6DBF51}" type="pres">
      <dgm:prSet presAssocID="{817BA828-2A0B-4318-B1AF-D30A206807DC}" presName="hierChild2" presStyleCnt="0"/>
      <dgm:spPr/>
    </dgm:pt>
    <dgm:pt modelId="{04C46784-5691-488E-9F1A-C9A138ADCE31}" type="pres">
      <dgm:prSet presAssocID="{2E9A9274-79E0-49B9-9D9F-AB5A2B2F9AC7}" presName="hierRoot1" presStyleCnt="0"/>
      <dgm:spPr/>
    </dgm:pt>
    <dgm:pt modelId="{A1204F56-1B1B-4C92-BEC1-D8D4136D3E56}" type="pres">
      <dgm:prSet presAssocID="{2E9A9274-79E0-49B9-9D9F-AB5A2B2F9AC7}" presName="composite" presStyleCnt="0"/>
      <dgm:spPr/>
    </dgm:pt>
    <dgm:pt modelId="{783499C4-A82C-4DE2-AC90-8EA3D0C781AB}" type="pres">
      <dgm:prSet presAssocID="{2E9A9274-79E0-49B9-9D9F-AB5A2B2F9AC7}" presName="background" presStyleLbl="node0" presStyleIdx="1" presStyleCnt="4"/>
      <dgm:spPr/>
    </dgm:pt>
    <dgm:pt modelId="{1E0C635E-1B89-4CFA-B434-9FA9064D2B2A}" type="pres">
      <dgm:prSet presAssocID="{2E9A9274-79E0-49B9-9D9F-AB5A2B2F9AC7}" presName="text" presStyleLbl="fgAcc0" presStyleIdx="1" presStyleCnt="4">
        <dgm:presLayoutVars>
          <dgm:chPref val="3"/>
        </dgm:presLayoutVars>
      </dgm:prSet>
      <dgm:spPr/>
    </dgm:pt>
    <dgm:pt modelId="{F8A1E1D8-C08F-4D13-B18A-FAAAC51394C1}" type="pres">
      <dgm:prSet presAssocID="{2E9A9274-79E0-49B9-9D9F-AB5A2B2F9AC7}" presName="hierChild2" presStyleCnt="0"/>
      <dgm:spPr/>
    </dgm:pt>
    <dgm:pt modelId="{D75D8A37-F97E-4D2E-B5E8-B325370E8E08}" type="pres">
      <dgm:prSet presAssocID="{24C589F1-4655-4177-8D75-B44252D3D5EA}" presName="hierRoot1" presStyleCnt="0"/>
      <dgm:spPr/>
    </dgm:pt>
    <dgm:pt modelId="{636FF3EB-32AD-4E37-B314-50CD096896FE}" type="pres">
      <dgm:prSet presAssocID="{24C589F1-4655-4177-8D75-B44252D3D5EA}" presName="composite" presStyleCnt="0"/>
      <dgm:spPr/>
    </dgm:pt>
    <dgm:pt modelId="{94C3B8AD-B27E-4A1F-A4C4-B6C6DDE6EF91}" type="pres">
      <dgm:prSet presAssocID="{24C589F1-4655-4177-8D75-B44252D3D5EA}" presName="background" presStyleLbl="node0" presStyleIdx="2" presStyleCnt="4"/>
      <dgm:spPr/>
    </dgm:pt>
    <dgm:pt modelId="{C45C540D-4440-4AC5-A091-3439313DC6B4}" type="pres">
      <dgm:prSet presAssocID="{24C589F1-4655-4177-8D75-B44252D3D5EA}" presName="text" presStyleLbl="fgAcc0" presStyleIdx="2" presStyleCnt="4">
        <dgm:presLayoutVars>
          <dgm:chPref val="3"/>
        </dgm:presLayoutVars>
      </dgm:prSet>
      <dgm:spPr/>
    </dgm:pt>
    <dgm:pt modelId="{7E0375F9-ADAB-420A-A168-CC4E392A290E}" type="pres">
      <dgm:prSet presAssocID="{24C589F1-4655-4177-8D75-B44252D3D5EA}" presName="hierChild2" presStyleCnt="0"/>
      <dgm:spPr/>
    </dgm:pt>
    <dgm:pt modelId="{C791DE3C-B1E3-4DFB-B24C-9624BF99113C}" type="pres">
      <dgm:prSet presAssocID="{97058717-310E-443A-86DE-681916408B37}" presName="hierRoot1" presStyleCnt="0"/>
      <dgm:spPr/>
    </dgm:pt>
    <dgm:pt modelId="{5717D6D0-958D-448A-9EFC-0C189C1B8971}" type="pres">
      <dgm:prSet presAssocID="{97058717-310E-443A-86DE-681916408B37}" presName="composite" presStyleCnt="0"/>
      <dgm:spPr/>
    </dgm:pt>
    <dgm:pt modelId="{C1CC20AC-C138-4A3C-855A-F9EB7B6B465F}" type="pres">
      <dgm:prSet presAssocID="{97058717-310E-443A-86DE-681916408B37}" presName="background" presStyleLbl="node0" presStyleIdx="3" presStyleCnt="4"/>
      <dgm:spPr/>
    </dgm:pt>
    <dgm:pt modelId="{51AA8AF2-0BFC-46E2-B036-4A09D1FDC298}" type="pres">
      <dgm:prSet presAssocID="{97058717-310E-443A-86DE-681916408B37}" presName="text" presStyleLbl="fgAcc0" presStyleIdx="3" presStyleCnt="4">
        <dgm:presLayoutVars>
          <dgm:chPref val="3"/>
        </dgm:presLayoutVars>
      </dgm:prSet>
      <dgm:spPr/>
    </dgm:pt>
    <dgm:pt modelId="{8DC2B439-F93E-40F3-A963-6A1EC591415D}" type="pres">
      <dgm:prSet presAssocID="{97058717-310E-443A-86DE-681916408B37}" presName="hierChild2" presStyleCnt="0"/>
      <dgm:spPr/>
    </dgm:pt>
  </dgm:ptLst>
  <dgm:cxnLst>
    <dgm:cxn modelId="{25234502-C450-43AD-8DFC-BCE2C4C332F5}" type="presOf" srcId="{4183F255-2AF6-4EBF-8904-7A04916F27BF}" destId="{18D4603D-174A-4A9D-8B14-7E44C0181766}" srcOrd="0" destOrd="0" presId="urn:microsoft.com/office/officeart/2005/8/layout/hierarchy1"/>
    <dgm:cxn modelId="{0247EB0A-C812-445A-96C2-1260EC340EE4}" srcId="{4183F255-2AF6-4EBF-8904-7A04916F27BF}" destId="{24C589F1-4655-4177-8D75-B44252D3D5EA}" srcOrd="2" destOrd="0" parTransId="{5E51F6EA-C3D7-44B5-8DE2-B93EBBA265E9}" sibTransId="{2236672A-BA1F-430F-A12D-854659D7915D}"/>
    <dgm:cxn modelId="{845D8310-46F1-4DDD-96D8-B9D0D3D7A1F9}" srcId="{4183F255-2AF6-4EBF-8904-7A04916F27BF}" destId="{97058717-310E-443A-86DE-681916408B37}" srcOrd="3" destOrd="0" parTransId="{F190E8D0-F78E-4072-A5E0-89AD4BE3F9A4}" sibTransId="{EE611999-2FA2-427B-9354-4F9C01093392}"/>
    <dgm:cxn modelId="{5D140C25-EA95-4246-B654-E1A1082F036C}" srcId="{4183F255-2AF6-4EBF-8904-7A04916F27BF}" destId="{2E9A9274-79E0-49B9-9D9F-AB5A2B2F9AC7}" srcOrd="1" destOrd="0" parTransId="{8C3DFE88-2B36-4156-889A-BC6E87D4689D}" sibTransId="{724FF1FE-6D17-44FC-A763-505DF402F8B4}"/>
    <dgm:cxn modelId="{F9ABD927-BDD9-408B-B7E3-D17016B90E49}" srcId="{4183F255-2AF6-4EBF-8904-7A04916F27BF}" destId="{817BA828-2A0B-4318-B1AF-D30A206807DC}" srcOrd="0" destOrd="0" parTransId="{CF8227EB-0279-43F1-8651-2469768FF842}" sibTransId="{006F833F-6E6E-4EDE-ABAA-8787170BCA29}"/>
    <dgm:cxn modelId="{4167752E-F92C-4750-9A46-7C7B85B55A39}" type="presOf" srcId="{2E9A9274-79E0-49B9-9D9F-AB5A2B2F9AC7}" destId="{1E0C635E-1B89-4CFA-B434-9FA9064D2B2A}" srcOrd="0" destOrd="0" presId="urn:microsoft.com/office/officeart/2005/8/layout/hierarchy1"/>
    <dgm:cxn modelId="{1DAA0660-041A-4D0A-868F-0EA3C95C4237}" type="presOf" srcId="{97058717-310E-443A-86DE-681916408B37}" destId="{51AA8AF2-0BFC-46E2-B036-4A09D1FDC298}" srcOrd="0" destOrd="0" presId="urn:microsoft.com/office/officeart/2005/8/layout/hierarchy1"/>
    <dgm:cxn modelId="{512DB498-3C37-49DF-808C-D863178D3F03}" type="presOf" srcId="{24C589F1-4655-4177-8D75-B44252D3D5EA}" destId="{C45C540D-4440-4AC5-A091-3439313DC6B4}" srcOrd="0" destOrd="0" presId="urn:microsoft.com/office/officeart/2005/8/layout/hierarchy1"/>
    <dgm:cxn modelId="{D2B1199A-4CD3-424A-B537-E99F6EE44C6B}" type="presOf" srcId="{817BA828-2A0B-4318-B1AF-D30A206807DC}" destId="{3C6018A0-5AAC-45B6-A3B3-F25F835FCC2F}" srcOrd="0" destOrd="0" presId="urn:microsoft.com/office/officeart/2005/8/layout/hierarchy1"/>
    <dgm:cxn modelId="{4DB76D05-267B-4EA0-B242-53F476DD9592}" type="presParOf" srcId="{18D4603D-174A-4A9D-8B14-7E44C0181766}" destId="{5EBD92A2-9A27-4E7A-AF6B-C7E191BECC9C}" srcOrd="0" destOrd="0" presId="urn:microsoft.com/office/officeart/2005/8/layout/hierarchy1"/>
    <dgm:cxn modelId="{43580D0C-C3D7-4DB1-B7AE-CF91E2766F82}" type="presParOf" srcId="{5EBD92A2-9A27-4E7A-AF6B-C7E191BECC9C}" destId="{D7808565-3F25-4318-8CD3-87A85888FDF1}" srcOrd="0" destOrd="0" presId="urn:microsoft.com/office/officeart/2005/8/layout/hierarchy1"/>
    <dgm:cxn modelId="{B58471B1-2826-4AD8-84C9-A363B7B3EC35}" type="presParOf" srcId="{D7808565-3F25-4318-8CD3-87A85888FDF1}" destId="{D42DF697-6AC0-464E-B597-70A43D526F1C}" srcOrd="0" destOrd="0" presId="urn:microsoft.com/office/officeart/2005/8/layout/hierarchy1"/>
    <dgm:cxn modelId="{951DD158-EB2A-4DC0-BD55-19B20D0D9C33}" type="presParOf" srcId="{D7808565-3F25-4318-8CD3-87A85888FDF1}" destId="{3C6018A0-5AAC-45B6-A3B3-F25F835FCC2F}" srcOrd="1" destOrd="0" presId="urn:microsoft.com/office/officeart/2005/8/layout/hierarchy1"/>
    <dgm:cxn modelId="{E78D9025-4BF8-4A49-8BEB-5CB3AEC176D1}" type="presParOf" srcId="{5EBD92A2-9A27-4E7A-AF6B-C7E191BECC9C}" destId="{5C8F0DC0-770C-4181-95EC-7332CD6DBF51}" srcOrd="1" destOrd="0" presId="urn:microsoft.com/office/officeart/2005/8/layout/hierarchy1"/>
    <dgm:cxn modelId="{7EB34D9B-6282-400D-89B9-693DECDF907B}" type="presParOf" srcId="{18D4603D-174A-4A9D-8B14-7E44C0181766}" destId="{04C46784-5691-488E-9F1A-C9A138ADCE31}" srcOrd="1" destOrd="0" presId="urn:microsoft.com/office/officeart/2005/8/layout/hierarchy1"/>
    <dgm:cxn modelId="{F09BD2B0-C9E8-4D9F-9916-41165F55C3E1}" type="presParOf" srcId="{04C46784-5691-488E-9F1A-C9A138ADCE31}" destId="{A1204F56-1B1B-4C92-BEC1-D8D4136D3E56}" srcOrd="0" destOrd="0" presId="urn:microsoft.com/office/officeart/2005/8/layout/hierarchy1"/>
    <dgm:cxn modelId="{F1294627-C6EA-4D8B-892B-DD09B3DB8E19}" type="presParOf" srcId="{A1204F56-1B1B-4C92-BEC1-D8D4136D3E56}" destId="{783499C4-A82C-4DE2-AC90-8EA3D0C781AB}" srcOrd="0" destOrd="0" presId="urn:microsoft.com/office/officeart/2005/8/layout/hierarchy1"/>
    <dgm:cxn modelId="{8C290253-8A41-46CA-8465-78029A70A139}" type="presParOf" srcId="{A1204F56-1B1B-4C92-BEC1-D8D4136D3E56}" destId="{1E0C635E-1B89-4CFA-B434-9FA9064D2B2A}" srcOrd="1" destOrd="0" presId="urn:microsoft.com/office/officeart/2005/8/layout/hierarchy1"/>
    <dgm:cxn modelId="{A769B51C-8D22-4F12-80E7-B96007E50B13}" type="presParOf" srcId="{04C46784-5691-488E-9F1A-C9A138ADCE31}" destId="{F8A1E1D8-C08F-4D13-B18A-FAAAC51394C1}" srcOrd="1" destOrd="0" presId="urn:microsoft.com/office/officeart/2005/8/layout/hierarchy1"/>
    <dgm:cxn modelId="{ADCA448F-489A-44B1-AACB-E2E5B7EE350C}" type="presParOf" srcId="{18D4603D-174A-4A9D-8B14-7E44C0181766}" destId="{D75D8A37-F97E-4D2E-B5E8-B325370E8E08}" srcOrd="2" destOrd="0" presId="urn:microsoft.com/office/officeart/2005/8/layout/hierarchy1"/>
    <dgm:cxn modelId="{102C5D5F-A97F-4C7E-B25E-CD987C709EE8}" type="presParOf" srcId="{D75D8A37-F97E-4D2E-B5E8-B325370E8E08}" destId="{636FF3EB-32AD-4E37-B314-50CD096896FE}" srcOrd="0" destOrd="0" presId="urn:microsoft.com/office/officeart/2005/8/layout/hierarchy1"/>
    <dgm:cxn modelId="{16A103C8-5ED3-480A-A137-5FBD0B5E803E}" type="presParOf" srcId="{636FF3EB-32AD-4E37-B314-50CD096896FE}" destId="{94C3B8AD-B27E-4A1F-A4C4-B6C6DDE6EF91}" srcOrd="0" destOrd="0" presId="urn:microsoft.com/office/officeart/2005/8/layout/hierarchy1"/>
    <dgm:cxn modelId="{77FEE155-8E98-4DD1-9CEA-8B9B1B78B86B}" type="presParOf" srcId="{636FF3EB-32AD-4E37-B314-50CD096896FE}" destId="{C45C540D-4440-4AC5-A091-3439313DC6B4}" srcOrd="1" destOrd="0" presId="urn:microsoft.com/office/officeart/2005/8/layout/hierarchy1"/>
    <dgm:cxn modelId="{D08D632F-9FD6-4EB0-9AEB-95233EF77B35}" type="presParOf" srcId="{D75D8A37-F97E-4D2E-B5E8-B325370E8E08}" destId="{7E0375F9-ADAB-420A-A168-CC4E392A290E}" srcOrd="1" destOrd="0" presId="urn:microsoft.com/office/officeart/2005/8/layout/hierarchy1"/>
    <dgm:cxn modelId="{12674C92-4ACB-444F-BF59-B623812A16A0}" type="presParOf" srcId="{18D4603D-174A-4A9D-8B14-7E44C0181766}" destId="{C791DE3C-B1E3-4DFB-B24C-9624BF99113C}" srcOrd="3" destOrd="0" presId="urn:microsoft.com/office/officeart/2005/8/layout/hierarchy1"/>
    <dgm:cxn modelId="{EB6B7508-982C-4DDA-82AA-FAF392DADE9E}" type="presParOf" srcId="{C791DE3C-B1E3-4DFB-B24C-9624BF99113C}" destId="{5717D6D0-958D-448A-9EFC-0C189C1B8971}" srcOrd="0" destOrd="0" presId="urn:microsoft.com/office/officeart/2005/8/layout/hierarchy1"/>
    <dgm:cxn modelId="{8B9F6F03-DE35-40B5-AC0C-0A7D03DF5FCD}" type="presParOf" srcId="{5717D6D0-958D-448A-9EFC-0C189C1B8971}" destId="{C1CC20AC-C138-4A3C-855A-F9EB7B6B465F}" srcOrd="0" destOrd="0" presId="urn:microsoft.com/office/officeart/2005/8/layout/hierarchy1"/>
    <dgm:cxn modelId="{F393B4D7-4CAE-4843-88E3-ACDF68F0FB16}" type="presParOf" srcId="{5717D6D0-958D-448A-9EFC-0C189C1B8971}" destId="{51AA8AF2-0BFC-46E2-B036-4A09D1FDC298}" srcOrd="1" destOrd="0" presId="urn:microsoft.com/office/officeart/2005/8/layout/hierarchy1"/>
    <dgm:cxn modelId="{144E45F0-A6F7-483D-9A18-F45566586871}" type="presParOf" srcId="{C791DE3C-B1E3-4DFB-B24C-9624BF99113C}" destId="{8DC2B439-F93E-40F3-A963-6A1EC591415D}"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20C4198B-84E4-42EC-AF0A-E7406D9E1AD5}" type="doc">
      <dgm:prSet loTypeId="urn:microsoft.com/office/officeart/2018/2/layout/IconCircle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FE6F35DB-68DD-4796-BCEC-A835509046D7}">
      <dgm:prSet/>
      <dgm:spPr/>
      <dgm:t>
        <a:bodyPr/>
        <a:lstStyle/>
        <a:p>
          <a:pPr>
            <a:lnSpc>
              <a:spcPct val="100000"/>
            </a:lnSpc>
          </a:pPr>
          <a:r>
            <a:rPr lang="en-US"/>
            <a:t>Minimum of 12 ducks</a:t>
          </a:r>
        </a:p>
      </dgm:t>
    </dgm:pt>
    <dgm:pt modelId="{0FC14EAC-301B-4F91-92B5-3CDA5C70A4AB}" type="parTrans" cxnId="{94214001-AD67-4BF4-AA7D-AA0D80ED359D}">
      <dgm:prSet/>
      <dgm:spPr/>
      <dgm:t>
        <a:bodyPr/>
        <a:lstStyle/>
        <a:p>
          <a:endParaRPr lang="en-US"/>
        </a:p>
      </dgm:t>
    </dgm:pt>
    <dgm:pt modelId="{50A629E8-7D90-487F-841B-EE961A8D84DA}" type="sibTrans" cxnId="{94214001-AD67-4BF4-AA7D-AA0D80ED359D}">
      <dgm:prSet/>
      <dgm:spPr/>
      <dgm:t>
        <a:bodyPr/>
        <a:lstStyle/>
        <a:p>
          <a:pPr>
            <a:lnSpc>
              <a:spcPct val="100000"/>
            </a:lnSpc>
          </a:pPr>
          <a:endParaRPr lang="en-US"/>
        </a:p>
      </dgm:t>
    </dgm:pt>
    <dgm:pt modelId="{22DBE019-EE8F-4C35-BCFA-580F06633375}">
      <dgm:prSet/>
      <dgm:spPr/>
      <dgm:t>
        <a:bodyPr/>
        <a:lstStyle/>
        <a:p>
          <a:pPr>
            <a:lnSpc>
              <a:spcPct val="100000"/>
            </a:lnSpc>
          </a:pPr>
          <a:r>
            <a:rPr lang="en-US"/>
            <a:t>Do not require large housing and expensive feeds</a:t>
          </a:r>
        </a:p>
      </dgm:t>
    </dgm:pt>
    <dgm:pt modelId="{95A6BD83-F790-4A50-A850-24EF687E718A}" type="parTrans" cxnId="{C2E51233-9CC6-49A5-82BD-14D517A917B6}">
      <dgm:prSet/>
      <dgm:spPr/>
      <dgm:t>
        <a:bodyPr/>
        <a:lstStyle/>
        <a:p>
          <a:endParaRPr lang="en-US"/>
        </a:p>
      </dgm:t>
    </dgm:pt>
    <dgm:pt modelId="{21183D37-B0E0-4854-B5C9-D367CFBCE099}" type="sibTrans" cxnId="{C2E51233-9CC6-49A5-82BD-14D517A917B6}">
      <dgm:prSet/>
      <dgm:spPr/>
      <dgm:t>
        <a:bodyPr/>
        <a:lstStyle/>
        <a:p>
          <a:pPr>
            <a:lnSpc>
              <a:spcPct val="100000"/>
            </a:lnSpc>
          </a:pPr>
          <a:endParaRPr lang="en-US"/>
        </a:p>
      </dgm:t>
    </dgm:pt>
    <dgm:pt modelId="{30F17CD2-FC53-4185-A704-0B15BF160174}">
      <dgm:prSet/>
      <dgm:spPr/>
      <dgm:t>
        <a:bodyPr/>
        <a:lstStyle/>
        <a:p>
          <a:pPr>
            <a:lnSpc>
              <a:spcPct val="100000"/>
            </a:lnSpc>
          </a:pPr>
          <a:r>
            <a:rPr lang="en-US"/>
            <a:t>Not easily affected by avian diseases that affect other poultry birds</a:t>
          </a:r>
        </a:p>
      </dgm:t>
    </dgm:pt>
    <dgm:pt modelId="{5CCF3EB7-33FD-4846-A2BE-DC0718B8E80B}" type="parTrans" cxnId="{E7A9B873-B802-4567-AC0E-F1E45E4CBDAE}">
      <dgm:prSet/>
      <dgm:spPr/>
      <dgm:t>
        <a:bodyPr/>
        <a:lstStyle/>
        <a:p>
          <a:endParaRPr lang="en-US"/>
        </a:p>
      </dgm:t>
    </dgm:pt>
    <dgm:pt modelId="{D4610DD2-0048-4E6C-B814-CF8ED39621E7}" type="sibTrans" cxnId="{E7A9B873-B802-4567-AC0E-F1E45E4CBDAE}">
      <dgm:prSet/>
      <dgm:spPr/>
      <dgm:t>
        <a:bodyPr/>
        <a:lstStyle/>
        <a:p>
          <a:pPr>
            <a:lnSpc>
              <a:spcPct val="100000"/>
            </a:lnSpc>
          </a:pPr>
          <a:endParaRPr lang="en-US"/>
        </a:p>
      </dgm:t>
    </dgm:pt>
    <dgm:pt modelId="{4AD0FCC5-63FF-4D40-9480-BD93A659F591}">
      <dgm:prSet/>
      <dgm:spPr/>
      <dgm:t>
        <a:bodyPr/>
        <a:lstStyle/>
        <a:p>
          <a:pPr>
            <a:lnSpc>
              <a:spcPct val="100000"/>
            </a:lnSpc>
          </a:pPr>
          <a:r>
            <a:rPr lang="en-US"/>
            <a:t>You can leave them unsupervised because they can fend for themselves</a:t>
          </a:r>
        </a:p>
      </dgm:t>
    </dgm:pt>
    <dgm:pt modelId="{DDA62168-5792-448A-8A65-59B6C839FFE1}" type="parTrans" cxnId="{CCE15997-13BC-4696-9769-42C68D19F0A2}">
      <dgm:prSet/>
      <dgm:spPr/>
      <dgm:t>
        <a:bodyPr/>
        <a:lstStyle/>
        <a:p>
          <a:endParaRPr lang="en-US"/>
        </a:p>
      </dgm:t>
    </dgm:pt>
    <dgm:pt modelId="{5D166156-7906-48EE-9B7B-30FB5420EB3F}" type="sibTrans" cxnId="{CCE15997-13BC-4696-9769-42C68D19F0A2}">
      <dgm:prSet/>
      <dgm:spPr/>
      <dgm:t>
        <a:bodyPr/>
        <a:lstStyle/>
        <a:p>
          <a:pPr>
            <a:lnSpc>
              <a:spcPct val="100000"/>
            </a:lnSpc>
          </a:pPr>
          <a:endParaRPr lang="en-US"/>
        </a:p>
      </dgm:t>
    </dgm:pt>
    <dgm:pt modelId="{DA9B7318-5F8C-4B7B-8A9B-7B65472DD645}">
      <dgm:prSet/>
      <dgm:spPr/>
      <dgm:t>
        <a:bodyPr/>
        <a:lstStyle/>
        <a:p>
          <a:pPr>
            <a:lnSpc>
              <a:spcPct val="100000"/>
            </a:lnSpc>
          </a:pPr>
          <a:r>
            <a:rPr lang="en-US"/>
            <a:t>Ducks can eat insects like termites, cockroaches and grasshoppers, fish eggs and snails. </a:t>
          </a:r>
        </a:p>
      </dgm:t>
    </dgm:pt>
    <dgm:pt modelId="{0599A7FF-41A3-415E-841F-9C64257B1B46}" type="parTrans" cxnId="{6DA7985B-B1CD-4E98-B692-D443B567F6CF}">
      <dgm:prSet/>
      <dgm:spPr/>
      <dgm:t>
        <a:bodyPr/>
        <a:lstStyle/>
        <a:p>
          <a:endParaRPr lang="en-US"/>
        </a:p>
      </dgm:t>
    </dgm:pt>
    <dgm:pt modelId="{8F5161FD-37CB-4EE7-A9C7-BA44DAACC27F}" type="sibTrans" cxnId="{6DA7985B-B1CD-4E98-B692-D443B567F6CF}">
      <dgm:prSet/>
      <dgm:spPr/>
      <dgm:t>
        <a:bodyPr/>
        <a:lstStyle/>
        <a:p>
          <a:pPr>
            <a:lnSpc>
              <a:spcPct val="100000"/>
            </a:lnSpc>
          </a:pPr>
          <a:endParaRPr lang="en-US"/>
        </a:p>
      </dgm:t>
    </dgm:pt>
    <dgm:pt modelId="{9782B91F-09F1-4EB4-A7D7-B3D4441D3D61}">
      <dgm:prSet/>
      <dgm:spPr/>
      <dgm:t>
        <a:bodyPr/>
        <a:lstStyle/>
        <a:p>
          <a:pPr>
            <a:lnSpc>
              <a:spcPct val="100000"/>
            </a:lnSpc>
          </a:pPr>
          <a:r>
            <a:rPr lang="en-US"/>
            <a:t>Don’t necessarily need a pond to be able to rear your ducks but if you want fertile eggs you should consider it.</a:t>
          </a:r>
        </a:p>
      </dgm:t>
    </dgm:pt>
    <dgm:pt modelId="{D2C809A6-864A-4568-91E9-492421EA7580}" type="parTrans" cxnId="{FDA93B19-35C5-4D18-9BFE-BFB749437B39}">
      <dgm:prSet/>
      <dgm:spPr/>
      <dgm:t>
        <a:bodyPr/>
        <a:lstStyle/>
        <a:p>
          <a:endParaRPr lang="en-US"/>
        </a:p>
      </dgm:t>
    </dgm:pt>
    <dgm:pt modelId="{CAEB1B77-ED78-4CC4-B630-E77D1ED4C90E}" type="sibTrans" cxnId="{FDA93B19-35C5-4D18-9BFE-BFB749437B39}">
      <dgm:prSet/>
      <dgm:spPr/>
      <dgm:t>
        <a:bodyPr/>
        <a:lstStyle/>
        <a:p>
          <a:endParaRPr lang="en-US"/>
        </a:p>
      </dgm:t>
    </dgm:pt>
    <dgm:pt modelId="{B837C4F1-DD5D-4D69-BCBF-0ECE5A76474A}" type="pres">
      <dgm:prSet presAssocID="{20C4198B-84E4-42EC-AF0A-E7406D9E1AD5}" presName="root" presStyleCnt="0">
        <dgm:presLayoutVars>
          <dgm:dir/>
          <dgm:resizeHandles val="exact"/>
        </dgm:presLayoutVars>
      </dgm:prSet>
      <dgm:spPr/>
    </dgm:pt>
    <dgm:pt modelId="{B9C7BA9E-AF5F-405C-97B6-6BE257836DD4}" type="pres">
      <dgm:prSet presAssocID="{20C4198B-84E4-42EC-AF0A-E7406D9E1AD5}" presName="container" presStyleCnt="0">
        <dgm:presLayoutVars>
          <dgm:dir/>
          <dgm:resizeHandles val="exact"/>
        </dgm:presLayoutVars>
      </dgm:prSet>
      <dgm:spPr/>
    </dgm:pt>
    <dgm:pt modelId="{C1107D1C-EEF2-4652-B2AF-5C33D41C3833}" type="pres">
      <dgm:prSet presAssocID="{FE6F35DB-68DD-4796-BCEC-A835509046D7}" presName="compNode" presStyleCnt="0"/>
      <dgm:spPr/>
    </dgm:pt>
    <dgm:pt modelId="{B6BC11B5-049F-4CEF-8597-8ECA2967E080}" type="pres">
      <dgm:prSet presAssocID="{FE6F35DB-68DD-4796-BCEC-A835509046D7}" presName="iconBgRect" presStyleLbl="bgShp" presStyleIdx="0" presStyleCnt="6"/>
      <dgm:spPr/>
    </dgm:pt>
    <dgm:pt modelId="{9CEAE32F-002E-4724-8CDE-0114A353BCB2}" type="pres">
      <dgm:prSet presAssocID="{FE6F35DB-68DD-4796-BCEC-A835509046D7}"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uck"/>
        </a:ext>
      </dgm:extLst>
    </dgm:pt>
    <dgm:pt modelId="{CEAC108A-689D-48F1-B376-A67878821C51}" type="pres">
      <dgm:prSet presAssocID="{FE6F35DB-68DD-4796-BCEC-A835509046D7}" presName="spaceRect" presStyleCnt="0"/>
      <dgm:spPr/>
    </dgm:pt>
    <dgm:pt modelId="{7D62172E-02FD-46AB-B640-5278459CFB8B}" type="pres">
      <dgm:prSet presAssocID="{FE6F35DB-68DD-4796-BCEC-A835509046D7}" presName="textRect" presStyleLbl="revTx" presStyleIdx="0" presStyleCnt="6">
        <dgm:presLayoutVars>
          <dgm:chMax val="1"/>
          <dgm:chPref val="1"/>
        </dgm:presLayoutVars>
      </dgm:prSet>
      <dgm:spPr/>
    </dgm:pt>
    <dgm:pt modelId="{37EAE3E7-DCEB-49CA-AC86-D6A957F3E2CD}" type="pres">
      <dgm:prSet presAssocID="{50A629E8-7D90-487F-841B-EE961A8D84DA}" presName="sibTrans" presStyleLbl="sibTrans2D1" presStyleIdx="0" presStyleCnt="0"/>
      <dgm:spPr/>
    </dgm:pt>
    <dgm:pt modelId="{2FB9D6A9-4FCD-407C-A938-69C2359C15B0}" type="pres">
      <dgm:prSet presAssocID="{22DBE019-EE8F-4C35-BCFA-580F06633375}" presName="compNode" presStyleCnt="0"/>
      <dgm:spPr/>
    </dgm:pt>
    <dgm:pt modelId="{5838434A-3888-45AA-8D3A-23B76B3D7C50}" type="pres">
      <dgm:prSet presAssocID="{22DBE019-EE8F-4C35-BCFA-580F06633375}" presName="iconBgRect" presStyleLbl="bgShp" presStyleIdx="1" presStyleCnt="6"/>
      <dgm:spPr/>
    </dgm:pt>
    <dgm:pt modelId="{6B25046C-F449-4856-A1E7-2C4DC4E7A96E}" type="pres">
      <dgm:prSet presAssocID="{22DBE019-EE8F-4C35-BCFA-580F06633375}"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ouse"/>
        </a:ext>
      </dgm:extLst>
    </dgm:pt>
    <dgm:pt modelId="{57605840-81A0-4359-9A12-0E51ECE8104A}" type="pres">
      <dgm:prSet presAssocID="{22DBE019-EE8F-4C35-BCFA-580F06633375}" presName="spaceRect" presStyleCnt="0"/>
      <dgm:spPr/>
    </dgm:pt>
    <dgm:pt modelId="{4D49C1EC-D1BC-4E87-9BB0-F093DFF77F86}" type="pres">
      <dgm:prSet presAssocID="{22DBE019-EE8F-4C35-BCFA-580F06633375}" presName="textRect" presStyleLbl="revTx" presStyleIdx="1" presStyleCnt="6">
        <dgm:presLayoutVars>
          <dgm:chMax val="1"/>
          <dgm:chPref val="1"/>
        </dgm:presLayoutVars>
      </dgm:prSet>
      <dgm:spPr/>
    </dgm:pt>
    <dgm:pt modelId="{9532F583-B374-4D13-8A36-F6EC25E42E87}" type="pres">
      <dgm:prSet presAssocID="{21183D37-B0E0-4854-B5C9-D367CFBCE099}" presName="sibTrans" presStyleLbl="sibTrans2D1" presStyleIdx="0" presStyleCnt="0"/>
      <dgm:spPr/>
    </dgm:pt>
    <dgm:pt modelId="{97D50B8B-EFC0-4770-861C-F40F9195D2CB}" type="pres">
      <dgm:prSet presAssocID="{30F17CD2-FC53-4185-A704-0B15BF160174}" presName="compNode" presStyleCnt="0"/>
      <dgm:spPr/>
    </dgm:pt>
    <dgm:pt modelId="{BA873B47-5CC7-4957-86EF-52C2258A5A7A}" type="pres">
      <dgm:prSet presAssocID="{30F17CD2-FC53-4185-A704-0B15BF160174}" presName="iconBgRect" presStyleLbl="bgShp" presStyleIdx="2" presStyleCnt="6"/>
      <dgm:spPr/>
    </dgm:pt>
    <dgm:pt modelId="{9EF790AE-CE62-4B51-AF90-B64D7DB986AC}" type="pres">
      <dgm:prSet presAssocID="{30F17CD2-FC53-4185-A704-0B15BF160174}"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hicken"/>
        </a:ext>
      </dgm:extLst>
    </dgm:pt>
    <dgm:pt modelId="{A1D87D99-6B92-4831-BA88-BE26773266C2}" type="pres">
      <dgm:prSet presAssocID="{30F17CD2-FC53-4185-A704-0B15BF160174}" presName="spaceRect" presStyleCnt="0"/>
      <dgm:spPr/>
    </dgm:pt>
    <dgm:pt modelId="{AD9FF18A-00BA-404A-ACC7-9703357EA4C8}" type="pres">
      <dgm:prSet presAssocID="{30F17CD2-FC53-4185-A704-0B15BF160174}" presName="textRect" presStyleLbl="revTx" presStyleIdx="2" presStyleCnt="6">
        <dgm:presLayoutVars>
          <dgm:chMax val="1"/>
          <dgm:chPref val="1"/>
        </dgm:presLayoutVars>
      </dgm:prSet>
      <dgm:spPr/>
    </dgm:pt>
    <dgm:pt modelId="{47A69880-272B-40F1-A5EB-B269F8D8D7A5}" type="pres">
      <dgm:prSet presAssocID="{D4610DD2-0048-4E6C-B814-CF8ED39621E7}" presName="sibTrans" presStyleLbl="sibTrans2D1" presStyleIdx="0" presStyleCnt="0"/>
      <dgm:spPr/>
    </dgm:pt>
    <dgm:pt modelId="{0EF08924-33DD-4E87-A98A-142FEFBC290E}" type="pres">
      <dgm:prSet presAssocID="{4AD0FCC5-63FF-4D40-9480-BD93A659F591}" presName="compNode" presStyleCnt="0"/>
      <dgm:spPr/>
    </dgm:pt>
    <dgm:pt modelId="{0127261D-0863-4497-9D5B-DFBF93419CFA}" type="pres">
      <dgm:prSet presAssocID="{4AD0FCC5-63FF-4D40-9480-BD93A659F591}" presName="iconBgRect" presStyleLbl="bgShp" presStyleIdx="3" presStyleCnt="6"/>
      <dgm:spPr/>
    </dgm:pt>
    <dgm:pt modelId="{88A8B9A6-E7D1-42D8-B20D-8517E957AFFE}" type="pres">
      <dgm:prSet presAssocID="{4AD0FCC5-63FF-4D40-9480-BD93A659F591}"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Dog"/>
        </a:ext>
      </dgm:extLst>
    </dgm:pt>
    <dgm:pt modelId="{931A4000-D138-4205-8447-F05CC3E3092D}" type="pres">
      <dgm:prSet presAssocID="{4AD0FCC5-63FF-4D40-9480-BD93A659F591}" presName="spaceRect" presStyleCnt="0"/>
      <dgm:spPr/>
    </dgm:pt>
    <dgm:pt modelId="{C75145E2-A450-4F1C-86F3-7033DAABA130}" type="pres">
      <dgm:prSet presAssocID="{4AD0FCC5-63FF-4D40-9480-BD93A659F591}" presName="textRect" presStyleLbl="revTx" presStyleIdx="3" presStyleCnt="6">
        <dgm:presLayoutVars>
          <dgm:chMax val="1"/>
          <dgm:chPref val="1"/>
        </dgm:presLayoutVars>
      </dgm:prSet>
      <dgm:spPr/>
    </dgm:pt>
    <dgm:pt modelId="{7FCFD1CE-61D1-43A2-B4EC-3E679E6A6859}" type="pres">
      <dgm:prSet presAssocID="{5D166156-7906-48EE-9B7B-30FB5420EB3F}" presName="sibTrans" presStyleLbl="sibTrans2D1" presStyleIdx="0" presStyleCnt="0"/>
      <dgm:spPr/>
    </dgm:pt>
    <dgm:pt modelId="{810E9686-ECC2-473A-AF1A-9545340E206F}" type="pres">
      <dgm:prSet presAssocID="{DA9B7318-5F8C-4B7B-8A9B-7B65472DD645}" presName="compNode" presStyleCnt="0"/>
      <dgm:spPr/>
    </dgm:pt>
    <dgm:pt modelId="{AD26E69F-EBA2-499B-A445-B35612A8E374}" type="pres">
      <dgm:prSet presAssocID="{DA9B7318-5F8C-4B7B-8A9B-7B65472DD645}" presName="iconBgRect" presStyleLbl="bgShp" presStyleIdx="4" presStyleCnt="6"/>
      <dgm:spPr/>
    </dgm:pt>
    <dgm:pt modelId="{68C23D05-F348-4107-9CEB-2E6863CD53F1}" type="pres">
      <dgm:prSet presAssocID="{DA9B7318-5F8C-4B7B-8A9B-7B65472DD645}"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Grasshopper"/>
        </a:ext>
      </dgm:extLst>
    </dgm:pt>
    <dgm:pt modelId="{80A784FA-4081-400E-BFA7-56F0B059E701}" type="pres">
      <dgm:prSet presAssocID="{DA9B7318-5F8C-4B7B-8A9B-7B65472DD645}" presName="spaceRect" presStyleCnt="0"/>
      <dgm:spPr/>
    </dgm:pt>
    <dgm:pt modelId="{EC7A66B0-C709-418F-88B1-00CC103C99E9}" type="pres">
      <dgm:prSet presAssocID="{DA9B7318-5F8C-4B7B-8A9B-7B65472DD645}" presName="textRect" presStyleLbl="revTx" presStyleIdx="4" presStyleCnt="6">
        <dgm:presLayoutVars>
          <dgm:chMax val="1"/>
          <dgm:chPref val="1"/>
        </dgm:presLayoutVars>
      </dgm:prSet>
      <dgm:spPr/>
    </dgm:pt>
    <dgm:pt modelId="{2E1A89F6-D337-4FC3-BDC1-5BAF0B198E46}" type="pres">
      <dgm:prSet presAssocID="{8F5161FD-37CB-4EE7-A9C7-BA44DAACC27F}" presName="sibTrans" presStyleLbl="sibTrans2D1" presStyleIdx="0" presStyleCnt="0"/>
      <dgm:spPr/>
    </dgm:pt>
    <dgm:pt modelId="{45D01D6C-6E79-457E-AA6D-EB7F3DFB2B58}" type="pres">
      <dgm:prSet presAssocID="{9782B91F-09F1-4EB4-A7D7-B3D4441D3D61}" presName="compNode" presStyleCnt="0"/>
      <dgm:spPr/>
    </dgm:pt>
    <dgm:pt modelId="{7C97535F-2389-4660-A23C-13192AE173EC}" type="pres">
      <dgm:prSet presAssocID="{9782B91F-09F1-4EB4-A7D7-B3D4441D3D61}" presName="iconBgRect" presStyleLbl="bgShp" presStyleIdx="5" presStyleCnt="6"/>
      <dgm:spPr/>
    </dgm:pt>
    <dgm:pt modelId="{1D3C38AB-1330-4DC4-ABD6-B43F94542A0F}" type="pres">
      <dgm:prSet presAssocID="{9782B91F-09F1-4EB4-A7D7-B3D4441D3D61}"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Rubber duck"/>
        </a:ext>
      </dgm:extLst>
    </dgm:pt>
    <dgm:pt modelId="{6D962DEC-AE9F-4155-B3EF-9273021E4A13}" type="pres">
      <dgm:prSet presAssocID="{9782B91F-09F1-4EB4-A7D7-B3D4441D3D61}" presName="spaceRect" presStyleCnt="0"/>
      <dgm:spPr/>
    </dgm:pt>
    <dgm:pt modelId="{0AC77EF9-51B9-4CC8-811D-AA3A468635E5}" type="pres">
      <dgm:prSet presAssocID="{9782B91F-09F1-4EB4-A7D7-B3D4441D3D61}" presName="textRect" presStyleLbl="revTx" presStyleIdx="5" presStyleCnt="6">
        <dgm:presLayoutVars>
          <dgm:chMax val="1"/>
          <dgm:chPref val="1"/>
        </dgm:presLayoutVars>
      </dgm:prSet>
      <dgm:spPr/>
    </dgm:pt>
  </dgm:ptLst>
  <dgm:cxnLst>
    <dgm:cxn modelId="{94214001-AD67-4BF4-AA7D-AA0D80ED359D}" srcId="{20C4198B-84E4-42EC-AF0A-E7406D9E1AD5}" destId="{FE6F35DB-68DD-4796-BCEC-A835509046D7}" srcOrd="0" destOrd="0" parTransId="{0FC14EAC-301B-4F91-92B5-3CDA5C70A4AB}" sibTransId="{50A629E8-7D90-487F-841B-EE961A8D84DA}"/>
    <dgm:cxn modelId="{99FD2E0C-FCAD-4181-BEBD-45756747411E}" type="presOf" srcId="{4AD0FCC5-63FF-4D40-9480-BD93A659F591}" destId="{C75145E2-A450-4F1C-86F3-7033DAABA130}" srcOrd="0" destOrd="0" presId="urn:microsoft.com/office/officeart/2018/2/layout/IconCircleList"/>
    <dgm:cxn modelId="{86886D0C-FEEF-4620-8E38-0A1923421BEA}" type="presOf" srcId="{22DBE019-EE8F-4C35-BCFA-580F06633375}" destId="{4D49C1EC-D1BC-4E87-9BB0-F093DFF77F86}" srcOrd="0" destOrd="0" presId="urn:microsoft.com/office/officeart/2018/2/layout/IconCircleList"/>
    <dgm:cxn modelId="{FDA93B19-35C5-4D18-9BFE-BFB749437B39}" srcId="{20C4198B-84E4-42EC-AF0A-E7406D9E1AD5}" destId="{9782B91F-09F1-4EB4-A7D7-B3D4441D3D61}" srcOrd="5" destOrd="0" parTransId="{D2C809A6-864A-4568-91E9-492421EA7580}" sibTransId="{CAEB1B77-ED78-4CC4-B630-E77D1ED4C90E}"/>
    <dgm:cxn modelId="{539F2628-3DEB-4FE3-B3FD-2E7BDD7A058D}" type="presOf" srcId="{FE6F35DB-68DD-4796-BCEC-A835509046D7}" destId="{7D62172E-02FD-46AB-B640-5278459CFB8B}" srcOrd="0" destOrd="0" presId="urn:microsoft.com/office/officeart/2018/2/layout/IconCircleList"/>
    <dgm:cxn modelId="{C2E51233-9CC6-49A5-82BD-14D517A917B6}" srcId="{20C4198B-84E4-42EC-AF0A-E7406D9E1AD5}" destId="{22DBE019-EE8F-4C35-BCFA-580F06633375}" srcOrd="1" destOrd="0" parTransId="{95A6BD83-F790-4A50-A850-24EF687E718A}" sibTransId="{21183D37-B0E0-4854-B5C9-D367CFBCE099}"/>
    <dgm:cxn modelId="{6DA7985B-B1CD-4E98-B692-D443B567F6CF}" srcId="{20C4198B-84E4-42EC-AF0A-E7406D9E1AD5}" destId="{DA9B7318-5F8C-4B7B-8A9B-7B65472DD645}" srcOrd="4" destOrd="0" parTransId="{0599A7FF-41A3-415E-841F-9C64257B1B46}" sibTransId="{8F5161FD-37CB-4EE7-A9C7-BA44DAACC27F}"/>
    <dgm:cxn modelId="{EF674A6E-0669-4707-9937-E6BBCC191FBE}" type="presOf" srcId="{5D166156-7906-48EE-9B7B-30FB5420EB3F}" destId="{7FCFD1CE-61D1-43A2-B4EC-3E679E6A6859}" srcOrd="0" destOrd="0" presId="urn:microsoft.com/office/officeart/2018/2/layout/IconCircleList"/>
    <dgm:cxn modelId="{E7A9B873-B802-4567-AC0E-F1E45E4CBDAE}" srcId="{20C4198B-84E4-42EC-AF0A-E7406D9E1AD5}" destId="{30F17CD2-FC53-4185-A704-0B15BF160174}" srcOrd="2" destOrd="0" parTransId="{5CCF3EB7-33FD-4846-A2BE-DC0718B8E80B}" sibTransId="{D4610DD2-0048-4E6C-B814-CF8ED39621E7}"/>
    <dgm:cxn modelId="{879F6E7B-2F0F-47D8-83F1-8845CAC2614F}" type="presOf" srcId="{21183D37-B0E0-4854-B5C9-D367CFBCE099}" destId="{9532F583-B374-4D13-8A36-F6EC25E42E87}" srcOrd="0" destOrd="0" presId="urn:microsoft.com/office/officeart/2018/2/layout/IconCircleList"/>
    <dgm:cxn modelId="{29896A89-E7C0-4392-846A-CC6EF5B989AC}" type="presOf" srcId="{30F17CD2-FC53-4185-A704-0B15BF160174}" destId="{AD9FF18A-00BA-404A-ACC7-9703357EA4C8}" srcOrd="0" destOrd="0" presId="urn:microsoft.com/office/officeart/2018/2/layout/IconCircleList"/>
    <dgm:cxn modelId="{CCE15997-13BC-4696-9769-42C68D19F0A2}" srcId="{20C4198B-84E4-42EC-AF0A-E7406D9E1AD5}" destId="{4AD0FCC5-63FF-4D40-9480-BD93A659F591}" srcOrd="3" destOrd="0" parTransId="{DDA62168-5792-448A-8A65-59B6C839FFE1}" sibTransId="{5D166156-7906-48EE-9B7B-30FB5420EB3F}"/>
    <dgm:cxn modelId="{AAF65899-0E12-4ED1-9F0F-98BE24EBF3A9}" type="presOf" srcId="{9782B91F-09F1-4EB4-A7D7-B3D4441D3D61}" destId="{0AC77EF9-51B9-4CC8-811D-AA3A468635E5}" srcOrd="0" destOrd="0" presId="urn:microsoft.com/office/officeart/2018/2/layout/IconCircleList"/>
    <dgm:cxn modelId="{AE658FA7-4D6C-4FF3-912F-01228F46A155}" type="presOf" srcId="{8F5161FD-37CB-4EE7-A9C7-BA44DAACC27F}" destId="{2E1A89F6-D337-4FC3-BDC1-5BAF0B198E46}" srcOrd="0" destOrd="0" presId="urn:microsoft.com/office/officeart/2018/2/layout/IconCircleList"/>
    <dgm:cxn modelId="{585176B9-F94A-4422-8A0F-74094D8E3B96}" type="presOf" srcId="{20C4198B-84E4-42EC-AF0A-E7406D9E1AD5}" destId="{B837C4F1-DD5D-4D69-BCBF-0ECE5A76474A}" srcOrd="0" destOrd="0" presId="urn:microsoft.com/office/officeart/2018/2/layout/IconCircleList"/>
    <dgm:cxn modelId="{FD8D39C3-E251-4C47-9350-A5AF7A8461E1}" type="presOf" srcId="{DA9B7318-5F8C-4B7B-8A9B-7B65472DD645}" destId="{EC7A66B0-C709-418F-88B1-00CC103C99E9}" srcOrd="0" destOrd="0" presId="urn:microsoft.com/office/officeart/2018/2/layout/IconCircleList"/>
    <dgm:cxn modelId="{16F732D3-A807-4FF9-83AB-6BD1BA7F0513}" type="presOf" srcId="{50A629E8-7D90-487F-841B-EE961A8D84DA}" destId="{37EAE3E7-DCEB-49CA-AC86-D6A957F3E2CD}" srcOrd="0" destOrd="0" presId="urn:microsoft.com/office/officeart/2018/2/layout/IconCircleList"/>
    <dgm:cxn modelId="{C3ADBAFD-CA0C-458D-8D02-36C1AD1A1778}" type="presOf" srcId="{D4610DD2-0048-4E6C-B814-CF8ED39621E7}" destId="{47A69880-272B-40F1-A5EB-B269F8D8D7A5}" srcOrd="0" destOrd="0" presId="urn:microsoft.com/office/officeart/2018/2/layout/IconCircleList"/>
    <dgm:cxn modelId="{F197F017-0B71-4874-BAC0-0B3B1C710990}" type="presParOf" srcId="{B837C4F1-DD5D-4D69-BCBF-0ECE5A76474A}" destId="{B9C7BA9E-AF5F-405C-97B6-6BE257836DD4}" srcOrd="0" destOrd="0" presId="urn:microsoft.com/office/officeart/2018/2/layout/IconCircleList"/>
    <dgm:cxn modelId="{866C778B-5DAB-4836-B8F6-E3FA8B549CA9}" type="presParOf" srcId="{B9C7BA9E-AF5F-405C-97B6-6BE257836DD4}" destId="{C1107D1C-EEF2-4652-B2AF-5C33D41C3833}" srcOrd="0" destOrd="0" presId="urn:microsoft.com/office/officeart/2018/2/layout/IconCircleList"/>
    <dgm:cxn modelId="{3F4762D6-FB57-4DFF-B966-81EB05E94A6C}" type="presParOf" srcId="{C1107D1C-EEF2-4652-B2AF-5C33D41C3833}" destId="{B6BC11B5-049F-4CEF-8597-8ECA2967E080}" srcOrd="0" destOrd="0" presId="urn:microsoft.com/office/officeart/2018/2/layout/IconCircleList"/>
    <dgm:cxn modelId="{B52E9945-16C3-4204-A58C-BBF68D101738}" type="presParOf" srcId="{C1107D1C-EEF2-4652-B2AF-5C33D41C3833}" destId="{9CEAE32F-002E-4724-8CDE-0114A353BCB2}" srcOrd="1" destOrd="0" presId="urn:microsoft.com/office/officeart/2018/2/layout/IconCircleList"/>
    <dgm:cxn modelId="{BDC9BF55-72C3-4B0E-87AB-B4BC409AED27}" type="presParOf" srcId="{C1107D1C-EEF2-4652-B2AF-5C33D41C3833}" destId="{CEAC108A-689D-48F1-B376-A67878821C51}" srcOrd="2" destOrd="0" presId="urn:microsoft.com/office/officeart/2018/2/layout/IconCircleList"/>
    <dgm:cxn modelId="{B159928A-E626-49CC-93FA-CE64C7ECC7C7}" type="presParOf" srcId="{C1107D1C-EEF2-4652-B2AF-5C33D41C3833}" destId="{7D62172E-02FD-46AB-B640-5278459CFB8B}" srcOrd="3" destOrd="0" presId="urn:microsoft.com/office/officeart/2018/2/layout/IconCircleList"/>
    <dgm:cxn modelId="{6968392E-AF7E-4455-BEB2-0B4CF67E3319}" type="presParOf" srcId="{B9C7BA9E-AF5F-405C-97B6-6BE257836DD4}" destId="{37EAE3E7-DCEB-49CA-AC86-D6A957F3E2CD}" srcOrd="1" destOrd="0" presId="urn:microsoft.com/office/officeart/2018/2/layout/IconCircleList"/>
    <dgm:cxn modelId="{12030336-D454-4398-BE1C-AD519A573DDF}" type="presParOf" srcId="{B9C7BA9E-AF5F-405C-97B6-6BE257836DD4}" destId="{2FB9D6A9-4FCD-407C-A938-69C2359C15B0}" srcOrd="2" destOrd="0" presId="urn:microsoft.com/office/officeart/2018/2/layout/IconCircleList"/>
    <dgm:cxn modelId="{C28A94FC-1DE9-449A-900B-E16ACBC76FAF}" type="presParOf" srcId="{2FB9D6A9-4FCD-407C-A938-69C2359C15B0}" destId="{5838434A-3888-45AA-8D3A-23B76B3D7C50}" srcOrd="0" destOrd="0" presId="urn:microsoft.com/office/officeart/2018/2/layout/IconCircleList"/>
    <dgm:cxn modelId="{C113F85C-9A7F-4D56-890A-A8A10CE9863F}" type="presParOf" srcId="{2FB9D6A9-4FCD-407C-A938-69C2359C15B0}" destId="{6B25046C-F449-4856-A1E7-2C4DC4E7A96E}" srcOrd="1" destOrd="0" presId="urn:microsoft.com/office/officeart/2018/2/layout/IconCircleList"/>
    <dgm:cxn modelId="{0CACE76F-3AB0-44F8-BB43-E3869D6B4D44}" type="presParOf" srcId="{2FB9D6A9-4FCD-407C-A938-69C2359C15B0}" destId="{57605840-81A0-4359-9A12-0E51ECE8104A}" srcOrd="2" destOrd="0" presId="urn:microsoft.com/office/officeart/2018/2/layout/IconCircleList"/>
    <dgm:cxn modelId="{52981537-9B0C-4D70-905A-3B4DE4A19B25}" type="presParOf" srcId="{2FB9D6A9-4FCD-407C-A938-69C2359C15B0}" destId="{4D49C1EC-D1BC-4E87-9BB0-F093DFF77F86}" srcOrd="3" destOrd="0" presId="urn:microsoft.com/office/officeart/2018/2/layout/IconCircleList"/>
    <dgm:cxn modelId="{FD3D23DE-F288-4C2A-A12D-C859F1736EE0}" type="presParOf" srcId="{B9C7BA9E-AF5F-405C-97B6-6BE257836DD4}" destId="{9532F583-B374-4D13-8A36-F6EC25E42E87}" srcOrd="3" destOrd="0" presId="urn:microsoft.com/office/officeart/2018/2/layout/IconCircleList"/>
    <dgm:cxn modelId="{D146BC8A-B707-4D4F-BD55-303529F94C7A}" type="presParOf" srcId="{B9C7BA9E-AF5F-405C-97B6-6BE257836DD4}" destId="{97D50B8B-EFC0-4770-861C-F40F9195D2CB}" srcOrd="4" destOrd="0" presId="urn:microsoft.com/office/officeart/2018/2/layout/IconCircleList"/>
    <dgm:cxn modelId="{68DE0714-7ABA-444A-A1B9-F4079B102BEF}" type="presParOf" srcId="{97D50B8B-EFC0-4770-861C-F40F9195D2CB}" destId="{BA873B47-5CC7-4957-86EF-52C2258A5A7A}" srcOrd="0" destOrd="0" presId="urn:microsoft.com/office/officeart/2018/2/layout/IconCircleList"/>
    <dgm:cxn modelId="{72468CAB-B5F1-453F-BA28-4B4D8ACBC01F}" type="presParOf" srcId="{97D50B8B-EFC0-4770-861C-F40F9195D2CB}" destId="{9EF790AE-CE62-4B51-AF90-B64D7DB986AC}" srcOrd="1" destOrd="0" presId="urn:microsoft.com/office/officeart/2018/2/layout/IconCircleList"/>
    <dgm:cxn modelId="{852DBB0B-3BF2-470E-86BB-2E99A61AA36E}" type="presParOf" srcId="{97D50B8B-EFC0-4770-861C-F40F9195D2CB}" destId="{A1D87D99-6B92-4831-BA88-BE26773266C2}" srcOrd="2" destOrd="0" presId="urn:microsoft.com/office/officeart/2018/2/layout/IconCircleList"/>
    <dgm:cxn modelId="{FDD1EF57-8F4E-4D4C-BBCA-A48D05273607}" type="presParOf" srcId="{97D50B8B-EFC0-4770-861C-F40F9195D2CB}" destId="{AD9FF18A-00BA-404A-ACC7-9703357EA4C8}" srcOrd="3" destOrd="0" presId="urn:microsoft.com/office/officeart/2018/2/layout/IconCircleList"/>
    <dgm:cxn modelId="{E3C421FF-2690-47ED-BA39-FA7600BC8BAC}" type="presParOf" srcId="{B9C7BA9E-AF5F-405C-97B6-6BE257836DD4}" destId="{47A69880-272B-40F1-A5EB-B269F8D8D7A5}" srcOrd="5" destOrd="0" presId="urn:microsoft.com/office/officeart/2018/2/layout/IconCircleList"/>
    <dgm:cxn modelId="{2341DDEC-2F14-45CC-AC41-D7A6751F2419}" type="presParOf" srcId="{B9C7BA9E-AF5F-405C-97B6-6BE257836DD4}" destId="{0EF08924-33DD-4E87-A98A-142FEFBC290E}" srcOrd="6" destOrd="0" presId="urn:microsoft.com/office/officeart/2018/2/layout/IconCircleList"/>
    <dgm:cxn modelId="{2690AC24-0DD4-46DE-95FF-D9F7ADCCB7BD}" type="presParOf" srcId="{0EF08924-33DD-4E87-A98A-142FEFBC290E}" destId="{0127261D-0863-4497-9D5B-DFBF93419CFA}" srcOrd="0" destOrd="0" presId="urn:microsoft.com/office/officeart/2018/2/layout/IconCircleList"/>
    <dgm:cxn modelId="{8CB6E426-7396-4234-A523-84EB76F27F78}" type="presParOf" srcId="{0EF08924-33DD-4E87-A98A-142FEFBC290E}" destId="{88A8B9A6-E7D1-42D8-B20D-8517E957AFFE}" srcOrd="1" destOrd="0" presId="urn:microsoft.com/office/officeart/2018/2/layout/IconCircleList"/>
    <dgm:cxn modelId="{01F31A0F-1838-41ED-8848-F26E83596E74}" type="presParOf" srcId="{0EF08924-33DD-4E87-A98A-142FEFBC290E}" destId="{931A4000-D138-4205-8447-F05CC3E3092D}" srcOrd="2" destOrd="0" presId="urn:microsoft.com/office/officeart/2018/2/layout/IconCircleList"/>
    <dgm:cxn modelId="{77F9A744-E169-485D-A3B9-1DD50D4FC409}" type="presParOf" srcId="{0EF08924-33DD-4E87-A98A-142FEFBC290E}" destId="{C75145E2-A450-4F1C-86F3-7033DAABA130}" srcOrd="3" destOrd="0" presId="urn:microsoft.com/office/officeart/2018/2/layout/IconCircleList"/>
    <dgm:cxn modelId="{8771AE0E-14D5-4FCE-B014-8D1A1097FEA6}" type="presParOf" srcId="{B9C7BA9E-AF5F-405C-97B6-6BE257836DD4}" destId="{7FCFD1CE-61D1-43A2-B4EC-3E679E6A6859}" srcOrd="7" destOrd="0" presId="urn:microsoft.com/office/officeart/2018/2/layout/IconCircleList"/>
    <dgm:cxn modelId="{313902E0-5F37-4431-B855-1937962CBA4C}" type="presParOf" srcId="{B9C7BA9E-AF5F-405C-97B6-6BE257836DD4}" destId="{810E9686-ECC2-473A-AF1A-9545340E206F}" srcOrd="8" destOrd="0" presId="urn:microsoft.com/office/officeart/2018/2/layout/IconCircleList"/>
    <dgm:cxn modelId="{4B08BEB1-4225-4B9D-99B2-535BD21B50E1}" type="presParOf" srcId="{810E9686-ECC2-473A-AF1A-9545340E206F}" destId="{AD26E69F-EBA2-499B-A445-B35612A8E374}" srcOrd="0" destOrd="0" presId="urn:microsoft.com/office/officeart/2018/2/layout/IconCircleList"/>
    <dgm:cxn modelId="{785142C9-5B84-4BA4-9554-B98644A4951D}" type="presParOf" srcId="{810E9686-ECC2-473A-AF1A-9545340E206F}" destId="{68C23D05-F348-4107-9CEB-2E6863CD53F1}" srcOrd="1" destOrd="0" presId="urn:microsoft.com/office/officeart/2018/2/layout/IconCircleList"/>
    <dgm:cxn modelId="{13C1F620-51C8-44C8-A9AE-1DD7AF4E9CBB}" type="presParOf" srcId="{810E9686-ECC2-473A-AF1A-9545340E206F}" destId="{80A784FA-4081-400E-BFA7-56F0B059E701}" srcOrd="2" destOrd="0" presId="urn:microsoft.com/office/officeart/2018/2/layout/IconCircleList"/>
    <dgm:cxn modelId="{9A2BD370-7466-48BF-AC0D-603D4C20AEF9}" type="presParOf" srcId="{810E9686-ECC2-473A-AF1A-9545340E206F}" destId="{EC7A66B0-C709-418F-88B1-00CC103C99E9}" srcOrd="3" destOrd="0" presId="urn:microsoft.com/office/officeart/2018/2/layout/IconCircleList"/>
    <dgm:cxn modelId="{20785919-BD00-4473-94C0-A2C6012E5F70}" type="presParOf" srcId="{B9C7BA9E-AF5F-405C-97B6-6BE257836DD4}" destId="{2E1A89F6-D337-4FC3-BDC1-5BAF0B198E46}" srcOrd="9" destOrd="0" presId="urn:microsoft.com/office/officeart/2018/2/layout/IconCircleList"/>
    <dgm:cxn modelId="{1E39A54B-A796-48A1-A15F-08D8B55EF62B}" type="presParOf" srcId="{B9C7BA9E-AF5F-405C-97B6-6BE257836DD4}" destId="{45D01D6C-6E79-457E-AA6D-EB7F3DFB2B58}" srcOrd="10" destOrd="0" presId="urn:microsoft.com/office/officeart/2018/2/layout/IconCircleList"/>
    <dgm:cxn modelId="{632E40D0-8D07-4A1F-AABF-3A207157E5DA}" type="presParOf" srcId="{45D01D6C-6E79-457E-AA6D-EB7F3DFB2B58}" destId="{7C97535F-2389-4660-A23C-13192AE173EC}" srcOrd="0" destOrd="0" presId="urn:microsoft.com/office/officeart/2018/2/layout/IconCircleList"/>
    <dgm:cxn modelId="{78335218-6674-457D-988B-32B714B7A7BB}" type="presParOf" srcId="{45D01D6C-6E79-457E-AA6D-EB7F3DFB2B58}" destId="{1D3C38AB-1330-4DC4-ABD6-B43F94542A0F}" srcOrd="1" destOrd="0" presId="urn:microsoft.com/office/officeart/2018/2/layout/IconCircleList"/>
    <dgm:cxn modelId="{80AE8105-FBEF-4BF4-A89E-A916C44FCCBC}" type="presParOf" srcId="{45D01D6C-6E79-457E-AA6D-EB7F3DFB2B58}" destId="{6D962DEC-AE9F-4155-B3EF-9273021E4A13}" srcOrd="2" destOrd="0" presId="urn:microsoft.com/office/officeart/2018/2/layout/IconCircleList"/>
    <dgm:cxn modelId="{B5A3CA30-6D53-4BC9-B7BD-A7AF7F2DFB62}" type="presParOf" srcId="{45D01D6C-6E79-457E-AA6D-EB7F3DFB2B58}" destId="{0AC77EF9-51B9-4CC8-811D-AA3A468635E5}"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0E18572-AD38-4802-A8D5-A23298565E13}"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8E8BDCFA-609A-45C5-9C64-C126EF5B53AB}">
      <dgm:prSet/>
      <dgm:spPr/>
      <dgm:t>
        <a:bodyPr/>
        <a:lstStyle/>
        <a:p>
          <a:r>
            <a:rPr lang="en-US"/>
            <a:t>&gt; Extra heat can be discontinued  after 3 weeks. </a:t>
          </a:r>
        </a:p>
      </dgm:t>
    </dgm:pt>
    <dgm:pt modelId="{771D79B3-8F9E-481E-B81D-E0ECEE055238}" type="parTrans" cxnId="{380F74F6-32EB-4EBC-AA8C-EC9E818948A4}">
      <dgm:prSet/>
      <dgm:spPr/>
      <dgm:t>
        <a:bodyPr/>
        <a:lstStyle/>
        <a:p>
          <a:endParaRPr lang="en-US"/>
        </a:p>
      </dgm:t>
    </dgm:pt>
    <dgm:pt modelId="{848732DD-D335-4F7A-8070-9E97B3AD1072}" type="sibTrans" cxnId="{380F74F6-32EB-4EBC-AA8C-EC9E818948A4}">
      <dgm:prSet/>
      <dgm:spPr/>
      <dgm:t>
        <a:bodyPr/>
        <a:lstStyle/>
        <a:p>
          <a:endParaRPr lang="en-US"/>
        </a:p>
      </dgm:t>
    </dgm:pt>
    <dgm:pt modelId="{A690C242-1678-4350-B658-BB3B3507D2C1}">
      <dgm:prSet/>
      <dgm:spPr/>
      <dgm:t>
        <a:bodyPr/>
        <a:lstStyle/>
        <a:p>
          <a:r>
            <a:rPr lang="en-US"/>
            <a:t>Types of systems of management</a:t>
          </a:r>
        </a:p>
      </dgm:t>
    </dgm:pt>
    <dgm:pt modelId="{8732EBCF-56DF-425C-A892-D9EF3FFE5BF1}" type="parTrans" cxnId="{7F4D1673-D609-496C-B58D-F1B8A562147D}">
      <dgm:prSet/>
      <dgm:spPr/>
      <dgm:t>
        <a:bodyPr/>
        <a:lstStyle/>
        <a:p>
          <a:endParaRPr lang="en-US"/>
        </a:p>
      </dgm:t>
    </dgm:pt>
    <dgm:pt modelId="{B803D450-4100-4E3D-ACE6-23ED598D0BC2}" type="sibTrans" cxnId="{7F4D1673-D609-496C-B58D-F1B8A562147D}">
      <dgm:prSet/>
      <dgm:spPr/>
      <dgm:t>
        <a:bodyPr/>
        <a:lstStyle/>
        <a:p>
          <a:endParaRPr lang="en-US"/>
        </a:p>
      </dgm:t>
    </dgm:pt>
    <dgm:pt modelId="{3435E0B3-1EE6-4BD7-B8C2-12AF9A3E8619}">
      <dgm:prSet/>
      <dgm:spPr/>
      <dgm:t>
        <a:bodyPr/>
        <a:lstStyle/>
        <a:p>
          <a:r>
            <a:rPr lang="en-US"/>
            <a:t>Free Range</a:t>
          </a:r>
        </a:p>
      </dgm:t>
    </dgm:pt>
    <dgm:pt modelId="{53EF8AAF-3E8B-4F58-BCD9-9A645FD4F0DF}" type="parTrans" cxnId="{B0E1DF5C-69DA-4D5E-B5D9-8642D7CC5F86}">
      <dgm:prSet/>
      <dgm:spPr/>
      <dgm:t>
        <a:bodyPr/>
        <a:lstStyle/>
        <a:p>
          <a:endParaRPr lang="en-US"/>
        </a:p>
      </dgm:t>
    </dgm:pt>
    <dgm:pt modelId="{0437A39C-FE3E-4B72-9BD0-1258926341D5}" type="sibTrans" cxnId="{B0E1DF5C-69DA-4D5E-B5D9-8642D7CC5F86}">
      <dgm:prSet/>
      <dgm:spPr/>
      <dgm:t>
        <a:bodyPr/>
        <a:lstStyle/>
        <a:p>
          <a:endParaRPr lang="en-US"/>
        </a:p>
      </dgm:t>
    </dgm:pt>
    <dgm:pt modelId="{3CC95B00-6AC8-497D-96BC-6053C9297244}">
      <dgm:prSet/>
      <dgm:spPr/>
      <dgm:t>
        <a:bodyPr/>
        <a:lstStyle/>
        <a:p>
          <a:r>
            <a:rPr lang="en-US"/>
            <a:t>Limited range</a:t>
          </a:r>
        </a:p>
      </dgm:t>
    </dgm:pt>
    <dgm:pt modelId="{7D7AF8FB-E200-4C06-A707-43E0DBF01D88}" type="parTrans" cxnId="{A325DAF2-7EED-4B74-8A03-1F778F1EB480}">
      <dgm:prSet/>
      <dgm:spPr/>
      <dgm:t>
        <a:bodyPr/>
        <a:lstStyle/>
        <a:p>
          <a:endParaRPr lang="en-US"/>
        </a:p>
      </dgm:t>
    </dgm:pt>
    <dgm:pt modelId="{3AAC29AC-C62F-469D-AEEE-72CB84D00E76}" type="sibTrans" cxnId="{A325DAF2-7EED-4B74-8A03-1F778F1EB480}">
      <dgm:prSet/>
      <dgm:spPr/>
      <dgm:t>
        <a:bodyPr/>
        <a:lstStyle/>
        <a:p>
          <a:endParaRPr lang="en-US"/>
        </a:p>
      </dgm:t>
    </dgm:pt>
    <dgm:pt modelId="{188CA0C7-1F78-4EDC-8D0D-491BDA5037BD}">
      <dgm:prSet/>
      <dgm:spPr/>
      <dgm:t>
        <a:bodyPr/>
        <a:lstStyle/>
        <a:p>
          <a:r>
            <a:rPr lang="en-US"/>
            <a:t>Confinement within houses</a:t>
          </a:r>
        </a:p>
      </dgm:t>
    </dgm:pt>
    <dgm:pt modelId="{E05E142E-0D7B-414E-8F0C-4E9B44B84C0C}" type="parTrans" cxnId="{8164C27D-0940-41B8-A5C1-024A19ADA666}">
      <dgm:prSet/>
      <dgm:spPr/>
      <dgm:t>
        <a:bodyPr/>
        <a:lstStyle/>
        <a:p>
          <a:endParaRPr lang="en-US"/>
        </a:p>
      </dgm:t>
    </dgm:pt>
    <dgm:pt modelId="{17A631F5-013F-437C-8577-F380C87A458F}" type="sibTrans" cxnId="{8164C27D-0940-41B8-A5C1-024A19ADA666}">
      <dgm:prSet/>
      <dgm:spPr/>
      <dgm:t>
        <a:bodyPr/>
        <a:lstStyle/>
        <a:p>
          <a:endParaRPr lang="en-US"/>
        </a:p>
      </dgm:t>
    </dgm:pt>
    <dgm:pt modelId="{298700D7-3DFC-4244-9A84-B2D4DF6E3C70}" type="pres">
      <dgm:prSet presAssocID="{A0E18572-AD38-4802-A8D5-A23298565E13}" presName="linear" presStyleCnt="0">
        <dgm:presLayoutVars>
          <dgm:animLvl val="lvl"/>
          <dgm:resizeHandles val="exact"/>
        </dgm:presLayoutVars>
      </dgm:prSet>
      <dgm:spPr/>
    </dgm:pt>
    <dgm:pt modelId="{D1BB9704-1039-4C66-80B0-834AF40A514E}" type="pres">
      <dgm:prSet presAssocID="{8E8BDCFA-609A-45C5-9C64-C126EF5B53AB}" presName="parentText" presStyleLbl="node1" presStyleIdx="0" presStyleCnt="1">
        <dgm:presLayoutVars>
          <dgm:chMax val="0"/>
          <dgm:bulletEnabled val="1"/>
        </dgm:presLayoutVars>
      </dgm:prSet>
      <dgm:spPr/>
    </dgm:pt>
    <dgm:pt modelId="{FC787122-59CD-4AA6-942E-64E74C087766}" type="pres">
      <dgm:prSet presAssocID="{8E8BDCFA-609A-45C5-9C64-C126EF5B53AB}" presName="childText" presStyleLbl="revTx" presStyleIdx="0" presStyleCnt="1">
        <dgm:presLayoutVars>
          <dgm:bulletEnabled val="1"/>
        </dgm:presLayoutVars>
      </dgm:prSet>
      <dgm:spPr/>
    </dgm:pt>
  </dgm:ptLst>
  <dgm:cxnLst>
    <dgm:cxn modelId="{B0E1DF5C-69DA-4D5E-B5D9-8642D7CC5F86}" srcId="{A690C242-1678-4350-B658-BB3B3507D2C1}" destId="{3435E0B3-1EE6-4BD7-B8C2-12AF9A3E8619}" srcOrd="0" destOrd="0" parTransId="{53EF8AAF-3E8B-4F58-BCD9-9A645FD4F0DF}" sibTransId="{0437A39C-FE3E-4B72-9BD0-1258926341D5}"/>
    <dgm:cxn modelId="{7F4D1673-D609-496C-B58D-F1B8A562147D}" srcId="{8E8BDCFA-609A-45C5-9C64-C126EF5B53AB}" destId="{A690C242-1678-4350-B658-BB3B3507D2C1}" srcOrd="0" destOrd="0" parTransId="{8732EBCF-56DF-425C-A892-D9EF3FFE5BF1}" sibTransId="{B803D450-4100-4E3D-ACE6-23ED598D0BC2}"/>
    <dgm:cxn modelId="{8164C27D-0940-41B8-A5C1-024A19ADA666}" srcId="{A690C242-1678-4350-B658-BB3B3507D2C1}" destId="{188CA0C7-1F78-4EDC-8D0D-491BDA5037BD}" srcOrd="2" destOrd="0" parTransId="{E05E142E-0D7B-414E-8F0C-4E9B44B84C0C}" sibTransId="{17A631F5-013F-437C-8577-F380C87A458F}"/>
    <dgm:cxn modelId="{DED44E88-95F8-4F4D-A05A-A498B020E31A}" type="presOf" srcId="{3435E0B3-1EE6-4BD7-B8C2-12AF9A3E8619}" destId="{FC787122-59CD-4AA6-942E-64E74C087766}" srcOrd="0" destOrd="1" presId="urn:microsoft.com/office/officeart/2005/8/layout/vList2"/>
    <dgm:cxn modelId="{ADC9EAB5-CBAE-4C77-A43B-E89BA646C058}" type="presOf" srcId="{A690C242-1678-4350-B658-BB3B3507D2C1}" destId="{FC787122-59CD-4AA6-942E-64E74C087766}" srcOrd="0" destOrd="0" presId="urn:microsoft.com/office/officeart/2005/8/layout/vList2"/>
    <dgm:cxn modelId="{3439E3D1-C338-4306-B780-C999D26A37F0}" type="presOf" srcId="{A0E18572-AD38-4802-A8D5-A23298565E13}" destId="{298700D7-3DFC-4244-9A84-B2D4DF6E3C70}" srcOrd="0" destOrd="0" presId="urn:microsoft.com/office/officeart/2005/8/layout/vList2"/>
    <dgm:cxn modelId="{B3E6E7E1-A18D-44FC-A70D-DBEFFA1562E6}" type="presOf" srcId="{3CC95B00-6AC8-497D-96BC-6053C9297244}" destId="{FC787122-59CD-4AA6-942E-64E74C087766}" srcOrd="0" destOrd="2" presId="urn:microsoft.com/office/officeart/2005/8/layout/vList2"/>
    <dgm:cxn modelId="{1099D2F2-9043-4694-8FF2-3B29D64C3B72}" type="presOf" srcId="{188CA0C7-1F78-4EDC-8D0D-491BDA5037BD}" destId="{FC787122-59CD-4AA6-942E-64E74C087766}" srcOrd="0" destOrd="3" presId="urn:microsoft.com/office/officeart/2005/8/layout/vList2"/>
    <dgm:cxn modelId="{A325DAF2-7EED-4B74-8A03-1F778F1EB480}" srcId="{A690C242-1678-4350-B658-BB3B3507D2C1}" destId="{3CC95B00-6AC8-497D-96BC-6053C9297244}" srcOrd="1" destOrd="0" parTransId="{7D7AF8FB-E200-4C06-A707-43E0DBF01D88}" sibTransId="{3AAC29AC-C62F-469D-AEEE-72CB84D00E76}"/>
    <dgm:cxn modelId="{380F74F6-32EB-4EBC-AA8C-EC9E818948A4}" srcId="{A0E18572-AD38-4802-A8D5-A23298565E13}" destId="{8E8BDCFA-609A-45C5-9C64-C126EF5B53AB}" srcOrd="0" destOrd="0" parTransId="{771D79B3-8F9E-481E-B81D-E0ECEE055238}" sibTransId="{848732DD-D335-4F7A-8070-9E97B3AD1072}"/>
    <dgm:cxn modelId="{B4A41BFF-FC08-4268-B0D8-40D5C594460E}" type="presOf" srcId="{8E8BDCFA-609A-45C5-9C64-C126EF5B53AB}" destId="{D1BB9704-1039-4C66-80B0-834AF40A514E}" srcOrd="0" destOrd="0" presId="urn:microsoft.com/office/officeart/2005/8/layout/vList2"/>
    <dgm:cxn modelId="{CC3748FB-0A8F-474C-AB94-44471C689F99}" type="presParOf" srcId="{298700D7-3DFC-4244-9A84-B2D4DF6E3C70}" destId="{D1BB9704-1039-4C66-80B0-834AF40A514E}" srcOrd="0" destOrd="0" presId="urn:microsoft.com/office/officeart/2005/8/layout/vList2"/>
    <dgm:cxn modelId="{80FEF8CA-EAF7-40F6-A71C-F0E2B549A5F4}" type="presParOf" srcId="{298700D7-3DFC-4244-9A84-B2D4DF6E3C70}" destId="{FC787122-59CD-4AA6-942E-64E74C087766}"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16559D2-2306-46B2-B0DA-02D32AFE887A}" type="doc">
      <dgm:prSet loTypeId="urn:microsoft.com/office/officeart/2018/2/layout/IconLabelDescriptionList" loCatId="icon" qsTypeId="urn:microsoft.com/office/officeart/2005/8/quickstyle/simple1" qsCatId="simple" csTypeId="urn:microsoft.com/office/officeart/2018/5/colors/Iconchunking_neutralbg_colorful1" csCatId="colorful" phldr="1"/>
      <dgm:spPr/>
      <dgm:t>
        <a:bodyPr/>
        <a:lstStyle/>
        <a:p>
          <a:endParaRPr lang="en-US"/>
        </a:p>
      </dgm:t>
    </dgm:pt>
    <dgm:pt modelId="{DB5C6B58-F30E-4A33-BC4B-757525F9B46A}">
      <dgm:prSet/>
      <dgm:spPr/>
      <dgm:t>
        <a:bodyPr/>
        <a:lstStyle/>
        <a:p>
          <a:pPr>
            <a:defRPr b="1"/>
          </a:pPr>
          <a:r>
            <a:rPr lang="en-US"/>
            <a:t>Advantages and disadvantages of different types of rearing</a:t>
          </a:r>
        </a:p>
      </dgm:t>
    </dgm:pt>
    <dgm:pt modelId="{1DB0FF08-C17B-47B4-923F-EF40B810C9B4}" type="parTrans" cxnId="{E0C46133-58EC-489F-BF99-59BF3847609F}">
      <dgm:prSet/>
      <dgm:spPr/>
      <dgm:t>
        <a:bodyPr/>
        <a:lstStyle/>
        <a:p>
          <a:endParaRPr lang="en-US"/>
        </a:p>
      </dgm:t>
    </dgm:pt>
    <dgm:pt modelId="{39995BC5-7783-493F-AE00-05F2B26AF340}" type="sibTrans" cxnId="{E0C46133-58EC-489F-BF99-59BF3847609F}">
      <dgm:prSet/>
      <dgm:spPr/>
      <dgm:t>
        <a:bodyPr/>
        <a:lstStyle/>
        <a:p>
          <a:endParaRPr lang="en-US"/>
        </a:p>
      </dgm:t>
    </dgm:pt>
    <dgm:pt modelId="{64FBDDD7-CA7D-437C-9F7B-A30060B835D3}">
      <dgm:prSet/>
      <dgm:spPr/>
      <dgm:t>
        <a:bodyPr/>
        <a:lstStyle/>
        <a:p>
          <a:pPr>
            <a:defRPr b="1"/>
          </a:pPr>
          <a:r>
            <a:rPr lang="en-US"/>
            <a:t>Free Range</a:t>
          </a:r>
        </a:p>
      </dgm:t>
    </dgm:pt>
    <dgm:pt modelId="{610466A6-2AC5-44A9-9885-690434FE9457}" type="parTrans" cxnId="{C63524D9-9F51-472C-B1ED-4CD71B3EBF89}">
      <dgm:prSet/>
      <dgm:spPr/>
      <dgm:t>
        <a:bodyPr/>
        <a:lstStyle/>
        <a:p>
          <a:endParaRPr lang="en-US"/>
        </a:p>
      </dgm:t>
    </dgm:pt>
    <dgm:pt modelId="{C23245FA-7B6D-4D1A-843B-7E6F7969AF3C}" type="sibTrans" cxnId="{C63524D9-9F51-472C-B1ED-4CD71B3EBF89}">
      <dgm:prSet/>
      <dgm:spPr/>
      <dgm:t>
        <a:bodyPr/>
        <a:lstStyle/>
        <a:p>
          <a:endParaRPr lang="en-US"/>
        </a:p>
      </dgm:t>
    </dgm:pt>
    <dgm:pt modelId="{9F56D2B2-9B95-4328-B25E-680D75D68BA2}">
      <dgm:prSet/>
      <dgm:spPr/>
      <dgm:t>
        <a:bodyPr/>
        <a:lstStyle/>
        <a:p>
          <a:r>
            <a:rPr lang="en-US" baseline="0"/>
            <a:t>Adv.  reduced feed costs as bids find source of food, reduced housing costs.</a:t>
          </a:r>
          <a:endParaRPr lang="en-US"/>
        </a:p>
      </dgm:t>
    </dgm:pt>
    <dgm:pt modelId="{4E1AD715-50DC-4444-9CF4-0993D5F7600C}" type="parTrans" cxnId="{B4E44E5E-73BA-4FC9-A0F1-BF4BD86EB3AD}">
      <dgm:prSet/>
      <dgm:spPr/>
      <dgm:t>
        <a:bodyPr/>
        <a:lstStyle/>
        <a:p>
          <a:endParaRPr lang="en-US"/>
        </a:p>
      </dgm:t>
    </dgm:pt>
    <dgm:pt modelId="{58F3DCBA-86F5-4EC3-B8FD-F90BF7E90CE7}" type="sibTrans" cxnId="{B4E44E5E-73BA-4FC9-A0F1-BF4BD86EB3AD}">
      <dgm:prSet/>
      <dgm:spPr/>
      <dgm:t>
        <a:bodyPr/>
        <a:lstStyle/>
        <a:p>
          <a:endParaRPr lang="en-US"/>
        </a:p>
      </dgm:t>
    </dgm:pt>
    <dgm:pt modelId="{136CC7BF-FB07-4363-BFA0-2CB2E8810DB1}">
      <dgm:prSet/>
      <dgm:spPr/>
      <dgm:t>
        <a:bodyPr/>
        <a:lstStyle/>
        <a:p>
          <a:r>
            <a:rPr lang="en-US" baseline="0"/>
            <a:t>Disadv. Loss from predators and close flock shepherding</a:t>
          </a:r>
          <a:endParaRPr lang="en-US"/>
        </a:p>
      </dgm:t>
    </dgm:pt>
    <dgm:pt modelId="{A048C329-5827-48FE-BDA1-7920909A8FB2}" type="parTrans" cxnId="{39B4A13B-D722-41E7-80B4-0BFCE773D573}">
      <dgm:prSet/>
      <dgm:spPr/>
      <dgm:t>
        <a:bodyPr/>
        <a:lstStyle/>
        <a:p>
          <a:endParaRPr lang="en-US"/>
        </a:p>
      </dgm:t>
    </dgm:pt>
    <dgm:pt modelId="{D07316B2-F9ED-4D88-A095-5F029D59D1E6}" type="sibTrans" cxnId="{39B4A13B-D722-41E7-80B4-0BFCE773D573}">
      <dgm:prSet/>
      <dgm:spPr/>
      <dgm:t>
        <a:bodyPr/>
        <a:lstStyle/>
        <a:p>
          <a:endParaRPr lang="en-US"/>
        </a:p>
      </dgm:t>
    </dgm:pt>
    <dgm:pt modelId="{BFB04F83-06E6-4F38-AE20-AFB7F7461F7C}">
      <dgm:prSet/>
      <dgm:spPr/>
      <dgm:t>
        <a:bodyPr/>
        <a:lstStyle/>
        <a:p>
          <a:pPr>
            <a:defRPr b="1"/>
          </a:pPr>
          <a:r>
            <a:rPr lang="en-US"/>
            <a:t>Limited Range</a:t>
          </a:r>
        </a:p>
      </dgm:t>
    </dgm:pt>
    <dgm:pt modelId="{F72EB133-E550-4780-8426-32E395D4836B}" type="parTrans" cxnId="{5206498B-C3B0-43B4-89B9-ADD395B38B78}">
      <dgm:prSet/>
      <dgm:spPr/>
      <dgm:t>
        <a:bodyPr/>
        <a:lstStyle/>
        <a:p>
          <a:endParaRPr lang="en-US"/>
        </a:p>
      </dgm:t>
    </dgm:pt>
    <dgm:pt modelId="{291756B3-84C3-4F8F-AEFB-94E146FD5053}" type="sibTrans" cxnId="{5206498B-C3B0-43B4-89B9-ADD395B38B78}">
      <dgm:prSet/>
      <dgm:spPr/>
      <dgm:t>
        <a:bodyPr/>
        <a:lstStyle/>
        <a:p>
          <a:endParaRPr lang="en-US"/>
        </a:p>
      </dgm:t>
    </dgm:pt>
    <dgm:pt modelId="{1C2A2F45-9A2B-4B1A-B4E6-66F1301DADC1}">
      <dgm:prSet/>
      <dgm:spPr/>
      <dgm:t>
        <a:bodyPr/>
        <a:lstStyle/>
        <a:p>
          <a:r>
            <a:rPr lang="en-US" baseline="0"/>
            <a:t>Adv less flock supervision, hen will take care of chicks with natural brooding</a:t>
          </a:r>
          <a:endParaRPr lang="en-US"/>
        </a:p>
      </dgm:t>
    </dgm:pt>
    <dgm:pt modelId="{D0731F7E-4562-458B-9B6F-8CA1E5908C8F}" type="parTrans" cxnId="{68F165AA-148A-4F19-B2F7-5BB040757E9D}">
      <dgm:prSet/>
      <dgm:spPr/>
      <dgm:t>
        <a:bodyPr/>
        <a:lstStyle/>
        <a:p>
          <a:endParaRPr lang="en-US"/>
        </a:p>
      </dgm:t>
    </dgm:pt>
    <dgm:pt modelId="{9FFD4D98-5044-4A3C-848E-7BD4F311BC5F}" type="sibTrans" cxnId="{68F165AA-148A-4F19-B2F7-5BB040757E9D}">
      <dgm:prSet/>
      <dgm:spPr/>
      <dgm:t>
        <a:bodyPr/>
        <a:lstStyle/>
        <a:p>
          <a:endParaRPr lang="en-US"/>
        </a:p>
      </dgm:t>
    </dgm:pt>
    <dgm:pt modelId="{A564ACA4-0A2D-460E-931E-1E07339E2754}">
      <dgm:prSet/>
      <dgm:spPr/>
      <dgm:t>
        <a:bodyPr/>
        <a:lstStyle/>
        <a:p>
          <a:r>
            <a:rPr lang="en-US" baseline="0"/>
            <a:t>Disadv. Predators can be a problem anytime</a:t>
          </a:r>
          <a:endParaRPr lang="en-US"/>
        </a:p>
      </dgm:t>
    </dgm:pt>
    <dgm:pt modelId="{BDB17273-E8A3-469D-B4AE-F94C3B3E688D}" type="parTrans" cxnId="{799CD60B-598A-4745-8D09-C324BACFBC49}">
      <dgm:prSet/>
      <dgm:spPr/>
      <dgm:t>
        <a:bodyPr/>
        <a:lstStyle/>
        <a:p>
          <a:endParaRPr lang="en-US"/>
        </a:p>
      </dgm:t>
    </dgm:pt>
    <dgm:pt modelId="{4B9624B9-1EB1-4203-A9F0-EF43AADD952F}" type="sibTrans" cxnId="{799CD60B-598A-4745-8D09-C324BACFBC49}">
      <dgm:prSet/>
      <dgm:spPr/>
      <dgm:t>
        <a:bodyPr/>
        <a:lstStyle/>
        <a:p>
          <a:endParaRPr lang="en-US"/>
        </a:p>
      </dgm:t>
    </dgm:pt>
    <dgm:pt modelId="{4ADE70E9-AA4B-4114-8028-EF42637180D6}">
      <dgm:prSet/>
      <dgm:spPr/>
      <dgm:t>
        <a:bodyPr/>
        <a:lstStyle/>
        <a:p>
          <a:pPr>
            <a:defRPr b="1"/>
          </a:pPr>
          <a:r>
            <a:rPr lang="en-US"/>
            <a:t>Confinement/Pen rearing</a:t>
          </a:r>
        </a:p>
      </dgm:t>
    </dgm:pt>
    <dgm:pt modelId="{3751D979-C299-4253-9CDB-901CBF9B54A7}" type="parTrans" cxnId="{70F405AC-EB97-4930-8A27-2D3E69BEFCF3}">
      <dgm:prSet/>
      <dgm:spPr/>
      <dgm:t>
        <a:bodyPr/>
        <a:lstStyle/>
        <a:p>
          <a:endParaRPr lang="en-US"/>
        </a:p>
      </dgm:t>
    </dgm:pt>
    <dgm:pt modelId="{E51F42E0-FCC2-48AF-A5C5-11038B894931}" type="sibTrans" cxnId="{70F405AC-EB97-4930-8A27-2D3E69BEFCF3}">
      <dgm:prSet/>
      <dgm:spPr/>
      <dgm:t>
        <a:bodyPr/>
        <a:lstStyle/>
        <a:p>
          <a:endParaRPr lang="en-US"/>
        </a:p>
      </dgm:t>
    </dgm:pt>
    <dgm:pt modelId="{F742F7E8-ABD3-42B6-8F43-8A89155E0478}">
      <dgm:prSet/>
      <dgm:spPr/>
      <dgm:t>
        <a:bodyPr/>
        <a:lstStyle/>
        <a:p>
          <a:r>
            <a:rPr lang="en-US" baseline="0"/>
            <a:t>Adv More protection from weather and predators</a:t>
          </a:r>
          <a:endParaRPr lang="en-US"/>
        </a:p>
      </dgm:t>
    </dgm:pt>
    <dgm:pt modelId="{603EFC6A-361A-4F56-8531-D81665F5DCC1}" type="parTrans" cxnId="{D31ADA16-E717-455E-9564-C8F631C52A2C}">
      <dgm:prSet/>
      <dgm:spPr/>
      <dgm:t>
        <a:bodyPr/>
        <a:lstStyle/>
        <a:p>
          <a:endParaRPr lang="en-US"/>
        </a:p>
      </dgm:t>
    </dgm:pt>
    <dgm:pt modelId="{32B44B16-8C72-4A68-87CA-89C936D19885}" type="sibTrans" cxnId="{D31ADA16-E717-455E-9564-C8F631C52A2C}">
      <dgm:prSet/>
      <dgm:spPr/>
      <dgm:t>
        <a:bodyPr/>
        <a:lstStyle/>
        <a:p>
          <a:endParaRPr lang="en-US"/>
        </a:p>
      </dgm:t>
    </dgm:pt>
    <dgm:pt modelId="{A10154A6-24A3-45D3-9D94-CB2ED6F4D04F}">
      <dgm:prSet/>
      <dgm:spPr/>
      <dgm:t>
        <a:bodyPr/>
        <a:lstStyle/>
        <a:p>
          <a:r>
            <a:rPr lang="en-US" baseline="0"/>
            <a:t>Disadv.- cost and responsibility for furnishing all essential nutrients in the feed and cost of complete feeding, fencing, and problems arising from wet pens</a:t>
          </a:r>
          <a:endParaRPr lang="en-US"/>
        </a:p>
      </dgm:t>
    </dgm:pt>
    <dgm:pt modelId="{1258E945-8C2D-4861-A39C-F4D123D576BE}" type="parTrans" cxnId="{BFC2DFD4-5538-4E15-8432-CDA9E953688E}">
      <dgm:prSet/>
      <dgm:spPr/>
      <dgm:t>
        <a:bodyPr/>
        <a:lstStyle/>
        <a:p>
          <a:endParaRPr lang="en-US"/>
        </a:p>
      </dgm:t>
    </dgm:pt>
    <dgm:pt modelId="{6CC2FA55-FF33-4869-90E6-ADB78A7AC1D9}" type="sibTrans" cxnId="{BFC2DFD4-5538-4E15-8432-CDA9E953688E}">
      <dgm:prSet/>
      <dgm:spPr/>
      <dgm:t>
        <a:bodyPr/>
        <a:lstStyle/>
        <a:p>
          <a:endParaRPr lang="en-US"/>
        </a:p>
      </dgm:t>
    </dgm:pt>
    <dgm:pt modelId="{25220BDC-A0C6-4AA0-B6C1-AD4FB16AB4B9}" type="pres">
      <dgm:prSet presAssocID="{F16559D2-2306-46B2-B0DA-02D32AFE887A}" presName="root" presStyleCnt="0">
        <dgm:presLayoutVars>
          <dgm:dir/>
          <dgm:resizeHandles val="exact"/>
        </dgm:presLayoutVars>
      </dgm:prSet>
      <dgm:spPr/>
    </dgm:pt>
    <dgm:pt modelId="{B1DCB1A7-4779-4AF6-B3FE-12919E952130}" type="pres">
      <dgm:prSet presAssocID="{DB5C6B58-F30E-4A33-BC4B-757525F9B46A}" presName="compNode" presStyleCnt="0"/>
      <dgm:spPr/>
    </dgm:pt>
    <dgm:pt modelId="{DEA8D1DE-887D-4F8A-A5C5-7AA213CE8F72}" type="pres">
      <dgm:prSet presAssocID="{DB5C6B58-F30E-4A33-BC4B-757525F9B46A}"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Thumbs Up Sign"/>
        </a:ext>
      </dgm:extLst>
    </dgm:pt>
    <dgm:pt modelId="{0A919C8C-DC24-4851-99C9-A4959EB8855D}" type="pres">
      <dgm:prSet presAssocID="{DB5C6B58-F30E-4A33-BC4B-757525F9B46A}" presName="iconSpace" presStyleCnt="0"/>
      <dgm:spPr/>
    </dgm:pt>
    <dgm:pt modelId="{F0D99E43-D656-4BD4-9A2E-B9850D854773}" type="pres">
      <dgm:prSet presAssocID="{DB5C6B58-F30E-4A33-BC4B-757525F9B46A}" presName="parTx" presStyleLbl="revTx" presStyleIdx="0" presStyleCnt="8">
        <dgm:presLayoutVars>
          <dgm:chMax val="0"/>
          <dgm:chPref val="0"/>
        </dgm:presLayoutVars>
      </dgm:prSet>
      <dgm:spPr/>
    </dgm:pt>
    <dgm:pt modelId="{D925A734-99E3-497D-AD18-1551E05CA8AD}" type="pres">
      <dgm:prSet presAssocID="{DB5C6B58-F30E-4A33-BC4B-757525F9B46A}" presName="txSpace" presStyleCnt="0"/>
      <dgm:spPr/>
    </dgm:pt>
    <dgm:pt modelId="{A923A0B9-FC55-4286-ABF8-AB111DF1F149}" type="pres">
      <dgm:prSet presAssocID="{DB5C6B58-F30E-4A33-BC4B-757525F9B46A}" presName="desTx" presStyleLbl="revTx" presStyleIdx="1" presStyleCnt="8">
        <dgm:presLayoutVars/>
      </dgm:prSet>
      <dgm:spPr/>
    </dgm:pt>
    <dgm:pt modelId="{43A78077-DCC7-420E-A06F-D76A6F75DF33}" type="pres">
      <dgm:prSet presAssocID="{39995BC5-7783-493F-AE00-05F2B26AF340}" presName="sibTrans" presStyleCnt="0"/>
      <dgm:spPr/>
    </dgm:pt>
    <dgm:pt modelId="{3C2FDA1D-5C63-4640-A983-1F1D94DDA358}" type="pres">
      <dgm:prSet presAssocID="{64FBDDD7-CA7D-437C-9F7B-A30060B835D3}" presName="compNode" presStyleCnt="0"/>
      <dgm:spPr/>
    </dgm:pt>
    <dgm:pt modelId="{95547ABC-6544-4F32-9082-1ECB2A7365CB}" type="pres">
      <dgm:prSet presAssocID="{64FBDDD7-CA7D-437C-9F7B-A30060B835D3}"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heep"/>
        </a:ext>
      </dgm:extLst>
    </dgm:pt>
    <dgm:pt modelId="{E8D105B0-7E03-4FD6-A14A-115F72F27CED}" type="pres">
      <dgm:prSet presAssocID="{64FBDDD7-CA7D-437C-9F7B-A30060B835D3}" presName="iconSpace" presStyleCnt="0"/>
      <dgm:spPr/>
    </dgm:pt>
    <dgm:pt modelId="{0152B22E-E421-49E2-8CA0-CD155982821B}" type="pres">
      <dgm:prSet presAssocID="{64FBDDD7-CA7D-437C-9F7B-A30060B835D3}" presName="parTx" presStyleLbl="revTx" presStyleIdx="2" presStyleCnt="8">
        <dgm:presLayoutVars>
          <dgm:chMax val="0"/>
          <dgm:chPref val="0"/>
        </dgm:presLayoutVars>
      </dgm:prSet>
      <dgm:spPr/>
    </dgm:pt>
    <dgm:pt modelId="{B505E399-C26D-4B80-AD81-79716AB34EA5}" type="pres">
      <dgm:prSet presAssocID="{64FBDDD7-CA7D-437C-9F7B-A30060B835D3}" presName="txSpace" presStyleCnt="0"/>
      <dgm:spPr/>
    </dgm:pt>
    <dgm:pt modelId="{DA333FE6-52A0-4374-8F0A-0643A6C36A82}" type="pres">
      <dgm:prSet presAssocID="{64FBDDD7-CA7D-437C-9F7B-A30060B835D3}" presName="desTx" presStyleLbl="revTx" presStyleIdx="3" presStyleCnt="8">
        <dgm:presLayoutVars/>
      </dgm:prSet>
      <dgm:spPr/>
    </dgm:pt>
    <dgm:pt modelId="{6EF1E221-9F45-4989-8916-764D649738C9}" type="pres">
      <dgm:prSet presAssocID="{C23245FA-7B6D-4D1A-843B-7E6F7969AF3C}" presName="sibTrans" presStyleCnt="0"/>
      <dgm:spPr/>
    </dgm:pt>
    <dgm:pt modelId="{1902EBD1-6FF2-439F-9B06-DEDFE8D75138}" type="pres">
      <dgm:prSet presAssocID="{BFB04F83-06E6-4F38-AE20-AFB7F7461F7C}" presName="compNode" presStyleCnt="0"/>
      <dgm:spPr/>
    </dgm:pt>
    <dgm:pt modelId="{EA172F47-D146-4D58-9751-F6434C42D1C5}" type="pres">
      <dgm:prSet presAssocID="{BFB04F83-06E6-4F38-AE20-AFB7F7461F7C}"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hick"/>
        </a:ext>
      </dgm:extLst>
    </dgm:pt>
    <dgm:pt modelId="{222FF32B-19D8-4C44-AA8D-E1DF308731AA}" type="pres">
      <dgm:prSet presAssocID="{BFB04F83-06E6-4F38-AE20-AFB7F7461F7C}" presName="iconSpace" presStyleCnt="0"/>
      <dgm:spPr/>
    </dgm:pt>
    <dgm:pt modelId="{73D5A88E-8250-4079-9DDC-D816000F829F}" type="pres">
      <dgm:prSet presAssocID="{BFB04F83-06E6-4F38-AE20-AFB7F7461F7C}" presName="parTx" presStyleLbl="revTx" presStyleIdx="4" presStyleCnt="8">
        <dgm:presLayoutVars>
          <dgm:chMax val="0"/>
          <dgm:chPref val="0"/>
        </dgm:presLayoutVars>
      </dgm:prSet>
      <dgm:spPr/>
    </dgm:pt>
    <dgm:pt modelId="{A82D05D6-044F-4016-A798-200E68BD2A64}" type="pres">
      <dgm:prSet presAssocID="{BFB04F83-06E6-4F38-AE20-AFB7F7461F7C}" presName="txSpace" presStyleCnt="0"/>
      <dgm:spPr/>
    </dgm:pt>
    <dgm:pt modelId="{D2CA44E0-CB6F-484D-AA87-223A4103A995}" type="pres">
      <dgm:prSet presAssocID="{BFB04F83-06E6-4F38-AE20-AFB7F7461F7C}" presName="desTx" presStyleLbl="revTx" presStyleIdx="5" presStyleCnt="8">
        <dgm:presLayoutVars/>
      </dgm:prSet>
      <dgm:spPr/>
    </dgm:pt>
    <dgm:pt modelId="{FFCD29FF-B29A-49EE-A78E-F8566AED13F9}" type="pres">
      <dgm:prSet presAssocID="{291756B3-84C3-4F8F-AEFB-94E146FD5053}" presName="sibTrans" presStyleCnt="0"/>
      <dgm:spPr/>
    </dgm:pt>
    <dgm:pt modelId="{C94CFF86-3B4B-4520-AEA5-4B71D610A774}" type="pres">
      <dgm:prSet presAssocID="{4ADE70E9-AA4B-4114-8028-EF42637180D6}" presName="compNode" presStyleCnt="0"/>
      <dgm:spPr/>
    </dgm:pt>
    <dgm:pt modelId="{97BFCFCF-129B-4DC9-83D7-9119FCF59AA2}" type="pres">
      <dgm:prSet presAssocID="{4ADE70E9-AA4B-4114-8028-EF42637180D6}"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Glue"/>
        </a:ext>
      </dgm:extLst>
    </dgm:pt>
    <dgm:pt modelId="{00E9D481-C805-40AD-81D7-88076E890820}" type="pres">
      <dgm:prSet presAssocID="{4ADE70E9-AA4B-4114-8028-EF42637180D6}" presName="iconSpace" presStyleCnt="0"/>
      <dgm:spPr/>
    </dgm:pt>
    <dgm:pt modelId="{2D5B4274-E6C8-4D27-A1AD-72AEDFA8A45B}" type="pres">
      <dgm:prSet presAssocID="{4ADE70E9-AA4B-4114-8028-EF42637180D6}" presName="parTx" presStyleLbl="revTx" presStyleIdx="6" presStyleCnt="8">
        <dgm:presLayoutVars>
          <dgm:chMax val="0"/>
          <dgm:chPref val="0"/>
        </dgm:presLayoutVars>
      </dgm:prSet>
      <dgm:spPr/>
    </dgm:pt>
    <dgm:pt modelId="{D01D13C6-3FA2-44F8-943B-691E4FCAA243}" type="pres">
      <dgm:prSet presAssocID="{4ADE70E9-AA4B-4114-8028-EF42637180D6}" presName="txSpace" presStyleCnt="0"/>
      <dgm:spPr/>
    </dgm:pt>
    <dgm:pt modelId="{8A263986-2D4D-461E-9796-F7B4B399B4D9}" type="pres">
      <dgm:prSet presAssocID="{4ADE70E9-AA4B-4114-8028-EF42637180D6}" presName="desTx" presStyleLbl="revTx" presStyleIdx="7" presStyleCnt="8">
        <dgm:presLayoutVars/>
      </dgm:prSet>
      <dgm:spPr/>
    </dgm:pt>
  </dgm:ptLst>
  <dgm:cxnLst>
    <dgm:cxn modelId="{799CD60B-598A-4745-8D09-C324BACFBC49}" srcId="{BFB04F83-06E6-4F38-AE20-AFB7F7461F7C}" destId="{A564ACA4-0A2D-460E-931E-1E07339E2754}" srcOrd="1" destOrd="0" parTransId="{BDB17273-E8A3-469D-B4AE-F94C3B3E688D}" sibTransId="{4B9624B9-1EB1-4203-A9F0-EF43AADD952F}"/>
    <dgm:cxn modelId="{639CBE16-1123-489B-B721-00103C008DE0}" type="presOf" srcId="{136CC7BF-FB07-4363-BFA0-2CB2E8810DB1}" destId="{DA333FE6-52A0-4374-8F0A-0643A6C36A82}" srcOrd="0" destOrd="1" presId="urn:microsoft.com/office/officeart/2018/2/layout/IconLabelDescriptionList"/>
    <dgm:cxn modelId="{D31ADA16-E717-455E-9564-C8F631C52A2C}" srcId="{4ADE70E9-AA4B-4114-8028-EF42637180D6}" destId="{F742F7E8-ABD3-42B6-8F43-8A89155E0478}" srcOrd="0" destOrd="0" parTransId="{603EFC6A-361A-4F56-8531-D81665F5DCC1}" sibTransId="{32B44B16-8C72-4A68-87CA-89C936D19885}"/>
    <dgm:cxn modelId="{FABAC729-FAD7-4749-A67B-91C59361085C}" type="presOf" srcId="{F16559D2-2306-46B2-B0DA-02D32AFE887A}" destId="{25220BDC-A0C6-4AA0-B6C1-AD4FB16AB4B9}" srcOrd="0" destOrd="0" presId="urn:microsoft.com/office/officeart/2018/2/layout/IconLabelDescriptionList"/>
    <dgm:cxn modelId="{BC88A02B-7FA9-4ADB-AFB2-5434BCDAC6A6}" type="presOf" srcId="{BFB04F83-06E6-4F38-AE20-AFB7F7461F7C}" destId="{73D5A88E-8250-4079-9DDC-D816000F829F}" srcOrd="0" destOrd="0" presId="urn:microsoft.com/office/officeart/2018/2/layout/IconLabelDescriptionList"/>
    <dgm:cxn modelId="{E0C46133-58EC-489F-BF99-59BF3847609F}" srcId="{F16559D2-2306-46B2-B0DA-02D32AFE887A}" destId="{DB5C6B58-F30E-4A33-BC4B-757525F9B46A}" srcOrd="0" destOrd="0" parTransId="{1DB0FF08-C17B-47B4-923F-EF40B810C9B4}" sibTransId="{39995BC5-7783-493F-AE00-05F2B26AF340}"/>
    <dgm:cxn modelId="{39B4A13B-D722-41E7-80B4-0BFCE773D573}" srcId="{64FBDDD7-CA7D-437C-9F7B-A30060B835D3}" destId="{136CC7BF-FB07-4363-BFA0-2CB2E8810DB1}" srcOrd="1" destOrd="0" parTransId="{A048C329-5827-48FE-BDA1-7920909A8FB2}" sibTransId="{D07316B2-F9ED-4D88-A095-5F029D59D1E6}"/>
    <dgm:cxn modelId="{B4E44E5E-73BA-4FC9-A0F1-BF4BD86EB3AD}" srcId="{64FBDDD7-CA7D-437C-9F7B-A30060B835D3}" destId="{9F56D2B2-9B95-4328-B25E-680D75D68BA2}" srcOrd="0" destOrd="0" parTransId="{4E1AD715-50DC-4444-9CF4-0993D5F7600C}" sibTransId="{58F3DCBA-86F5-4EC3-B8FD-F90BF7E90CE7}"/>
    <dgm:cxn modelId="{F46AEC67-377B-4881-B781-F0F9441BC900}" type="presOf" srcId="{A564ACA4-0A2D-460E-931E-1E07339E2754}" destId="{D2CA44E0-CB6F-484D-AA87-223A4103A995}" srcOrd="0" destOrd="1" presId="urn:microsoft.com/office/officeart/2018/2/layout/IconLabelDescriptionList"/>
    <dgm:cxn modelId="{7D002A72-017C-43D3-B53C-4CE1A4EC8C4B}" type="presOf" srcId="{1C2A2F45-9A2B-4B1A-B4E6-66F1301DADC1}" destId="{D2CA44E0-CB6F-484D-AA87-223A4103A995}" srcOrd="0" destOrd="0" presId="urn:microsoft.com/office/officeart/2018/2/layout/IconLabelDescriptionList"/>
    <dgm:cxn modelId="{8A1F8552-D072-46F9-AFD3-68D98808484E}" type="presOf" srcId="{DB5C6B58-F30E-4A33-BC4B-757525F9B46A}" destId="{F0D99E43-D656-4BD4-9A2E-B9850D854773}" srcOrd="0" destOrd="0" presId="urn:microsoft.com/office/officeart/2018/2/layout/IconLabelDescriptionList"/>
    <dgm:cxn modelId="{428B5987-6F46-4B3F-A2B4-4E8F62E99083}" type="presOf" srcId="{4ADE70E9-AA4B-4114-8028-EF42637180D6}" destId="{2D5B4274-E6C8-4D27-A1AD-72AEDFA8A45B}" srcOrd="0" destOrd="0" presId="urn:microsoft.com/office/officeart/2018/2/layout/IconLabelDescriptionList"/>
    <dgm:cxn modelId="{5206498B-C3B0-43B4-89B9-ADD395B38B78}" srcId="{F16559D2-2306-46B2-B0DA-02D32AFE887A}" destId="{BFB04F83-06E6-4F38-AE20-AFB7F7461F7C}" srcOrd="2" destOrd="0" parTransId="{F72EB133-E550-4780-8426-32E395D4836B}" sibTransId="{291756B3-84C3-4F8F-AEFB-94E146FD5053}"/>
    <dgm:cxn modelId="{83C16E98-6A1A-45C9-88EA-60333BEC0FEF}" type="presOf" srcId="{64FBDDD7-CA7D-437C-9F7B-A30060B835D3}" destId="{0152B22E-E421-49E2-8CA0-CD155982821B}" srcOrd="0" destOrd="0" presId="urn:microsoft.com/office/officeart/2018/2/layout/IconLabelDescriptionList"/>
    <dgm:cxn modelId="{68F165AA-148A-4F19-B2F7-5BB040757E9D}" srcId="{BFB04F83-06E6-4F38-AE20-AFB7F7461F7C}" destId="{1C2A2F45-9A2B-4B1A-B4E6-66F1301DADC1}" srcOrd="0" destOrd="0" parTransId="{D0731F7E-4562-458B-9B6F-8CA1E5908C8F}" sibTransId="{9FFD4D98-5044-4A3C-848E-7BD4F311BC5F}"/>
    <dgm:cxn modelId="{70F405AC-EB97-4930-8A27-2D3E69BEFCF3}" srcId="{F16559D2-2306-46B2-B0DA-02D32AFE887A}" destId="{4ADE70E9-AA4B-4114-8028-EF42637180D6}" srcOrd="3" destOrd="0" parTransId="{3751D979-C299-4253-9CDB-901CBF9B54A7}" sibTransId="{E51F42E0-FCC2-48AF-A5C5-11038B894931}"/>
    <dgm:cxn modelId="{BFC2DFD4-5538-4E15-8432-CDA9E953688E}" srcId="{4ADE70E9-AA4B-4114-8028-EF42637180D6}" destId="{A10154A6-24A3-45D3-9D94-CB2ED6F4D04F}" srcOrd="1" destOrd="0" parTransId="{1258E945-8C2D-4861-A39C-F4D123D576BE}" sibTransId="{6CC2FA55-FF33-4869-90E6-ADB78A7AC1D9}"/>
    <dgm:cxn modelId="{C63524D9-9F51-472C-B1ED-4CD71B3EBF89}" srcId="{F16559D2-2306-46B2-B0DA-02D32AFE887A}" destId="{64FBDDD7-CA7D-437C-9F7B-A30060B835D3}" srcOrd="1" destOrd="0" parTransId="{610466A6-2AC5-44A9-9885-690434FE9457}" sibTransId="{C23245FA-7B6D-4D1A-843B-7E6F7969AF3C}"/>
    <dgm:cxn modelId="{C6775BE6-CD44-43BE-A4C2-104830521EB2}" type="presOf" srcId="{9F56D2B2-9B95-4328-B25E-680D75D68BA2}" destId="{DA333FE6-52A0-4374-8F0A-0643A6C36A82}" srcOrd="0" destOrd="0" presId="urn:microsoft.com/office/officeart/2018/2/layout/IconLabelDescriptionList"/>
    <dgm:cxn modelId="{EB7A84FC-B71F-403A-AD10-3F3F440618F8}" type="presOf" srcId="{A10154A6-24A3-45D3-9D94-CB2ED6F4D04F}" destId="{8A263986-2D4D-461E-9796-F7B4B399B4D9}" srcOrd="0" destOrd="1" presId="urn:microsoft.com/office/officeart/2018/2/layout/IconLabelDescriptionList"/>
    <dgm:cxn modelId="{B021E0FD-B097-4B86-831E-07350FF9D14B}" type="presOf" srcId="{F742F7E8-ABD3-42B6-8F43-8A89155E0478}" destId="{8A263986-2D4D-461E-9796-F7B4B399B4D9}" srcOrd="0" destOrd="0" presId="urn:microsoft.com/office/officeart/2018/2/layout/IconLabelDescriptionList"/>
    <dgm:cxn modelId="{6594DC78-3665-4671-AB1B-B1AA9C6C95B3}" type="presParOf" srcId="{25220BDC-A0C6-4AA0-B6C1-AD4FB16AB4B9}" destId="{B1DCB1A7-4779-4AF6-B3FE-12919E952130}" srcOrd="0" destOrd="0" presId="urn:microsoft.com/office/officeart/2018/2/layout/IconLabelDescriptionList"/>
    <dgm:cxn modelId="{708D6DDC-760A-47D6-A407-492EB016B099}" type="presParOf" srcId="{B1DCB1A7-4779-4AF6-B3FE-12919E952130}" destId="{DEA8D1DE-887D-4F8A-A5C5-7AA213CE8F72}" srcOrd="0" destOrd="0" presId="urn:microsoft.com/office/officeart/2018/2/layout/IconLabelDescriptionList"/>
    <dgm:cxn modelId="{693A1784-9823-425D-AE98-A36FEB824088}" type="presParOf" srcId="{B1DCB1A7-4779-4AF6-B3FE-12919E952130}" destId="{0A919C8C-DC24-4851-99C9-A4959EB8855D}" srcOrd="1" destOrd="0" presId="urn:microsoft.com/office/officeart/2018/2/layout/IconLabelDescriptionList"/>
    <dgm:cxn modelId="{71260A99-D486-4489-B5E2-E781DE86499A}" type="presParOf" srcId="{B1DCB1A7-4779-4AF6-B3FE-12919E952130}" destId="{F0D99E43-D656-4BD4-9A2E-B9850D854773}" srcOrd="2" destOrd="0" presId="urn:microsoft.com/office/officeart/2018/2/layout/IconLabelDescriptionList"/>
    <dgm:cxn modelId="{46742B54-E509-4428-BF1F-C2B8B7A73877}" type="presParOf" srcId="{B1DCB1A7-4779-4AF6-B3FE-12919E952130}" destId="{D925A734-99E3-497D-AD18-1551E05CA8AD}" srcOrd="3" destOrd="0" presId="urn:microsoft.com/office/officeart/2018/2/layout/IconLabelDescriptionList"/>
    <dgm:cxn modelId="{481AE859-DC49-4E43-925E-8CCC82D90EBD}" type="presParOf" srcId="{B1DCB1A7-4779-4AF6-B3FE-12919E952130}" destId="{A923A0B9-FC55-4286-ABF8-AB111DF1F149}" srcOrd="4" destOrd="0" presId="urn:microsoft.com/office/officeart/2018/2/layout/IconLabelDescriptionList"/>
    <dgm:cxn modelId="{151A3C6B-1034-4F55-A120-7E999E4D90E0}" type="presParOf" srcId="{25220BDC-A0C6-4AA0-B6C1-AD4FB16AB4B9}" destId="{43A78077-DCC7-420E-A06F-D76A6F75DF33}" srcOrd="1" destOrd="0" presId="urn:microsoft.com/office/officeart/2018/2/layout/IconLabelDescriptionList"/>
    <dgm:cxn modelId="{702DF318-2102-4B54-91BB-2A31D222C3D1}" type="presParOf" srcId="{25220BDC-A0C6-4AA0-B6C1-AD4FB16AB4B9}" destId="{3C2FDA1D-5C63-4640-A983-1F1D94DDA358}" srcOrd="2" destOrd="0" presId="urn:microsoft.com/office/officeart/2018/2/layout/IconLabelDescriptionList"/>
    <dgm:cxn modelId="{DD7DC6D9-B4EE-4193-8C63-289277F7391E}" type="presParOf" srcId="{3C2FDA1D-5C63-4640-A983-1F1D94DDA358}" destId="{95547ABC-6544-4F32-9082-1ECB2A7365CB}" srcOrd="0" destOrd="0" presId="urn:microsoft.com/office/officeart/2018/2/layout/IconLabelDescriptionList"/>
    <dgm:cxn modelId="{64F7FD51-1F78-45EC-B641-0689F966C389}" type="presParOf" srcId="{3C2FDA1D-5C63-4640-A983-1F1D94DDA358}" destId="{E8D105B0-7E03-4FD6-A14A-115F72F27CED}" srcOrd="1" destOrd="0" presId="urn:microsoft.com/office/officeart/2018/2/layout/IconLabelDescriptionList"/>
    <dgm:cxn modelId="{1F3CC91A-A19C-4329-A6CB-E5604D180E65}" type="presParOf" srcId="{3C2FDA1D-5C63-4640-A983-1F1D94DDA358}" destId="{0152B22E-E421-49E2-8CA0-CD155982821B}" srcOrd="2" destOrd="0" presId="urn:microsoft.com/office/officeart/2018/2/layout/IconLabelDescriptionList"/>
    <dgm:cxn modelId="{A98F4D7E-973F-4D0D-86C2-FAC5F55B0EB4}" type="presParOf" srcId="{3C2FDA1D-5C63-4640-A983-1F1D94DDA358}" destId="{B505E399-C26D-4B80-AD81-79716AB34EA5}" srcOrd="3" destOrd="0" presId="urn:microsoft.com/office/officeart/2018/2/layout/IconLabelDescriptionList"/>
    <dgm:cxn modelId="{D49D469A-0A06-4C5E-AD32-A2A9E51A30A5}" type="presParOf" srcId="{3C2FDA1D-5C63-4640-A983-1F1D94DDA358}" destId="{DA333FE6-52A0-4374-8F0A-0643A6C36A82}" srcOrd="4" destOrd="0" presId="urn:microsoft.com/office/officeart/2018/2/layout/IconLabelDescriptionList"/>
    <dgm:cxn modelId="{D6E3F0BA-78FA-4394-AEE5-3793BC89F0F3}" type="presParOf" srcId="{25220BDC-A0C6-4AA0-B6C1-AD4FB16AB4B9}" destId="{6EF1E221-9F45-4989-8916-764D649738C9}" srcOrd="3" destOrd="0" presId="urn:microsoft.com/office/officeart/2018/2/layout/IconLabelDescriptionList"/>
    <dgm:cxn modelId="{A41F3938-F3C8-4C62-A39C-AA34BCD5BFC8}" type="presParOf" srcId="{25220BDC-A0C6-4AA0-B6C1-AD4FB16AB4B9}" destId="{1902EBD1-6FF2-439F-9B06-DEDFE8D75138}" srcOrd="4" destOrd="0" presId="urn:microsoft.com/office/officeart/2018/2/layout/IconLabelDescriptionList"/>
    <dgm:cxn modelId="{67BCBA81-A381-4E00-BA95-BEEA2DD11E4F}" type="presParOf" srcId="{1902EBD1-6FF2-439F-9B06-DEDFE8D75138}" destId="{EA172F47-D146-4D58-9751-F6434C42D1C5}" srcOrd="0" destOrd="0" presId="urn:microsoft.com/office/officeart/2018/2/layout/IconLabelDescriptionList"/>
    <dgm:cxn modelId="{B286636F-B15A-45B9-91EE-424FB8FE1A9E}" type="presParOf" srcId="{1902EBD1-6FF2-439F-9B06-DEDFE8D75138}" destId="{222FF32B-19D8-4C44-AA8D-E1DF308731AA}" srcOrd="1" destOrd="0" presId="urn:microsoft.com/office/officeart/2018/2/layout/IconLabelDescriptionList"/>
    <dgm:cxn modelId="{DD045985-D516-43CF-970C-B4D70C960665}" type="presParOf" srcId="{1902EBD1-6FF2-439F-9B06-DEDFE8D75138}" destId="{73D5A88E-8250-4079-9DDC-D816000F829F}" srcOrd="2" destOrd="0" presId="urn:microsoft.com/office/officeart/2018/2/layout/IconLabelDescriptionList"/>
    <dgm:cxn modelId="{4D17BB72-AD54-4572-9E33-E3636972E1FC}" type="presParOf" srcId="{1902EBD1-6FF2-439F-9B06-DEDFE8D75138}" destId="{A82D05D6-044F-4016-A798-200E68BD2A64}" srcOrd="3" destOrd="0" presId="urn:microsoft.com/office/officeart/2018/2/layout/IconLabelDescriptionList"/>
    <dgm:cxn modelId="{B7762F2C-FCD2-40F6-8704-DBA6627B55D3}" type="presParOf" srcId="{1902EBD1-6FF2-439F-9B06-DEDFE8D75138}" destId="{D2CA44E0-CB6F-484D-AA87-223A4103A995}" srcOrd="4" destOrd="0" presId="urn:microsoft.com/office/officeart/2018/2/layout/IconLabelDescriptionList"/>
    <dgm:cxn modelId="{D39DFEB5-335C-47EE-9EF3-8AE5D2D8A965}" type="presParOf" srcId="{25220BDC-A0C6-4AA0-B6C1-AD4FB16AB4B9}" destId="{FFCD29FF-B29A-49EE-A78E-F8566AED13F9}" srcOrd="5" destOrd="0" presId="urn:microsoft.com/office/officeart/2018/2/layout/IconLabelDescriptionList"/>
    <dgm:cxn modelId="{A960BE87-B9CF-4E71-B074-7908AE4CE670}" type="presParOf" srcId="{25220BDC-A0C6-4AA0-B6C1-AD4FB16AB4B9}" destId="{C94CFF86-3B4B-4520-AEA5-4B71D610A774}" srcOrd="6" destOrd="0" presId="urn:microsoft.com/office/officeart/2018/2/layout/IconLabelDescriptionList"/>
    <dgm:cxn modelId="{FEA40AC8-2A45-42E9-8EE6-1AAD47488AA3}" type="presParOf" srcId="{C94CFF86-3B4B-4520-AEA5-4B71D610A774}" destId="{97BFCFCF-129B-4DC9-83D7-9119FCF59AA2}" srcOrd="0" destOrd="0" presId="urn:microsoft.com/office/officeart/2018/2/layout/IconLabelDescriptionList"/>
    <dgm:cxn modelId="{30E18EAD-3F21-47B2-9C93-4623D2655320}" type="presParOf" srcId="{C94CFF86-3B4B-4520-AEA5-4B71D610A774}" destId="{00E9D481-C805-40AD-81D7-88076E890820}" srcOrd="1" destOrd="0" presId="urn:microsoft.com/office/officeart/2018/2/layout/IconLabelDescriptionList"/>
    <dgm:cxn modelId="{05A02A46-4D86-4E7B-9669-754D1D44DC1F}" type="presParOf" srcId="{C94CFF86-3B4B-4520-AEA5-4B71D610A774}" destId="{2D5B4274-E6C8-4D27-A1AD-72AEDFA8A45B}" srcOrd="2" destOrd="0" presId="urn:microsoft.com/office/officeart/2018/2/layout/IconLabelDescriptionList"/>
    <dgm:cxn modelId="{ACD6774C-BA48-4142-BC13-286BF4C3FF40}" type="presParOf" srcId="{C94CFF86-3B4B-4520-AEA5-4B71D610A774}" destId="{D01D13C6-3FA2-44F8-943B-691E4FCAA243}" srcOrd="3" destOrd="0" presId="urn:microsoft.com/office/officeart/2018/2/layout/IconLabelDescriptionList"/>
    <dgm:cxn modelId="{F86AA497-8263-4D10-BF63-3FD3C074414A}" type="presParOf" srcId="{C94CFF86-3B4B-4520-AEA5-4B71D610A774}" destId="{8A263986-2D4D-461E-9796-F7B4B399B4D9}" srcOrd="4" destOrd="0" presId="urn:microsoft.com/office/officeart/2018/2/layout/IconLabelDescrip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2F2D7FF-ADB8-49B5-832A-3348A4DC4C3F}"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1C943712-6171-49D6-A781-9F036D92070F}">
      <dgm:prSet/>
      <dgm:spPr/>
      <dgm:t>
        <a:bodyPr/>
        <a:lstStyle/>
        <a:p>
          <a:pPr>
            <a:lnSpc>
              <a:spcPct val="100000"/>
            </a:lnSpc>
          </a:pPr>
          <a:r>
            <a:rPr lang="en-US"/>
            <a:t>Chickens require free access to clean, preferably cool drinking waters at all times</a:t>
          </a:r>
        </a:p>
      </dgm:t>
    </dgm:pt>
    <dgm:pt modelId="{C6EAC474-B714-4E3A-9CB7-B125B80C2A66}" type="parTrans" cxnId="{C3E21DD1-713C-4C05-811F-01615D2810F5}">
      <dgm:prSet/>
      <dgm:spPr/>
      <dgm:t>
        <a:bodyPr/>
        <a:lstStyle/>
        <a:p>
          <a:endParaRPr lang="en-US"/>
        </a:p>
      </dgm:t>
    </dgm:pt>
    <dgm:pt modelId="{0328C837-8407-4491-8B2C-A675843E1B00}" type="sibTrans" cxnId="{C3E21DD1-713C-4C05-811F-01615D2810F5}">
      <dgm:prSet/>
      <dgm:spPr/>
      <dgm:t>
        <a:bodyPr/>
        <a:lstStyle/>
        <a:p>
          <a:endParaRPr lang="en-US"/>
        </a:p>
      </dgm:t>
    </dgm:pt>
    <dgm:pt modelId="{2C183404-10B4-4701-BCE7-BC9CBF02D11F}">
      <dgm:prSet/>
      <dgm:spPr/>
      <dgm:t>
        <a:bodyPr/>
        <a:lstStyle/>
        <a:p>
          <a:pPr>
            <a:lnSpc>
              <a:spcPct val="100000"/>
            </a:lnSpc>
          </a:pPr>
          <a:r>
            <a:rPr lang="en-US"/>
            <a:t>Water makes up 85% of the body weight of a hick.</a:t>
          </a:r>
        </a:p>
      </dgm:t>
    </dgm:pt>
    <dgm:pt modelId="{08C7CFFF-7020-4C4E-A8DE-683C991D22CD}" type="parTrans" cxnId="{DF565790-2193-4640-B96E-2651D2B437DD}">
      <dgm:prSet/>
      <dgm:spPr/>
      <dgm:t>
        <a:bodyPr/>
        <a:lstStyle/>
        <a:p>
          <a:endParaRPr lang="en-US"/>
        </a:p>
      </dgm:t>
    </dgm:pt>
    <dgm:pt modelId="{486E82D7-92D7-415D-BC53-36E5D89ABB58}" type="sibTrans" cxnId="{DF565790-2193-4640-B96E-2651D2B437DD}">
      <dgm:prSet/>
      <dgm:spPr/>
      <dgm:t>
        <a:bodyPr/>
        <a:lstStyle/>
        <a:p>
          <a:endParaRPr lang="en-US"/>
        </a:p>
      </dgm:t>
    </dgm:pt>
    <dgm:pt modelId="{233BD56A-8C45-4FB7-9FDC-DA515242711F}">
      <dgm:prSet/>
      <dgm:spPr/>
      <dgm:t>
        <a:bodyPr/>
        <a:lstStyle/>
        <a:p>
          <a:pPr>
            <a:lnSpc>
              <a:spcPct val="100000"/>
            </a:lnSpc>
          </a:pPr>
          <a:r>
            <a:rPr lang="en-US"/>
            <a:t>Water deprivation can end up in death within one day in hot environments. </a:t>
          </a:r>
        </a:p>
      </dgm:t>
    </dgm:pt>
    <dgm:pt modelId="{BA5D3917-1181-4BA8-8663-270B30200550}" type="parTrans" cxnId="{529ECF81-F20F-4B31-8D24-A159530C1C0B}">
      <dgm:prSet/>
      <dgm:spPr/>
      <dgm:t>
        <a:bodyPr/>
        <a:lstStyle/>
        <a:p>
          <a:endParaRPr lang="en-US"/>
        </a:p>
      </dgm:t>
    </dgm:pt>
    <dgm:pt modelId="{564F537B-AFAF-4041-98B9-5263E902FFB5}" type="sibTrans" cxnId="{529ECF81-F20F-4B31-8D24-A159530C1C0B}">
      <dgm:prSet/>
      <dgm:spPr/>
      <dgm:t>
        <a:bodyPr/>
        <a:lstStyle/>
        <a:p>
          <a:endParaRPr lang="en-US"/>
        </a:p>
      </dgm:t>
    </dgm:pt>
    <dgm:pt modelId="{4B1FBA41-601C-40E9-94C7-6A1C9F098784}">
      <dgm:prSet/>
      <dgm:spPr/>
      <dgm:t>
        <a:bodyPr/>
        <a:lstStyle/>
        <a:p>
          <a:pPr>
            <a:lnSpc>
              <a:spcPct val="100000"/>
            </a:lnSpc>
          </a:pPr>
          <a:r>
            <a:rPr lang="en-US"/>
            <a:t>Be careful of salt poisoning if accidently added to water</a:t>
          </a:r>
        </a:p>
      </dgm:t>
    </dgm:pt>
    <dgm:pt modelId="{32D553A2-E4E2-4DB3-8E46-BE41A9B06940}" type="parTrans" cxnId="{4EA585F0-58FC-43A6-B4A6-684EC1720EB7}">
      <dgm:prSet/>
      <dgm:spPr/>
      <dgm:t>
        <a:bodyPr/>
        <a:lstStyle/>
        <a:p>
          <a:endParaRPr lang="en-US"/>
        </a:p>
      </dgm:t>
    </dgm:pt>
    <dgm:pt modelId="{B8A34348-A7B9-41FE-9855-F96074621A45}" type="sibTrans" cxnId="{4EA585F0-58FC-43A6-B4A6-684EC1720EB7}">
      <dgm:prSet/>
      <dgm:spPr/>
      <dgm:t>
        <a:bodyPr/>
        <a:lstStyle/>
        <a:p>
          <a:endParaRPr lang="en-US"/>
        </a:p>
      </dgm:t>
    </dgm:pt>
    <dgm:pt modelId="{9EB4AF89-27B0-451D-BA45-659BF2AA61D5}" type="pres">
      <dgm:prSet presAssocID="{D2F2D7FF-ADB8-49B5-832A-3348A4DC4C3F}" presName="root" presStyleCnt="0">
        <dgm:presLayoutVars>
          <dgm:dir/>
          <dgm:resizeHandles val="exact"/>
        </dgm:presLayoutVars>
      </dgm:prSet>
      <dgm:spPr/>
    </dgm:pt>
    <dgm:pt modelId="{EA5E51D0-1A2B-46D6-97D1-BC39F56C1A52}" type="pres">
      <dgm:prSet presAssocID="{1C943712-6171-49D6-A781-9F036D92070F}" presName="compNode" presStyleCnt="0"/>
      <dgm:spPr/>
    </dgm:pt>
    <dgm:pt modelId="{CEFBAF66-FB63-47B9-A74D-D21AA47F5D78}" type="pres">
      <dgm:prSet presAssocID="{1C943712-6171-49D6-A781-9F036D92070F}" presName="bgRect" presStyleLbl="bgShp" presStyleIdx="0" presStyleCnt="4"/>
      <dgm:spPr/>
    </dgm:pt>
    <dgm:pt modelId="{0767A765-B268-48E3-ACCE-1910D8E56612}" type="pres">
      <dgm:prSet presAssocID="{1C943712-6171-49D6-A781-9F036D92070F}"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uck"/>
        </a:ext>
      </dgm:extLst>
    </dgm:pt>
    <dgm:pt modelId="{44B90318-1BB1-459B-A104-EBF47A838B2A}" type="pres">
      <dgm:prSet presAssocID="{1C943712-6171-49D6-A781-9F036D92070F}" presName="spaceRect" presStyleCnt="0"/>
      <dgm:spPr/>
    </dgm:pt>
    <dgm:pt modelId="{B861E511-40AB-4104-A1AE-E9A2062ACC31}" type="pres">
      <dgm:prSet presAssocID="{1C943712-6171-49D6-A781-9F036D92070F}" presName="parTx" presStyleLbl="revTx" presStyleIdx="0" presStyleCnt="4">
        <dgm:presLayoutVars>
          <dgm:chMax val="0"/>
          <dgm:chPref val="0"/>
        </dgm:presLayoutVars>
      </dgm:prSet>
      <dgm:spPr/>
    </dgm:pt>
    <dgm:pt modelId="{810D586A-A19C-40C6-A63B-32B3E1A514C2}" type="pres">
      <dgm:prSet presAssocID="{0328C837-8407-4491-8B2C-A675843E1B00}" presName="sibTrans" presStyleCnt="0"/>
      <dgm:spPr/>
    </dgm:pt>
    <dgm:pt modelId="{1356CF3A-5D0A-48D5-B2BA-31CD31B13352}" type="pres">
      <dgm:prSet presAssocID="{2C183404-10B4-4701-BCE7-BC9CBF02D11F}" presName="compNode" presStyleCnt="0"/>
      <dgm:spPr/>
    </dgm:pt>
    <dgm:pt modelId="{00BE803A-0046-41DA-8E95-D99A94A5F9BD}" type="pres">
      <dgm:prSet presAssocID="{2C183404-10B4-4701-BCE7-BC9CBF02D11F}" presName="bgRect" presStyleLbl="bgShp" presStyleIdx="1" presStyleCnt="4"/>
      <dgm:spPr/>
    </dgm:pt>
    <dgm:pt modelId="{8AA8CFC2-3F74-419A-B937-55D465115A39}" type="pres">
      <dgm:prSet presAssocID="{2C183404-10B4-4701-BCE7-BC9CBF02D11F}"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cale"/>
        </a:ext>
      </dgm:extLst>
    </dgm:pt>
    <dgm:pt modelId="{8E6FCCC0-AA1A-43C8-B1F5-C63EBEDD0AFE}" type="pres">
      <dgm:prSet presAssocID="{2C183404-10B4-4701-BCE7-BC9CBF02D11F}" presName="spaceRect" presStyleCnt="0"/>
      <dgm:spPr/>
    </dgm:pt>
    <dgm:pt modelId="{42AA31E9-65D7-4F9C-9CDA-1D30E9B8F163}" type="pres">
      <dgm:prSet presAssocID="{2C183404-10B4-4701-BCE7-BC9CBF02D11F}" presName="parTx" presStyleLbl="revTx" presStyleIdx="1" presStyleCnt="4">
        <dgm:presLayoutVars>
          <dgm:chMax val="0"/>
          <dgm:chPref val="0"/>
        </dgm:presLayoutVars>
      </dgm:prSet>
      <dgm:spPr/>
    </dgm:pt>
    <dgm:pt modelId="{98872EDA-04C6-42F3-A1AA-FF2D97AC35E3}" type="pres">
      <dgm:prSet presAssocID="{486E82D7-92D7-415D-BC53-36E5D89ABB58}" presName="sibTrans" presStyleCnt="0"/>
      <dgm:spPr/>
    </dgm:pt>
    <dgm:pt modelId="{73358F99-71A9-48D3-9F9D-5CA65EE8D38B}" type="pres">
      <dgm:prSet presAssocID="{233BD56A-8C45-4FB7-9FDC-DA515242711F}" presName="compNode" presStyleCnt="0"/>
      <dgm:spPr/>
    </dgm:pt>
    <dgm:pt modelId="{E1A378E8-BE6F-48A9-994D-22875BB3DD8E}" type="pres">
      <dgm:prSet presAssocID="{233BD56A-8C45-4FB7-9FDC-DA515242711F}" presName="bgRect" presStyleLbl="bgShp" presStyleIdx="2" presStyleCnt="4"/>
      <dgm:spPr/>
    </dgm:pt>
    <dgm:pt modelId="{43B6FAC8-0C47-4DD9-B4ED-2BD04118F931}" type="pres">
      <dgm:prSet presAssocID="{233BD56A-8C45-4FB7-9FDC-DA515242711F}"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Thermometer"/>
        </a:ext>
      </dgm:extLst>
    </dgm:pt>
    <dgm:pt modelId="{B2EF6898-C7DA-452F-895E-01EC31344953}" type="pres">
      <dgm:prSet presAssocID="{233BD56A-8C45-4FB7-9FDC-DA515242711F}" presName="spaceRect" presStyleCnt="0"/>
      <dgm:spPr/>
    </dgm:pt>
    <dgm:pt modelId="{3481B817-C09C-413E-ABF9-24FD249CF315}" type="pres">
      <dgm:prSet presAssocID="{233BD56A-8C45-4FB7-9FDC-DA515242711F}" presName="parTx" presStyleLbl="revTx" presStyleIdx="2" presStyleCnt="4">
        <dgm:presLayoutVars>
          <dgm:chMax val="0"/>
          <dgm:chPref val="0"/>
        </dgm:presLayoutVars>
      </dgm:prSet>
      <dgm:spPr/>
    </dgm:pt>
    <dgm:pt modelId="{08387023-AD1A-44D9-A3A9-8C8B61C055C3}" type="pres">
      <dgm:prSet presAssocID="{564F537B-AFAF-4041-98B9-5263E902FFB5}" presName="sibTrans" presStyleCnt="0"/>
      <dgm:spPr/>
    </dgm:pt>
    <dgm:pt modelId="{31A43880-4EF6-4971-B902-AE0D84357D23}" type="pres">
      <dgm:prSet presAssocID="{4B1FBA41-601C-40E9-94C7-6A1C9F098784}" presName="compNode" presStyleCnt="0"/>
      <dgm:spPr/>
    </dgm:pt>
    <dgm:pt modelId="{1EAEA89C-80E4-4DFC-8BB1-A062080E0A82}" type="pres">
      <dgm:prSet presAssocID="{4B1FBA41-601C-40E9-94C7-6A1C9F098784}" presName="bgRect" presStyleLbl="bgShp" presStyleIdx="3" presStyleCnt="4"/>
      <dgm:spPr/>
    </dgm:pt>
    <dgm:pt modelId="{41CA4CC6-12C0-41AA-B745-F9BA61399FA3}" type="pres">
      <dgm:prSet presAssocID="{4B1FBA41-601C-40E9-94C7-6A1C9F098784}"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Flask"/>
        </a:ext>
      </dgm:extLst>
    </dgm:pt>
    <dgm:pt modelId="{BA3CB5EE-D55D-4189-996A-3B7C391C789D}" type="pres">
      <dgm:prSet presAssocID="{4B1FBA41-601C-40E9-94C7-6A1C9F098784}" presName="spaceRect" presStyleCnt="0"/>
      <dgm:spPr/>
    </dgm:pt>
    <dgm:pt modelId="{2E3FFB99-CE83-4DD4-B1EB-93C578FEAA30}" type="pres">
      <dgm:prSet presAssocID="{4B1FBA41-601C-40E9-94C7-6A1C9F098784}" presName="parTx" presStyleLbl="revTx" presStyleIdx="3" presStyleCnt="4">
        <dgm:presLayoutVars>
          <dgm:chMax val="0"/>
          <dgm:chPref val="0"/>
        </dgm:presLayoutVars>
      </dgm:prSet>
      <dgm:spPr/>
    </dgm:pt>
  </dgm:ptLst>
  <dgm:cxnLst>
    <dgm:cxn modelId="{FC81AE11-2BC7-4380-9230-1DAB48264472}" type="presOf" srcId="{D2F2D7FF-ADB8-49B5-832A-3348A4DC4C3F}" destId="{9EB4AF89-27B0-451D-BA45-659BF2AA61D5}" srcOrd="0" destOrd="0" presId="urn:microsoft.com/office/officeart/2018/2/layout/IconVerticalSolidList"/>
    <dgm:cxn modelId="{CAB88816-D06C-44A7-8E76-9C725522606B}" type="presOf" srcId="{1C943712-6171-49D6-A781-9F036D92070F}" destId="{B861E511-40AB-4104-A1AE-E9A2062ACC31}" srcOrd="0" destOrd="0" presId="urn:microsoft.com/office/officeart/2018/2/layout/IconVerticalSolidList"/>
    <dgm:cxn modelId="{4238E063-6351-4117-B695-A92718672A8A}" type="presOf" srcId="{2C183404-10B4-4701-BCE7-BC9CBF02D11F}" destId="{42AA31E9-65D7-4F9C-9CDA-1D30E9B8F163}" srcOrd="0" destOrd="0" presId="urn:microsoft.com/office/officeart/2018/2/layout/IconVerticalSolidList"/>
    <dgm:cxn modelId="{01B50B76-95F9-41FF-93D7-FBA46178FA0E}" type="presOf" srcId="{4B1FBA41-601C-40E9-94C7-6A1C9F098784}" destId="{2E3FFB99-CE83-4DD4-B1EB-93C578FEAA30}" srcOrd="0" destOrd="0" presId="urn:microsoft.com/office/officeart/2018/2/layout/IconVerticalSolidList"/>
    <dgm:cxn modelId="{529ECF81-F20F-4B31-8D24-A159530C1C0B}" srcId="{D2F2D7FF-ADB8-49B5-832A-3348A4DC4C3F}" destId="{233BD56A-8C45-4FB7-9FDC-DA515242711F}" srcOrd="2" destOrd="0" parTransId="{BA5D3917-1181-4BA8-8663-270B30200550}" sibTransId="{564F537B-AFAF-4041-98B9-5263E902FFB5}"/>
    <dgm:cxn modelId="{DF565790-2193-4640-B96E-2651D2B437DD}" srcId="{D2F2D7FF-ADB8-49B5-832A-3348A4DC4C3F}" destId="{2C183404-10B4-4701-BCE7-BC9CBF02D11F}" srcOrd="1" destOrd="0" parTransId="{08C7CFFF-7020-4C4E-A8DE-683C991D22CD}" sibTransId="{486E82D7-92D7-415D-BC53-36E5D89ABB58}"/>
    <dgm:cxn modelId="{BDFE98C4-A74B-4205-B4B8-0C64C7F855D8}" type="presOf" srcId="{233BD56A-8C45-4FB7-9FDC-DA515242711F}" destId="{3481B817-C09C-413E-ABF9-24FD249CF315}" srcOrd="0" destOrd="0" presId="urn:microsoft.com/office/officeart/2018/2/layout/IconVerticalSolidList"/>
    <dgm:cxn modelId="{C3E21DD1-713C-4C05-811F-01615D2810F5}" srcId="{D2F2D7FF-ADB8-49B5-832A-3348A4DC4C3F}" destId="{1C943712-6171-49D6-A781-9F036D92070F}" srcOrd="0" destOrd="0" parTransId="{C6EAC474-B714-4E3A-9CB7-B125B80C2A66}" sibTransId="{0328C837-8407-4491-8B2C-A675843E1B00}"/>
    <dgm:cxn modelId="{4EA585F0-58FC-43A6-B4A6-684EC1720EB7}" srcId="{D2F2D7FF-ADB8-49B5-832A-3348A4DC4C3F}" destId="{4B1FBA41-601C-40E9-94C7-6A1C9F098784}" srcOrd="3" destOrd="0" parTransId="{32D553A2-E4E2-4DB3-8E46-BE41A9B06940}" sibTransId="{B8A34348-A7B9-41FE-9855-F96074621A45}"/>
    <dgm:cxn modelId="{B0107DEE-1CC2-41C2-969C-458778E8354E}" type="presParOf" srcId="{9EB4AF89-27B0-451D-BA45-659BF2AA61D5}" destId="{EA5E51D0-1A2B-46D6-97D1-BC39F56C1A52}" srcOrd="0" destOrd="0" presId="urn:microsoft.com/office/officeart/2018/2/layout/IconVerticalSolidList"/>
    <dgm:cxn modelId="{5CEE4603-8EDA-4626-BFB3-E75A676EB56A}" type="presParOf" srcId="{EA5E51D0-1A2B-46D6-97D1-BC39F56C1A52}" destId="{CEFBAF66-FB63-47B9-A74D-D21AA47F5D78}" srcOrd="0" destOrd="0" presId="urn:microsoft.com/office/officeart/2018/2/layout/IconVerticalSolidList"/>
    <dgm:cxn modelId="{D031F06B-2751-472F-9C55-786020665C42}" type="presParOf" srcId="{EA5E51D0-1A2B-46D6-97D1-BC39F56C1A52}" destId="{0767A765-B268-48E3-ACCE-1910D8E56612}" srcOrd="1" destOrd="0" presId="urn:microsoft.com/office/officeart/2018/2/layout/IconVerticalSolidList"/>
    <dgm:cxn modelId="{05165A7C-6695-4665-8161-6508A0F6678F}" type="presParOf" srcId="{EA5E51D0-1A2B-46D6-97D1-BC39F56C1A52}" destId="{44B90318-1BB1-459B-A104-EBF47A838B2A}" srcOrd="2" destOrd="0" presId="urn:microsoft.com/office/officeart/2018/2/layout/IconVerticalSolidList"/>
    <dgm:cxn modelId="{E9C9B0B7-85F8-44D3-81EC-757E58C81A41}" type="presParOf" srcId="{EA5E51D0-1A2B-46D6-97D1-BC39F56C1A52}" destId="{B861E511-40AB-4104-A1AE-E9A2062ACC31}" srcOrd="3" destOrd="0" presId="urn:microsoft.com/office/officeart/2018/2/layout/IconVerticalSolidList"/>
    <dgm:cxn modelId="{6D0AF401-1247-462C-B958-419B6DD3F550}" type="presParOf" srcId="{9EB4AF89-27B0-451D-BA45-659BF2AA61D5}" destId="{810D586A-A19C-40C6-A63B-32B3E1A514C2}" srcOrd="1" destOrd="0" presId="urn:microsoft.com/office/officeart/2018/2/layout/IconVerticalSolidList"/>
    <dgm:cxn modelId="{1D42DF46-A3E5-4ED3-82FC-9877FC622D7B}" type="presParOf" srcId="{9EB4AF89-27B0-451D-BA45-659BF2AA61D5}" destId="{1356CF3A-5D0A-48D5-B2BA-31CD31B13352}" srcOrd="2" destOrd="0" presId="urn:microsoft.com/office/officeart/2018/2/layout/IconVerticalSolidList"/>
    <dgm:cxn modelId="{9978EB1B-63BB-454E-8BEC-D7ACD4613176}" type="presParOf" srcId="{1356CF3A-5D0A-48D5-B2BA-31CD31B13352}" destId="{00BE803A-0046-41DA-8E95-D99A94A5F9BD}" srcOrd="0" destOrd="0" presId="urn:microsoft.com/office/officeart/2018/2/layout/IconVerticalSolidList"/>
    <dgm:cxn modelId="{A9A942CC-DB28-4F88-9C36-C9A45FC97E6C}" type="presParOf" srcId="{1356CF3A-5D0A-48D5-B2BA-31CD31B13352}" destId="{8AA8CFC2-3F74-419A-B937-55D465115A39}" srcOrd="1" destOrd="0" presId="urn:microsoft.com/office/officeart/2018/2/layout/IconVerticalSolidList"/>
    <dgm:cxn modelId="{834A3895-5389-45FA-A725-9CF58DB0B3F7}" type="presParOf" srcId="{1356CF3A-5D0A-48D5-B2BA-31CD31B13352}" destId="{8E6FCCC0-AA1A-43C8-B1F5-C63EBEDD0AFE}" srcOrd="2" destOrd="0" presId="urn:microsoft.com/office/officeart/2018/2/layout/IconVerticalSolidList"/>
    <dgm:cxn modelId="{44AE78BB-2BF4-4791-812A-021680FCCB89}" type="presParOf" srcId="{1356CF3A-5D0A-48D5-B2BA-31CD31B13352}" destId="{42AA31E9-65D7-4F9C-9CDA-1D30E9B8F163}" srcOrd="3" destOrd="0" presId="urn:microsoft.com/office/officeart/2018/2/layout/IconVerticalSolidList"/>
    <dgm:cxn modelId="{B06A7B59-659C-4F73-A866-52282BB22340}" type="presParOf" srcId="{9EB4AF89-27B0-451D-BA45-659BF2AA61D5}" destId="{98872EDA-04C6-42F3-A1AA-FF2D97AC35E3}" srcOrd="3" destOrd="0" presId="urn:microsoft.com/office/officeart/2018/2/layout/IconVerticalSolidList"/>
    <dgm:cxn modelId="{35B638D0-C0AB-4E39-B81D-A5421D839D2F}" type="presParOf" srcId="{9EB4AF89-27B0-451D-BA45-659BF2AA61D5}" destId="{73358F99-71A9-48D3-9F9D-5CA65EE8D38B}" srcOrd="4" destOrd="0" presId="urn:microsoft.com/office/officeart/2018/2/layout/IconVerticalSolidList"/>
    <dgm:cxn modelId="{9425A718-93D1-4FA7-8687-6D8DDC987428}" type="presParOf" srcId="{73358F99-71A9-48D3-9F9D-5CA65EE8D38B}" destId="{E1A378E8-BE6F-48A9-994D-22875BB3DD8E}" srcOrd="0" destOrd="0" presId="urn:microsoft.com/office/officeart/2018/2/layout/IconVerticalSolidList"/>
    <dgm:cxn modelId="{5BB945DE-F6E0-49D7-9B1C-4B2C65D300EB}" type="presParOf" srcId="{73358F99-71A9-48D3-9F9D-5CA65EE8D38B}" destId="{43B6FAC8-0C47-4DD9-B4ED-2BD04118F931}" srcOrd="1" destOrd="0" presId="urn:microsoft.com/office/officeart/2018/2/layout/IconVerticalSolidList"/>
    <dgm:cxn modelId="{BA297655-7154-44D1-86F8-1DF94BB4CA5D}" type="presParOf" srcId="{73358F99-71A9-48D3-9F9D-5CA65EE8D38B}" destId="{B2EF6898-C7DA-452F-895E-01EC31344953}" srcOrd="2" destOrd="0" presId="urn:microsoft.com/office/officeart/2018/2/layout/IconVerticalSolidList"/>
    <dgm:cxn modelId="{3D073B92-D421-413B-9F9B-C52611814241}" type="presParOf" srcId="{73358F99-71A9-48D3-9F9D-5CA65EE8D38B}" destId="{3481B817-C09C-413E-ABF9-24FD249CF315}" srcOrd="3" destOrd="0" presId="urn:microsoft.com/office/officeart/2018/2/layout/IconVerticalSolidList"/>
    <dgm:cxn modelId="{BFEE5B19-E6C1-40B3-BC2B-F9D01B9F5F32}" type="presParOf" srcId="{9EB4AF89-27B0-451D-BA45-659BF2AA61D5}" destId="{08387023-AD1A-44D9-A3A9-8C8B61C055C3}" srcOrd="5" destOrd="0" presId="urn:microsoft.com/office/officeart/2018/2/layout/IconVerticalSolidList"/>
    <dgm:cxn modelId="{C354B2D8-B653-4EEB-B61D-356267260D62}" type="presParOf" srcId="{9EB4AF89-27B0-451D-BA45-659BF2AA61D5}" destId="{31A43880-4EF6-4971-B902-AE0D84357D23}" srcOrd="6" destOrd="0" presId="urn:microsoft.com/office/officeart/2018/2/layout/IconVerticalSolidList"/>
    <dgm:cxn modelId="{C6DF1746-B263-4D36-B5DB-0A263CBE321C}" type="presParOf" srcId="{31A43880-4EF6-4971-B902-AE0D84357D23}" destId="{1EAEA89C-80E4-4DFC-8BB1-A062080E0A82}" srcOrd="0" destOrd="0" presId="urn:microsoft.com/office/officeart/2018/2/layout/IconVerticalSolidList"/>
    <dgm:cxn modelId="{E5D691A0-195D-49B2-AFC9-5A1838B9DC26}" type="presParOf" srcId="{31A43880-4EF6-4971-B902-AE0D84357D23}" destId="{41CA4CC6-12C0-41AA-B745-F9BA61399FA3}" srcOrd="1" destOrd="0" presId="urn:microsoft.com/office/officeart/2018/2/layout/IconVerticalSolidList"/>
    <dgm:cxn modelId="{92A46BEC-A5A0-4BA4-A51A-E19C804A18B1}" type="presParOf" srcId="{31A43880-4EF6-4971-B902-AE0D84357D23}" destId="{BA3CB5EE-D55D-4189-996A-3B7C391C789D}" srcOrd="2" destOrd="0" presId="urn:microsoft.com/office/officeart/2018/2/layout/IconVerticalSolidList"/>
    <dgm:cxn modelId="{63ED74CB-FA78-408B-B950-804470B72802}" type="presParOf" srcId="{31A43880-4EF6-4971-B902-AE0D84357D23}" destId="{2E3FFB99-CE83-4DD4-B1EB-93C578FEAA30}"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ABFC530-4B90-46AB-A57A-5CEC165B649B}" type="doc">
      <dgm:prSet loTypeId="urn:microsoft.com/office/officeart/2018/2/layout/IconLabelDescriptionList" loCatId="icon" qsTypeId="urn:microsoft.com/office/officeart/2005/8/quickstyle/simple1" qsCatId="simple" csTypeId="urn:microsoft.com/office/officeart/2018/5/colors/Iconchunking_neutralbg_colorful1" csCatId="colorful" phldr="1"/>
      <dgm:spPr/>
      <dgm:t>
        <a:bodyPr/>
        <a:lstStyle/>
        <a:p>
          <a:endParaRPr lang="en-US"/>
        </a:p>
      </dgm:t>
    </dgm:pt>
    <dgm:pt modelId="{6948A336-B23D-4133-BFC1-707369728812}">
      <dgm:prSet/>
      <dgm:spPr/>
      <dgm:t>
        <a:bodyPr/>
        <a:lstStyle/>
        <a:p>
          <a:pPr>
            <a:defRPr b="1"/>
          </a:pPr>
          <a:r>
            <a:rPr lang="en-US"/>
            <a:t>Rule Number Zero- increase the animals resistance</a:t>
          </a:r>
        </a:p>
      </dgm:t>
    </dgm:pt>
    <dgm:pt modelId="{6BD0AD28-8B01-43C1-AF9A-73CB9CE36FDF}" type="parTrans" cxnId="{8889C684-3222-44FB-B77D-5C0AB7C89822}">
      <dgm:prSet/>
      <dgm:spPr/>
      <dgm:t>
        <a:bodyPr/>
        <a:lstStyle/>
        <a:p>
          <a:endParaRPr lang="en-US"/>
        </a:p>
      </dgm:t>
    </dgm:pt>
    <dgm:pt modelId="{86FC370C-013E-4CE1-AAB5-2EE436573A56}" type="sibTrans" cxnId="{8889C684-3222-44FB-B77D-5C0AB7C89822}">
      <dgm:prSet/>
      <dgm:spPr/>
      <dgm:t>
        <a:bodyPr/>
        <a:lstStyle/>
        <a:p>
          <a:endParaRPr lang="en-US"/>
        </a:p>
      </dgm:t>
    </dgm:pt>
    <dgm:pt modelId="{6540D384-CACF-41C2-8C14-EE8D133619B8}">
      <dgm:prSet/>
      <dgm:spPr/>
      <dgm:t>
        <a:bodyPr/>
        <a:lstStyle/>
        <a:p>
          <a:r>
            <a:rPr lang="en-US"/>
            <a:t>Vaccination</a:t>
          </a:r>
        </a:p>
      </dgm:t>
    </dgm:pt>
    <dgm:pt modelId="{AFFE4AD7-9270-42AD-951A-702E8B83E102}" type="parTrans" cxnId="{B8C2FE20-DA3D-4F09-83C7-1CB36917E3D5}">
      <dgm:prSet/>
      <dgm:spPr/>
      <dgm:t>
        <a:bodyPr/>
        <a:lstStyle/>
        <a:p>
          <a:endParaRPr lang="en-US"/>
        </a:p>
      </dgm:t>
    </dgm:pt>
    <dgm:pt modelId="{5FC36278-8836-419A-AEC6-A7687FC12C04}" type="sibTrans" cxnId="{B8C2FE20-DA3D-4F09-83C7-1CB36917E3D5}">
      <dgm:prSet/>
      <dgm:spPr/>
      <dgm:t>
        <a:bodyPr/>
        <a:lstStyle/>
        <a:p>
          <a:endParaRPr lang="en-US"/>
        </a:p>
      </dgm:t>
    </dgm:pt>
    <dgm:pt modelId="{4781AECF-FAAD-452D-89B0-8CCE58824039}">
      <dgm:prSet/>
      <dgm:spPr/>
      <dgm:t>
        <a:bodyPr/>
        <a:lstStyle/>
        <a:p>
          <a:pPr>
            <a:defRPr b="1"/>
          </a:pPr>
          <a:r>
            <a:rPr lang="en-US"/>
            <a:t>Rule Number One- remember that there are non-infectious causes of disease</a:t>
          </a:r>
        </a:p>
      </dgm:t>
    </dgm:pt>
    <dgm:pt modelId="{94EEFE61-3280-454F-ACFD-F0DAACE8B414}" type="parTrans" cxnId="{9D46C898-3319-429F-BE14-3795C498169C}">
      <dgm:prSet/>
      <dgm:spPr/>
      <dgm:t>
        <a:bodyPr/>
        <a:lstStyle/>
        <a:p>
          <a:endParaRPr lang="en-US"/>
        </a:p>
      </dgm:t>
    </dgm:pt>
    <dgm:pt modelId="{5498E884-FE80-45F7-B250-F1A16A26780B}" type="sibTrans" cxnId="{9D46C898-3319-429F-BE14-3795C498169C}">
      <dgm:prSet/>
      <dgm:spPr/>
      <dgm:t>
        <a:bodyPr/>
        <a:lstStyle/>
        <a:p>
          <a:endParaRPr lang="en-US"/>
        </a:p>
      </dgm:t>
    </dgm:pt>
    <dgm:pt modelId="{6C86AAF7-3083-4585-A4FF-5DC76B22AF58}">
      <dgm:prSet/>
      <dgm:spPr/>
      <dgm:t>
        <a:bodyPr/>
        <a:lstStyle/>
        <a:p>
          <a:r>
            <a:rPr lang="en-US"/>
            <a:t>For example- vitamin deficiencies</a:t>
          </a:r>
        </a:p>
      </dgm:t>
    </dgm:pt>
    <dgm:pt modelId="{DB574589-D02B-4BF3-A43A-904CA16EAEE9}" type="parTrans" cxnId="{453007CE-076C-4C18-8F68-4961BE01C19B}">
      <dgm:prSet/>
      <dgm:spPr/>
      <dgm:t>
        <a:bodyPr/>
        <a:lstStyle/>
        <a:p>
          <a:endParaRPr lang="en-US"/>
        </a:p>
      </dgm:t>
    </dgm:pt>
    <dgm:pt modelId="{67C4033A-B484-4338-A491-2C9FEF7EDF40}" type="sibTrans" cxnId="{453007CE-076C-4C18-8F68-4961BE01C19B}">
      <dgm:prSet/>
      <dgm:spPr/>
      <dgm:t>
        <a:bodyPr/>
        <a:lstStyle/>
        <a:p>
          <a:endParaRPr lang="en-US"/>
        </a:p>
      </dgm:t>
    </dgm:pt>
    <dgm:pt modelId="{F80C3D9B-0595-4FE8-8F47-AACFD66F9448}">
      <dgm:prSet/>
      <dgm:spPr/>
      <dgm:t>
        <a:bodyPr/>
        <a:lstStyle/>
        <a:p>
          <a:r>
            <a:rPr lang="en-US"/>
            <a:t>Environmental problems- lack of water</a:t>
          </a:r>
        </a:p>
      </dgm:t>
    </dgm:pt>
    <dgm:pt modelId="{17951FC0-24D9-40FC-97B0-ABB676100987}" type="parTrans" cxnId="{47977430-11BF-4FE3-A416-7011150E30CD}">
      <dgm:prSet/>
      <dgm:spPr/>
      <dgm:t>
        <a:bodyPr/>
        <a:lstStyle/>
        <a:p>
          <a:endParaRPr lang="en-US"/>
        </a:p>
      </dgm:t>
    </dgm:pt>
    <dgm:pt modelId="{BEC6CCE9-186E-4048-A0A8-C2B9D84A1BDD}" type="sibTrans" cxnId="{47977430-11BF-4FE3-A416-7011150E30CD}">
      <dgm:prSet/>
      <dgm:spPr/>
      <dgm:t>
        <a:bodyPr/>
        <a:lstStyle/>
        <a:p>
          <a:endParaRPr lang="en-US"/>
        </a:p>
      </dgm:t>
    </dgm:pt>
    <dgm:pt modelId="{A281E0F4-9191-4538-AB73-ADF210752C13}">
      <dgm:prSet/>
      <dgm:spPr/>
      <dgm:t>
        <a:bodyPr/>
        <a:lstStyle/>
        <a:p>
          <a:pPr>
            <a:defRPr b="1"/>
          </a:pPr>
          <a:r>
            <a:rPr lang="en-US"/>
            <a:t>Rule Number Two-Dilution is the solution to pollution</a:t>
          </a:r>
        </a:p>
      </dgm:t>
    </dgm:pt>
    <dgm:pt modelId="{98A15F10-A843-4D7B-974B-98A7A21DE319}" type="parTrans" cxnId="{95162571-EA19-4FE2-97F5-632979E9A80B}">
      <dgm:prSet/>
      <dgm:spPr/>
      <dgm:t>
        <a:bodyPr/>
        <a:lstStyle/>
        <a:p>
          <a:endParaRPr lang="en-US"/>
        </a:p>
      </dgm:t>
    </dgm:pt>
    <dgm:pt modelId="{702E589A-B76E-435C-9041-4B902EFD705E}" type="sibTrans" cxnId="{95162571-EA19-4FE2-97F5-632979E9A80B}">
      <dgm:prSet/>
      <dgm:spPr/>
      <dgm:t>
        <a:bodyPr/>
        <a:lstStyle/>
        <a:p>
          <a:endParaRPr lang="en-US"/>
        </a:p>
      </dgm:t>
    </dgm:pt>
    <dgm:pt modelId="{AA2102E8-A03D-48F5-BC7C-06046ECB2095}">
      <dgm:prSet/>
      <dgm:spPr/>
      <dgm:t>
        <a:bodyPr/>
        <a:lstStyle/>
        <a:p>
          <a:r>
            <a:rPr lang="en-US"/>
            <a:t>For most diseases caused by infectious disease-causing agents (pathogens), the bird must be exposed to a relatively large number of organisms( pathogens) for infection to occur. </a:t>
          </a:r>
        </a:p>
      </dgm:t>
    </dgm:pt>
    <dgm:pt modelId="{EBBC9F76-375E-4629-8D42-54A1B2FE9891}" type="parTrans" cxnId="{1DFDFD91-2D2B-467E-8BF5-533AA33D72F7}">
      <dgm:prSet/>
      <dgm:spPr/>
      <dgm:t>
        <a:bodyPr/>
        <a:lstStyle/>
        <a:p>
          <a:endParaRPr lang="en-US"/>
        </a:p>
      </dgm:t>
    </dgm:pt>
    <dgm:pt modelId="{3E06095C-1A9B-4699-B49E-6AC22E689EF0}" type="sibTrans" cxnId="{1DFDFD91-2D2B-467E-8BF5-533AA33D72F7}">
      <dgm:prSet/>
      <dgm:spPr/>
      <dgm:t>
        <a:bodyPr/>
        <a:lstStyle/>
        <a:p>
          <a:endParaRPr lang="en-US"/>
        </a:p>
      </dgm:t>
    </dgm:pt>
    <dgm:pt modelId="{981C1AD9-0F8E-4269-9E0E-EE2249908540}">
      <dgm:prSet/>
      <dgm:spPr/>
      <dgm:t>
        <a:bodyPr/>
        <a:lstStyle/>
        <a:p>
          <a:r>
            <a:rPr lang="en-US"/>
            <a:t>This number of pathogens is known as the “minimum infectious dose.”</a:t>
          </a:r>
        </a:p>
      </dgm:t>
    </dgm:pt>
    <dgm:pt modelId="{AE610992-8FB3-4237-AF01-63222F151933}" type="parTrans" cxnId="{B3B25571-5E7A-4A71-8296-7709DAC5F4BE}">
      <dgm:prSet/>
      <dgm:spPr/>
      <dgm:t>
        <a:bodyPr/>
        <a:lstStyle/>
        <a:p>
          <a:endParaRPr lang="en-US"/>
        </a:p>
      </dgm:t>
    </dgm:pt>
    <dgm:pt modelId="{BE23C303-225F-4962-A482-3D4D149272BB}" type="sibTrans" cxnId="{B3B25571-5E7A-4A71-8296-7709DAC5F4BE}">
      <dgm:prSet/>
      <dgm:spPr/>
      <dgm:t>
        <a:bodyPr/>
        <a:lstStyle/>
        <a:p>
          <a:endParaRPr lang="en-US"/>
        </a:p>
      </dgm:t>
    </dgm:pt>
    <dgm:pt modelId="{FDE05B74-84CB-41CE-8DBD-A2200DA31239}" type="pres">
      <dgm:prSet presAssocID="{7ABFC530-4B90-46AB-A57A-5CEC165B649B}" presName="root" presStyleCnt="0">
        <dgm:presLayoutVars>
          <dgm:dir/>
          <dgm:resizeHandles val="exact"/>
        </dgm:presLayoutVars>
      </dgm:prSet>
      <dgm:spPr/>
    </dgm:pt>
    <dgm:pt modelId="{3D08FBE6-2062-41C1-98B4-330E793FCA89}" type="pres">
      <dgm:prSet presAssocID="{6948A336-B23D-4133-BFC1-707369728812}" presName="compNode" presStyleCnt="0"/>
      <dgm:spPr/>
    </dgm:pt>
    <dgm:pt modelId="{957A5C4B-2431-4F40-B729-CF89CCEC3E8D}" type="pres">
      <dgm:prSet presAssocID="{6948A336-B23D-4133-BFC1-707369728812}"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Needle"/>
        </a:ext>
      </dgm:extLst>
    </dgm:pt>
    <dgm:pt modelId="{F300773E-BA87-4F5E-B435-BB694127CDF9}" type="pres">
      <dgm:prSet presAssocID="{6948A336-B23D-4133-BFC1-707369728812}" presName="iconSpace" presStyleCnt="0"/>
      <dgm:spPr/>
    </dgm:pt>
    <dgm:pt modelId="{03A72A1F-DDD6-407E-996B-6F827731BF62}" type="pres">
      <dgm:prSet presAssocID="{6948A336-B23D-4133-BFC1-707369728812}" presName="parTx" presStyleLbl="revTx" presStyleIdx="0" presStyleCnt="6">
        <dgm:presLayoutVars>
          <dgm:chMax val="0"/>
          <dgm:chPref val="0"/>
        </dgm:presLayoutVars>
      </dgm:prSet>
      <dgm:spPr/>
    </dgm:pt>
    <dgm:pt modelId="{FFD4C263-4AF9-4265-BEC8-C67ACD5428FA}" type="pres">
      <dgm:prSet presAssocID="{6948A336-B23D-4133-BFC1-707369728812}" presName="txSpace" presStyleCnt="0"/>
      <dgm:spPr/>
    </dgm:pt>
    <dgm:pt modelId="{F5245F20-0D47-43FC-A5F0-CA93993AAB1C}" type="pres">
      <dgm:prSet presAssocID="{6948A336-B23D-4133-BFC1-707369728812}" presName="desTx" presStyleLbl="revTx" presStyleIdx="1" presStyleCnt="6">
        <dgm:presLayoutVars/>
      </dgm:prSet>
      <dgm:spPr/>
    </dgm:pt>
    <dgm:pt modelId="{42C31FD4-0F9E-42A6-8888-D1BB2CA91F8F}" type="pres">
      <dgm:prSet presAssocID="{86FC370C-013E-4CE1-AAB5-2EE436573A56}" presName="sibTrans" presStyleCnt="0"/>
      <dgm:spPr/>
    </dgm:pt>
    <dgm:pt modelId="{DA09163F-DBE0-435E-8F57-8D7E8E8A8B11}" type="pres">
      <dgm:prSet presAssocID="{4781AECF-FAAD-452D-89B0-8CCE58824039}" presName="compNode" presStyleCnt="0"/>
      <dgm:spPr/>
    </dgm:pt>
    <dgm:pt modelId="{CE434A69-D384-42FD-825A-D9756228C3C6}" type="pres">
      <dgm:prSet presAssocID="{4781AECF-FAAD-452D-89B0-8CCE58824039}"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octor"/>
        </a:ext>
      </dgm:extLst>
    </dgm:pt>
    <dgm:pt modelId="{CC7FCC52-B4EC-4302-8CDE-82E10AD078D5}" type="pres">
      <dgm:prSet presAssocID="{4781AECF-FAAD-452D-89B0-8CCE58824039}" presName="iconSpace" presStyleCnt="0"/>
      <dgm:spPr/>
    </dgm:pt>
    <dgm:pt modelId="{6A2976C3-E662-4CCD-9D55-12CBB7FCECCD}" type="pres">
      <dgm:prSet presAssocID="{4781AECF-FAAD-452D-89B0-8CCE58824039}" presName="parTx" presStyleLbl="revTx" presStyleIdx="2" presStyleCnt="6">
        <dgm:presLayoutVars>
          <dgm:chMax val="0"/>
          <dgm:chPref val="0"/>
        </dgm:presLayoutVars>
      </dgm:prSet>
      <dgm:spPr/>
    </dgm:pt>
    <dgm:pt modelId="{6B5674C7-50C7-4E2B-9E3B-37EE21D3875B}" type="pres">
      <dgm:prSet presAssocID="{4781AECF-FAAD-452D-89B0-8CCE58824039}" presName="txSpace" presStyleCnt="0"/>
      <dgm:spPr/>
    </dgm:pt>
    <dgm:pt modelId="{5D63CA80-00BE-4638-9B57-45CA80CE53D7}" type="pres">
      <dgm:prSet presAssocID="{4781AECF-FAAD-452D-89B0-8CCE58824039}" presName="desTx" presStyleLbl="revTx" presStyleIdx="3" presStyleCnt="6">
        <dgm:presLayoutVars/>
      </dgm:prSet>
      <dgm:spPr/>
    </dgm:pt>
    <dgm:pt modelId="{91B0AE2D-57E4-47D5-AF5B-EF452C739D7E}" type="pres">
      <dgm:prSet presAssocID="{5498E884-FE80-45F7-B250-F1A16A26780B}" presName="sibTrans" presStyleCnt="0"/>
      <dgm:spPr/>
    </dgm:pt>
    <dgm:pt modelId="{7B384A8E-027E-451E-8CED-25045293ACA4}" type="pres">
      <dgm:prSet presAssocID="{A281E0F4-9191-4538-AB73-ADF210752C13}" presName="compNode" presStyleCnt="0"/>
      <dgm:spPr/>
    </dgm:pt>
    <dgm:pt modelId="{7F2E37B8-FD43-4355-A598-26655E866447}" type="pres">
      <dgm:prSet presAssocID="{A281E0F4-9191-4538-AB73-ADF210752C13}"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First Aid Kit"/>
        </a:ext>
      </dgm:extLst>
    </dgm:pt>
    <dgm:pt modelId="{F65CD95C-D707-438C-871A-A6E3D445EFF7}" type="pres">
      <dgm:prSet presAssocID="{A281E0F4-9191-4538-AB73-ADF210752C13}" presName="iconSpace" presStyleCnt="0"/>
      <dgm:spPr/>
    </dgm:pt>
    <dgm:pt modelId="{550D26EB-F272-4134-BCE5-8E187B54B57A}" type="pres">
      <dgm:prSet presAssocID="{A281E0F4-9191-4538-AB73-ADF210752C13}" presName="parTx" presStyleLbl="revTx" presStyleIdx="4" presStyleCnt="6">
        <dgm:presLayoutVars>
          <dgm:chMax val="0"/>
          <dgm:chPref val="0"/>
        </dgm:presLayoutVars>
      </dgm:prSet>
      <dgm:spPr/>
    </dgm:pt>
    <dgm:pt modelId="{6FF0E68A-ECD7-4E78-87AF-2E1784938E88}" type="pres">
      <dgm:prSet presAssocID="{A281E0F4-9191-4538-AB73-ADF210752C13}" presName="txSpace" presStyleCnt="0"/>
      <dgm:spPr/>
    </dgm:pt>
    <dgm:pt modelId="{0522865C-F3E1-4989-9BBC-0115E610A162}" type="pres">
      <dgm:prSet presAssocID="{A281E0F4-9191-4538-AB73-ADF210752C13}" presName="desTx" presStyleLbl="revTx" presStyleIdx="5" presStyleCnt="6">
        <dgm:presLayoutVars/>
      </dgm:prSet>
      <dgm:spPr/>
    </dgm:pt>
  </dgm:ptLst>
  <dgm:cxnLst>
    <dgm:cxn modelId="{B8C2FE20-DA3D-4F09-83C7-1CB36917E3D5}" srcId="{6948A336-B23D-4133-BFC1-707369728812}" destId="{6540D384-CACF-41C2-8C14-EE8D133619B8}" srcOrd="0" destOrd="0" parTransId="{AFFE4AD7-9270-42AD-951A-702E8B83E102}" sibTransId="{5FC36278-8836-419A-AEC6-A7687FC12C04}"/>
    <dgm:cxn modelId="{47977430-11BF-4FE3-A416-7011150E30CD}" srcId="{4781AECF-FAAD-452D-89B0-8CCE58824039}" destId="{F80C3D9B-0595-4FE8-8F47-AACFD66F9448}" srcOrd="1" destOrd="0" parTransId="{17951FC0-24D9-40FC-97B0-ABB676100987}" sibTransId="{BEC6CCE9-186E-4048-A0A8-C2B9D84A1BDD}"/>
    <dgm:cxn modelId="{FEA0A060-842F-4E08-9AB2-852A461C782B}" type="presOf" srcId="{4781AECF-FAAD-452D-89B0-8CCE58824039}" destId="{6A2976C3-E662-4CCD-9D55-12CBB7FCECCD}" srcOrd="0" destOrd="0" presId="urn:microsoft.com/office/officeart/2018/2/layout/IconLabelDescriptionList"/>
    <dgm:cxn modelId="{C874D364-DCE7-465C-A7D6-ED8C5DD20EEB}" type="presOf" srcId="{7ABFC530-4B90-46AB-A57A-5CEC165B649B}" destId="{FDE05B74-84CB-41CE-8DBD-A2200DA31239}" srcOrd="0" destOrd="0" presId="urn:microsoft.com/office/officeart/2018/2/layout/IconLabelDescriptionList"/>
    <dgm:cxn modelId="{55DD1E6D-FC07-40AD-9FB0-E3AD60DABF6D}" type="presOf" srcId="{981C1AD9-0F8E-4269-9E0E-EE2249908540}" destId="{0522865C-F3E1-4989-9BBC-0115E610A162}" srcOrd="0" destOrd="1" presId="urn:microsoft.com/office/officeart/2018/2/layout/IconLabelDescriptionList"/>
    <dgm:cxn modelId="{95162571-EA19-4FE2-97F5-632979E9A80B}" srcId="{7ABFC530-4B90-46AB-A57A-5CEC165B649B}" destId="{A281E0F4-9191-4538-AB73-ADF210752C13}" srcOrd="2" destOrd="0" parTransId="{98A15F10-A843-4D7B-974B-98A7A21DE319}" sibTransId="{702E589A-B76E-435C-9041-4B902EFD705E}"/>
    <dgm:cxn modelId="{B3B25571-5E7A-4A71-8296-7709DAC5F4BE}" srcId="{A281E0F4-9191-4538-AB73-ADF210752C13}" destId="{981C1AD9-0F8E-4269-9E0E-EE2249908540}" srcOrd="1" destOrd="0" parTransId="{AE610992-8FB3-4237-AF01-63222F151933}" sibTransId="{BE23C303-225F-4962-A482-3D4D149272BB}"/>
    <dgm:cxn modelId="{6B1E7853-CFEB-455D-99FB-D3061C2F63C2}" type="presOf" srcId="{6C86AAF7-3083-4585-A4FF-5DC76B22AF58}" destId="{5D63CA80-00BE-4638-9B57-45CA80CE53D7}" srcOrd="0" destOrd="0" presId="urn:microsoft.com/office/officeart/2018/2/layout/IconLabelDescriptionList"/>
    <dgm:cxn modelId="{E54ED481-8FEF-4991-9D6D-76EEB05B5C13}" type="presOf" srcId="{AA2102E8-A03D-48F5-BC7C-06046ECB2095}" destId="{0522865C-F3E1-4989-9BBC-0115E610A162}" srcOrd="0" destOrd="0" presId="urn:microsoft.com/office/officeart/2018/2/layout/IconLabelDescriptionList"/>
    <dgm:cxn modelId="{8889C684-3222-44FB-B77D-5C0AB7C89822}" srcId="{7ABFC530-4B90-46AB-A57A-5CEC165B649B}" destId="{6948A336-B23D-4133-BFC1-707369728812}" srcOrd="0" destOrd="0" parTransId="{6BD0AD28-8B01-43C1-AF9A-73CB9CE36FDF}" sibTransId="{86FC370C-013E-4CE1-AAB5-2EE436573A56}"/>
    <dgm:cxn modelId="{1DFDFD91-2D2B-467E-8BF5-533AA33D72F7}" srcId="{A281E0F4-9191-4538-AB73-ADF210752C13}" destId="{AA2102E8-A03D-48F5-BC7C-06046ECB2095}" srcOrd="0" destOrd="0" parTransId="{EBBC9F76-375E-4629-8D42-54A1B2FE9891}" sibTransId="{3E06095C-1A9B-4699-B49E-6AC22E689EF0}"/>
    <dgm:cxn modelId="{9D46C898-3319-429F-BE14-3795C498169C}" srcId="{7ABFC530-4B90-46AB-A57A-5CEC165B649B}" destId="{4781AECF-FAAD-452D-89B0-8CCE58824039}" srcOrd="1" destOrd="0" parTransId="{94EEFE61-3280-454F-ACFD-F0DAACE8B414}" sibTransId="{5498E884-FE80-45F7-B250-F1A16A26780B}"/>
    <dgm:cxn modelId="{32EBF59F-F3EC-404C-8C49-7F2748D8FC1E}" type="presOf" srcId="{A281E0F4-9191-4538-AB73-ADF210752C13}" destId="{550D26EB-F272-4134-BCE5-8E187B54B57A}" srcOrd="0" destOrd="0" presId="urn:microsoft.com/office/officeart/2018/2/layout/IconLabelDescriptionList"/>
    <dgm:cxn modelId="{D36509A1-BFD3-491D-8594-1DAF4C62468D}" type="presOf" srcId="{6540D384-CACF-41C2-8C14-EE8D133619B8}" destId="{F5245F20-0D47-43FC-A5F0-CA93993AAB1C}" srcOrd="0" destOrd="0" presId="urn:microsoft.com/office/officeart/2018/2/layout/IconLabelDescriptionList"/>
    <dgm:cxn modelId="{5F5208A4-9DA4-4047-AC5F-0217BFD3A6E9}" type="presOf" srcId="{F80C3D9B-0595-4FE8-8F47-AACFD66F9448}" destId="{5D63CA80-00BE-4638-9B57-45CA80CE53D7}" srcOrd="0" destOrd="1" presId="urn:microsoft.com/office/officeart/2018/2/layout/IconLabelDescriptionList"/>
    <dgm:cxn modelId="{D1EEE4BC-CB8B-4D5E-B61F-4846600C35ED}" type="presOf" srcId="{6948A336-B23D-4133-BFC1-707369728812}" destId="{03A72A1F-DDD6-407E-996B-6F827731BF62}" srcOrd="0" destOrd="0" presId="urn:microsoft.com/office/officeart/2018/2/layout/IconLabelDescriptionList"/>
    <dgm:cxn modelId="{453007CE-076C-4C18-8F68-4961BE01C19B}" srcId="{4781AECF-FAAD-452D-89B0-8CCE58824039}" destId="{6C86AAF7-3083-4585-A4FF-5DC76B22AF58}" srcOrd="0" destOrd="0" parTransId="{DB574589-D02B-4BF3-A43A-904CA16EAEE9}" sibTransId="{67C4033A-B484-4338-A491-2C9FEF7EDF40}"/>
    <dgm:cxn modelId="{AAE89269-FEE1-4701-9C67-061BE9C70A20}" type="presParOf" srcId="{FDE05B74-84CB-41CE-8DBD-A2200DA31239}" destId="{3D08FBE6-2062-41C1-98B4-330E793FCA89}" srcOrd="0" destOrd="0" presId="urn:microsoft.com/office/officeart/2018/2/layout/IconLabelDescriptionList"/>
    <dgm:cxn modelId="{2C128555-20C9-4AB3-9846-04E8360DD1B8}" type="presParOf" srcId="{3D08FBE6-2062-41C1-98B4-330E793FCA89}" destId="{957A5C4B-2431-4F40-B729-CF89CCEC3E8D}" srcOrd="0" destOrd="0" presId="urn:microsoft.com/office/officeart/2018/2/layout/IconLabelDescriptionList"/>
    <dgm:cxn modelId="{BFA2E9DD-2C8B-4DF9-9BCB-A4FE7F1904D6}" type="presParOf" srcId="{3D08FBE6-2062-41C1-98B4-330E793FCA89}" destId="{F300773E-BA87-4F5E-B435-BB694127CDF9}" srcOrd="1" destOrd="0" presId="urn:microsoft.com/office/officeart/2018/2/layout/IconLabelDescriptionList"/>
    <dgm:cxn modelId="{774830C1-B414-43CA-ACDB-8B3405285EEA}" type="presParOf" srcId="{3D08FBE6-2062-41C1-98B4-330E793FCA89}" destId="{03A72A1F-DDD6-407E-996B-6F827731BF62}" srcOrd="2" destOrd="0" presId="urn:microsoft.com/office/officeart/2018/2/layout/IconLabelDescriptionList"/>
    <dgm:cxn modelId="{6D15D71E-917F-4170-9E2E-90CD03C6FC6C}" type="presParOf" srcId="{3D08FBE6-2062-41C1-98B4-330E793FCA89}" destId="{FFD4C263-4AF9-4265-BEC8-C67ACD5428FA}" srcOrd="3" destOrd="0" presId="urn:microsoft.com/office/officeart/2018/2/layout/IconLabelDescriptionList"/>
    <dgm:cxn modelId="{204A072C-8175-4D98-B1B1-C98C494DBBE8}" type="presParOf" srcId="{3D08FBE6-2062-41C1-98B4-330E793FCA89}" destId="{F5245F20-0D47-43FC-A5F0-CA93993AAB1C}" srcOrd="4" destOrd="0" presId="urn:microsoft.com/office/officeart/2018/2/layout/IconLabelDescriptionList"/>
    <dgm:cxn modelId="{26A64F78-477A-422E-B35E-7E51A7048C77}" type="presParOf" srcId="{FDE05B74-84CB-41CE-8DBD-A2200DA31239}" destId="{42C31FD4-0F9E-42A6-8888-D1BB2CA91F8F}" srcOrd="1" destOrd="0" presId="urn:microsoft.com/office/officeart/2018/2/layout/IconLabelDescriptionList"/>
    <dgm:cxn modelId="{F7246B5F-8560-4370-9BD2-755D8883A9A1}" type="presParOf" srcId="{FDE05B74-84CB-41CE-8DBD-A2200DA31239}" destId="{DA09163F-DBE0-435E-8F57-8D7E8E8A8B11}" srcOrd="2" destOrd="0" presId="urn:microsoft.com/office/officeart/2018/2/layout/IconLabelDescriptionList"/>
    <dgm:cxn modelId="{733E462B-31E2-47C3-A4BD-A2FBCD4429C6}" type="presParOf" srcId="{DA09163F-DBE0-435E-8F57-8D7E8E8A8B11}" destId="{CE434A69-D384-42FD-825A-D9756228C3C6}" srcOrd="0" destOrd="0" presId="urn:microsoft.com/office/officeart/2018/2/layout/IconLabelDescriptionList"/>
    <dgm:cxn modelId="{26F274EB-E607-4CD4-B5B1-F8FC2D788C39}" type="presParOf" srcId="{DA09163F-DBE0-435E-8F57-8D7E8E8A8B11}" destId="{CC7FCC52-B4EC-4302-8CDE-82E10AD078D5}" srcOrd="1" destOrd="0" presId="urn:microsoft.com/office/officeart/2018/2/layout/IconLabelDescriptionList"/>
    <dgm:cxn modelId="{83B7FC58-A9F4-4B10-AD06-1640C65026B4}" type="presParOf" srcId="{DA09163F-DBE0-435E-8F57-8D7E8E8A8B11}" destId="{6A2976C3-E662-4CCD-9D55-12CBB7FCECCD}" srcOrd="2" destOrd="0" presId="urn:microsoft.com/office/officeart/2018/2/layout/IconLabelDescriptionList"/>
    <dgm:cxn modelId="{EAD3B3AE-715E-4A10-85A7-2EE45C47AD1B}" type="presParOf" srcId="{DA09163F-DBE0-435E-8F57-8D7E8E8A8B11}" destId="{6B5674C7-50C7-4E2B-9E3B-37EE21D3875B}" srcOrd="3" destOrd="0" presId="urn:microsoft.com/office/officeart/2018/2/layout/IconLabelDescriptionList"/>
    <dgm:cxn modelId="{9F1C70F1-DD1F-4A05-BB5C-3CBF62787B54}" type="presParOf" srcId="{DA09163F-DBE0-435E-8F57-8D7E8E8A8B11}" destId="{5D63CA80-00BE-4638-9B57-45CA80CE53D7}" srcOrd="4" destOrd="0" presId="urn:microsoft.com/office/officeart/2018/2/layout/IconLabelDescriptionList"/>
    <dgm:cxn modelId="{08B9DF64-719D-4669-B704-D0BE2E37E108}" type="presParOf" srcId="{FDE05B74-84CB-41CE-8DBD-A2200DA31239}" destId="{91B0AE2D-57E4-47D5-AF5B-EF452C739D7E}" srcOrd="3" destOrd="0" presId="urn:microsoft.com/office/officeart/2018/2/layout/IconLabelDescriptionList"/>
    <dgm:cxn modelId="{D1CAE197-88D7-40DE-BEE4-68F5CFCA2160}" type="presParOf" srcId="{FDE05B74-84CB-41CE-8DBD-A2200DA31239}" destId="{7B384A8E-027E-451E-8CED-25045293ACA4}" srcOrd="4" destOrd="0" presId="urn:microsoft.com/office/officeart/2018/2/layout/IconLabelDescriptionList"/>
    <dgm:cxn modelId="{8C805F60-87D7-4338-BFAC-D1B065E83D46}" type="presParOf" srcId="{7B384A8E-027E-451E-8CED-25045293ACA4}" destId="{7F2E37B8-FD43-4355-A598-26655E866447}" srcOrd="0" destOrd="0" presId="urn:microsoft.com/office/officeart/2018/2/layout/IconLabelDescriptionList"/>
    <dgm:cxn modelId="{45E0121F-11D1-4029-B6BF-22D0DA0EE867}" type="presParOf" srcId="{7B384A8E-027E-451E-8CED-25045293ACA4}" destId="{F65CD95C-D707-438C-871A-A6E3D445EFF7}" srcOrd="1" destOrd="0" presId="urn:microsoft.com/office/officeart/2018/2/layout/IconLabelDescriptionList"/>
    <dgm:cxn modelId="{46A63859-37FE-49EA-AE20-DB1A9A79D2DD}" type="presParOf" srcId="{7B384A8E-027E-451E-8CED-25045293ACA4}" destId="{550D26EB-F272-4134-BCE5-8E187B54B57A}" srcOrd="2" destOrd="0" presId="urn:microsoft.com/office/officeart/2018/2/layout/IconLabelDescriptionList"/>
    <dgm:cxn modelId="{E92736CC-7E70-4FA6-A755-001FA7276C82}" type="presParOf" srcId="{7B384A8E-027E-451E-8CED-25045293ACA4}" destId="{6FF0E68A-ECD7-4E78-87AF-2E1784938E88}" srcOrd="3" destOrd="0" presId="urn:microsoft.com/office/officeart/2018/2/layout/IconLabelDescriptionList"/>
    <dgm:cxn modelId="{26400872-EDE9-40BF-B0D8-21AAEFFB04E1}" type="presParOf" srcId="{7B384A8E-027E-451E-8CED-25045293ACA4}" destId="{0522865C-F3E1-4989-9BBC-0115E610A162}" srcOrd="4" destOrd="0" presId="urn:microsoft.com/office/officeart/2018/2/layout/IconLabelDescription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BCA0291F-4648-4303-A978-262E38E6EF67}"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B823DC9A-0E22-42F3-9B8B-D89DE633723E}">
      <dgm:prSet/>
      <dgm:spPr/>
      <dgm:t>
        <a:bodyPr/>
        <a:lstStyle/>
        <a:p>
          <a:r>
            <a:rPr lang="en-US"/>
            <a:t>1. Proper nutrition and management to minimize stress</a:t>
          </a:r>
        </a:p>
      </dgm:t>
    </dgm:pt>
    <dgm:pt modelId="{D6C45A7B-43CA-4297-BD4D-6E5EB344027B}" type="parTrans" cxnId="{D81456A0-1FAC-4099-B1A0-D576FD6880EA}">
      <dgm:prSet/>
      <dgm:spPr/>
      <dgm:t>
        <a:bodyPr/>
        <a:lstStyle/>
        <a:p>
          <a:endParaRPr lang="en-US"/>
        </a:p>
      </dgm:t>
    </dgm:pt>
    <dgm:pt modelId="{1D8F1E3E-0252-4502-A66A-693192F38AD9}" type="sibTrans" cxnId="{D81456A0-1FAC-4099-B1A0-D576FD6880EA}">
      <dgm:prSet/>
      <dgm:spPr/>
      <dgm:t>
        <a:bodyPr/>
        <a:lstStyle/>
        <a:p>
          <a:endParaRPr lang="en-US"/>
        </a:p>
      </dgm:t>
    </dgm:pt>
    <dgm:pt modelId="{31BB9095-1CA8-4BFF-9A18-3C1450B084A1}">
      <dgm:prSet/>
      <dgm:spPr/>
      <dgm:t>
        <a:bodyPr/>
        <a:lstStyle/>
        <a:p>
          <a:r>
            <a:rPr lang="en-US"/>
            <a:t>2. Reduce exposure to disease causing agents</a:t>
          </a:r>
        </a:p>
      </dgm:t>
    </dgm:pt>
    <dgm:pt modelId="{E2223C26-BFD7-469F-9E82-804455D257ED}" type="parTrans" cxnId="{ED4CE747-78D1-4755-964A-1BEDA6F3DE07}">
      <dgm:prSet/>
      <dgm:spPr/>
      <dgm:t>
        <a:bodyPr/>
        <a:lstStyle/>
        <a:p>
          <a:endParaRPr lang="en-US"/>
        </a:p>
      </dgm:t>
    </dgm:pt>
    <dgm:pt modelId="{CDAEB692-62B8-444F-9821-CB0B952F03B8}" type="sibTrans" cxnId="{ED4CE747-78D1-4755-964A-1BEDA6F3DE07}">
      <dgm:prSet/>
      <dgm:spPr/>
      <dgm:t>
        <a:bodyPr/>
        <a:lstStyle/>
        <a:p>
          <a:endParaRPr lang="en-US"/>
        </a:p>
      </dgm:t>
    </dgm:pt>
    <dgm:pt modelId="{E450BA69-5BD5-4BEB-A108-591DF4AF020A}">
      <dgm:prSet/>
      <dgm:spPr/>
      <dgm:t>
        <a:bodyPr/>
        <a:lstStyle/>
        <a:p>
          <a:r>
            <a:rPr lang="en-US"/>
            <a:t>3. Specific appropriate vaccines can increase the resistance to challenge by a specific disease-causing agent.</a:t>
          </a:r>
        </a:p>
      </dgm:t>
    </dgm:pt>
    <dgm:pt modelId="{B397021C-5BF9-4563-99A6-243BF1DBAD71}" type="parTrans" cxnId="{13D44016-2B3D-4F7B-87CE-39D91163ECD6}">
      <dgm:prSet/>
      <dgm:spPr/>
      <dgm:t>
        <a:bodyPr/>
        <a:lstStyle/>
        <a:p>
          <a:endParaRPr lang="en-US"/>
        </a:p>
      </dgm:t>
    </dgm:pt>
    <dgm:pt modelId="{37B8D540-7F68-4D84-B5A8-C5E965BBE79D}" type="sibTrans" cxnId="{13D44016-2B3D-4F7B-87CE-39D91163ECD6}">
      <dgm:prSet/>
      <dgm:spPr/>
      <dgm:t>
        <a:bodyPr/>
        <a:lstStyle/>
        <a:p>
          <a:endParaRPr lang="en-US"/>
        </a:p>
      </dgm:t>
    </dgm:pt>
    <dgm:pt modelId="{DD540E46-24A5-4F1F-A2D3-DF7F647E32E9}">
      <dgm:prSet/>
      <dgm:spPr/>
      <dgm:t>
        <a:bodyPr/>
        <a:lstStyle/>
        <a:p>
          <a:r>
            <a:rPr lang="en-US" baseline="0"/>
            <a:t>In healthy poultry, infectious disease can be prevented by maintaining resistance above the level of challenge, or by reducing challenge below the level of resistance (immunity)</a:t>
          </a:r>
          <a:endParaRPr lang="en-US"/>
        </a:p>
      </dgm:t>
    </dgm:pt>
    <dgm:pt modelId="{6200613C-2BA8-48E8-AB30-AED351AA2ED0}" type="parTrans" cxnId="{42053D0B-0C22-4778-99D3-78A23DAD42FE}">
      <dgm:prSet/>
      <dgm:spPr/>
      <dgm:t>
        <a:bodyPr/>
        <a:lstStyle/>
        <a:p>
          <a:endParaRPr lang="en-US"/>
        </a:p>
      </dgm:t>
    </dgm:pt>
    <dgm:pt modelId="{C6EE5601-4A43-4212-ADFD-C81D6E8028D4}" type="sibTrans" cxnId="{42053D0B-0C22-4778-99D3-78A23DAD42FE}">
      <dgm:prSet/>
      <dgm:spPr/>
      <dgm:t>
        <a:bodyPr/>
        <a:lstStyle/>
        <a:p>
          <a:endParaRPr lang="en-US"/>
        </a:p>
      </dgm:t>
    </dgm:pt>
    <dgm:pt modelId="{4921AD40-9B85-45BC-8F09-EBE53C7149F3}" type="pres">
      <dgm:prSet presAssocID="{BCA0291F-4648-4303-A978-262E38E6EF67}" presName="root" presStyleCnt="0">
        <dgm:presLayoutVars>
          <dgm:dir/>
          <dgm:resizeHandles val="exact"/>
        </dgm:presLayoutVars>
      </dgm:prSet>
      <dgm:spPr/>
    </dgm:pt>
    <dgm:pt modelId="{F412FCBD-3CDE-481C-A3DC-15EEEF3535F6}" type="pres">
      <dgm:prSet presAssocID="{B823DC9A-0E22-42F3-9B8B-D89DE633723E}" presName="compNode" presStyleCnt="0"/>
      <dgm:spPr/>
    </dgm:pt>
    <dgm:pt modelId="{4D5CD3ED-5B34-4FE8-B058-5505809B9D71}" type="pres">
      <dgm:prSet presAssocID="{B823DC9A-0E22-42F3-9B8B-D89DE633723E}" presName="bgRect" presStyleLbl="bgShp" presStyleIdx="0" presStyleCnt="3"/>
      <dgm:spPr/>
    </dgm:pt>
    <dgm:pt modelId="{AF8B7F71-40EE-440E-A375-81F7333EBE4E}" type="pres">
      <dgm:prSet presAssocID="{B823DC9A-0E22-42F3-9B8B-D89DE633723E}"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Apple"/>
        </a:ext>
      </dgm:extLst>
    </dgm:pt>
    <dgm:pt modelId="{37E4F68A-2339-497F-B147-4D628BCB79D1}" type="pres">
      <dgm:prSet presAssocID="{B823DC9A-0E22-42F3-9B8B-D89DE633723E}" presName="spaceRect" presStyleCnt="0"/>
      <dgm:spPr/>
    </dgm:pt>
    <dgm:pt modelId="{9AF0910F-85EA-4736-9188-645D6793E466}" type="pres">
      <dgm:prSet presAssocID="{B823DC9A-0E22-42F3-9B8B-D89DE633723E}" presName="parTx" presStyleLbl="revTx" presStyleIdx="0" presStyleCnt="4">
        <dgm:presLayoutVars>
          <dgm:chMax val="0"/>
          <dgm:chPref val="0"/>
        </dgm:presLayoutVars>
      </dgm:prSet>
      <dgm:spPr/>
    </dgm:pt>
    <dgm:pt modelId="{DD79EA50-9284-4628-B771-5BB736B646CE}" type="pres">
      <dgm:prSet presAssocID="{1D8F1E3E-0252-4502-A66A-693192F38AD9}" presName="sibTrans" presStyleCnt="0"/>
      <dgm:spPr/>
    </dgm:pt>
    <dgm:pt modelId="{55525B39-7EA8-4BB2-B134-59CB1495A218}" type="pres">
      <dgm:prSet presAssocID="{31BB9095-1CA8-4BFF-9A18-3C1450B084A1}" presName="compNode" presStyleCnt="0"/>
      <dgm:spPr/>
    </dgm:pt>
    <dgm:pt modelId="{8826EA3F-99DE-4317-9896-4CA4851D1CEB}" type="pres">
      <dgm:prSet presAssocID="{31BB9095-1CA8-4BFF-9A18-3C1450B084A1}" presName="bgRect" presStyleLbl="bgShp" presStyleIdx="1" presStyleCnt="3"/>
      <dgm:spPr/>
    </dgm:pt>
    <dgm:pt modelId="{50246569-371F-490C-8302-F59B70F24467}" type="pres">
      <dgm:prSet presAssocID="{31BB9095-1CA8-4BFF-9A18-3C1450B084A1}"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NA"/>
        </a:ext>
      </dgm:extLst>
    </dgm:pt>
    <dgm:pt modelId="{1F9DC964-FE01-46F8-9B23-66B43096D9A4}" type="pres">
      <dgm:prSet presAssocID="{31BB9095-1CA8-4BFF-9A18-3C1450B084A1}" presName="spaceRect" presStyleCnt="0"/>
      <dgm:spPr/>
    </dgm:pt>
    <dgm:pt modelId="{9887ED8D-31E7-422F-A944-3C0BFA192013}" type="pres">
      <dgm:prSet presAssocID="{31BB9095-1CA8-4BFF-9A18-3C1450B084A1}" presName="parTx" presStyleLbl="revTx" presStyleIdx="1" presStyleCnt="4">
        <dgm:presLayoutVars>
          <dgm:chMax val="0"/>
          <dgm:chPref val="0"/>
        </dgm:presLayoutVars>
      </dgm:prSet>
      <dgm:spPr/>
    </dgm:pt>
    <dgm:pt modelId="{45483489-862C-4EFD-8A17-FA2FD5A53B95}" type="pres">
      <dgm:prSet presAssocID="{CDAEB692-62B8-444F-9821-CB0B952F03B8}" presName="sibTrans" presStyleCnt="0"/>
      <dgm:spPr/>
    </dgm:pt>
    <dgm:pt modelId="{564B01A0-49FC-406C-B6E4-84648161F985}" type="pres">
      <dgm:prSet presAssocID="{E450BA69-5BD5-4BEB-A108-591DF4AF020A}" presName="compNode" presStyleCnt="0"/>
      <dgm:spPr/>
    </dgm:pt>
    <dgm:pt modelId="{4B05DBC1-02EC-4CF4-8F16-AEF0204BB916}" type="pres">
      <dgm:prSet presAssocID="{E450BA69-5BD5-4BEB-A108-591DF4AF020A}" presName="bgRect" presStyleLbl="bgShp" presStyleIdx="2" presStyleCnt="3"/>
      <dgm:spPr/>
    </dgm:pt>
    <dgm:pt modelId="{4FB97F6F-40C6-4A00-9CB9-A7842E534C4F}" type="pres">
      <dgm:prSet presAssocID="{E450BA69-5BD5-4BEB-A108-591DF4AF020A}"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Needle"/>
        </a:ext>
      </dgm:extLst>
    </dgm:pt>
    <dgm:pt modelId="{6F251002-CBCB-4B8C-B212-B5FA500FD080}" type="pres">
      <dgm:prSet presAssocID="{E450BA69-5BD5-4BEB-A108-591DF4AF020A}" presName="spaceRect" presStyleCnt="0"/>
      <dgm:spPr/>
    </dgm:pt>
    <dgm:pt modelId="{9C75401E-1DC6-4EB7-984C-A28D817B4929}" type="pres">
      <dgm:prSet presAssocID="{E450BA69-5BD5-4BEB-A108-591DF4AF020A}" presName="parTx" presStyleLbl="revTx" presStyleIdx="2" presStyleCnt="4">
        <dgm:presLayoutVars>
          <dgm:chMax val="0"/>
          <dgm:chPref val="0"/>
        </dgm:presLayoutVars>
      </dgm:prSet>
      <dgm:spPr/>
    </dgm:pt>
    <dgm:pt modelId="{D2B75AE0-5494-4FA8-9816-D268B4B2ED6D}" type="pres">
      <dgm:prSet presAssocID="{E450BA69-5BD5-4BEB-A108-591DF4AF020A}" presName="desTx" presStyleLbl="revTx" presStyleIdx="3" presStyleCnt="4">
        <dgm:presLayoutVars/>
      </dgm:prSet>
      <dgm:spPr/>
    </dgm:pt>
  </dgm:ptLst>
  <dgm:cxnLst>
    <dgm:cxn modelId="{42053D0B-0C22-4778-99D3-78A23DAD42FE}" srcId="{E450BA69-5BD5-4BEB-A108-591DF4AF020A}" destId="{DD540E46-24A5-4F1F-A2D3-DF7F647E32E9}" srcOrd="0" destOrd="0" parTransId="{6200613C-2BA8-48E8-AB30-AED351AA2ED0}" sibTransId="{C6EE5601-4A43-4212-ADFD-C81D6E8028D4}"/>
    <dgm:cxn modelId="{13D44016-2B3D-4F7B-87CE-39D91163ECD6}" srcId="{BCA0291F-4648-4303-A978-262E38E6EF67}" destId="{E450BA69-5BD5-4BEB-A108-591DF4AF020A}" srcOrd="2" destOrd="0" parTransId="{B397021C-5BF9-4563-99A6-243BF1DBAD71}" sibTransId="{37B8D540-7F68-4D84-B5A8-C5E965BBE79D}"/>
    <dgm:cxn modelId="{B0713664-541E-45D8-900F-84CD1FDBFC4C}" type="presOf" srcId="{BCA0291F-4648-4303-A978-262E38E6EF67}" destId="{4921AD40-9B85-45BC-8F09-EBE53C7149F3}" srcOrd="0" destOrd="0" presId="urn:microsoft.com/office/officeart/2018/2/layout/IconVerticalSolidList"/>
    <dgm:cxn modelId="{ED4CE747-78D1-4755-964A-1BEDA6F3DE07}" srcId="{BCA0291F-4648-4303-A978-262E38E6EF67}" destId="{31BB9095-1CA8-4BFF-9A18-3C1450B084A1}" srcOrd="1" destOrd="0" parTransId="{E2223C26-BFD7-469F-9E82-804455D257ED}" sibTransId="{CDAEB692-62B8-444F-9821-CB0B952F03B8}"/>
    <dgm:cxn modelId="{FE9AFE8C-6742-43FC-BE80-8A30BADD2CD4}" type="presOf" srcId="{31BB9095-1CA8-4BFF-9A18-3C1450B084A1}" destId="{9887ED8D-31E7-422F-A944-3C0BFA192013}" srcOrd="0" destOrd="0" presId="urn:microsoft.com/office/officeart/2018/2/layout/IconVerticalSolidList"/>
    <dgm:cxn modelId="{F5B82092-0D7B-4053-B7E3-5799E5E0E478}" type="presOf" srcId="{E450BA69-5BD5-4BEB-A108-591DF4AF020A}" destId="{9C75401E-1DC6-4EB7-984C-A28D817B4929}" srcOrd="0" destOrd="0" presId="urn:microsoft.com/office/officeart/2018/2/layout/IconVerticalSolidList"/>
    <dgm:cxn modelId="{D81456A0-1FAC-4099-B1A0-D576FD6880EA}" srcId="{BCA0291F-4648-4303-A978-262E38E6EF67}" destId="{B823DC9A-0E22-42F3-9B8B-D89DE633723E}" srcOrd="0" destOrd="0" parTransId="{D6C45A7B-43CA-4297-BD4D-6E5EB344027B}" sibTransId="{1D8F1E3E-0252-4502-A66A-693192F38AD9}"/>
    <dgm:cxn modelId="{C6E8EFB4-C091-4725-A023-207C5593BF41}" type="presOf" srcId="{DD540E46-24A5-4F1F-A2D3-DF7F647E32E9}" destId="{D2B75AE0-5494-4FA8-9816-D268B4B2ED6D}" srcOrd="0" destOrd="0" presId="urn:microsoft.com/office/officeart/2018/2/layout/IconVerticalSolidList"/>
    <dgm:cxn modelId="{36EE66DF-3FA7-417C-A7A0-E76984ECEBDE}" type="presOf" srcId="{B823DC9A-0E22-42F3-9B8B-D89DE633723E}" destId="{9AF0910F-85EA-4736-9188-645D6793E466}" srcOrd="0" destOrd="0" presId="urn:microsoft.com/office/officeart/2018/2/layout/IconVerticalSolidList"/>
    <dgm:cxn modelId="{8E906A3C-28B8-421E-ACEB-65DCE170A340}" type="presParOf" srcId="{4921AD40-9B85-45BC-8F09-EBE53C7149F3}" destId="{F412FCBD-3CDE-481C-A3DC-15EEEF3535F6}" srcOrd="0" destOrd="0" presId="urn:microsoft.com/office/officeart/2018/2/layout/IconVerticalSolidList"/>
    <dgm:cxn modelId="{19BC37DC-0AAC-4BA9-8FCD-A969AC7DA2F9}" type="presParOf" srcId="{F412FCBD-3CDE-481C-A3DC-15EEEF3535F6}" destId="{4D5CD3ED-5B34-4FE8-B058-5505809B9D71}" srcOrd="0" destOrd="0" presId="urn:microsoft.com/office/officeart/2018/2/layout/IconVerticalSolidList"/>
    <dgm:cxn modelId="{BF841CB4-3DD1-4D09-99B0-2BC51E7D9601}" type="presParOf" srcId="{F412FCBD-3CDE-481C-A3DC-15EEEF3535F6}" destId="{AF8B7F71-40EE-440E-A375-81F7333EBE4E}" srcOrd="1" destOrd="0" presId="urn:microsoft.com/office/officeart/2018/2/layout/IconVerticalSolidList"/>
    <dgm:cxn modelId="{78B1B753-5221-4004-9BE0-F6D94592E89F}" type="presParOf" srcId="{F412FCBD-3CDE-481C-A3DC-15EEEF3535F6}" destId="{37E4F68A-2339-497F-B147-4D628BCB79D1}" srcOrd="2" destOrd="0" presId="urn:microsoft.com/office/officeart/2018/2/layout/IconVerticalSolidList"/>
    <dgm:cxn modelId="{D7703BEB-A97C-47A0-BE12-DF04157AE035}" type="presParOf" srcId="{F412FCBD-3CDE-481C-A3DC-15EEEF3535F6}" destId="{9AF0910F-85EA-4736-9188-645D6793E466}" srcOrd="3" destOrd="0" presId="urn:microsoft.com/office/officeart/2018/2/layout/IconVerticalSolidList"/>
    <dgm:cxn modelId="{67708BF8-6703-4AC1-A573-9FB27AC6E004}" type="presParOf" srcId="{4921AD40-9B85-45BC-8F09-EBE53C7149F3}" destId="{DD79EA50-9284-4628-B771-5BB736B646CE}" srcOrd="1" destOrd="0" presId="urn:microsoft.com/office/officeart/2018/2/layout/IconVerticalSolidList"/>
    <dgm:cxn modelId="{0ADA94CF-7EF7-4BA5-89C5-3B6E8ED5C985}" type="presParOf" srcId="{4921AD40-9B85-45BC-8F09-EBE53C7149F3}" destId="{55525B39-7EA8-4BB2-B134-59CB1495A218}" srcOrd="2" destOrd="0" presId="urn:microsoft.com/office/officeart/2018/2/layout/IconVerticalSolidList"/>
    <dgm:cxn modelId="{92D2C37F-D69C-4067-BBF6-F688E80AA9A3}" type="presParOf" srcId="{55525B39-7EA8-4BB2-B134-59CB1495A218}" destId="{8826EA3F-99DE-4317-9896-4CA4851D1CEB}" srcOrd="0" destOrd="0" presId="urn:microsoft.com/office/officeart/2018/2/layout/IconVerticalSolidList"/>
    <dgm:cxn modelId="{201AA030-8B67-4E24-ADFE-E550DAC271DA}" type="presParOf" srcId="{55525B39-7EA8-4BB2-B134-59CB1495A218}" destId="{50246569-371F-490C-8302-F59B70F24467}" srcOrd="1" destOrd="0" presId="urn:microsoft.com/office/officeart/2018/2/layout/IconVerticalSolidList"/>
    <dgm:cxn modelId="{1EC068D2-39B0-47E1-BE7C-56EA02B5720F}" type="presParOf" srcId="{55525B39-7EA8-4BB2-B134-59CB1495A218}" destId="{1F9DC964-FE01-46F8-9B23-66B43096D9A4}" srcOrd="2" destOrd="0" presId="urn:microsoft.com/office/officeart/2018/2/layout/IconVerticalSolidList"/>
    <dgm:cxn modelId="{DB89F943-76D8-4C25-8A33-ABAB37F3480D}" type="presParOf" srcId="{55525B39-7EA8-4BB2-B134-59CB1495A218}" destId="{9887ED8D-31E7-422F-A944-3C0BFA192013}" srcOrd="3" destOrd="0" presId="urn:microsoft.com/office/officeart/2018/2/layout/IconVerticalSolidList"/>
    <dgm:cxn modelId="{4C1D0953-52BD-4900-99EA-555532F38593}" type="presParOf" srcId="{4921AD40-9B85-45BC-8F09-EBE53C7149F3}" destId="{45483489-862C-4EFD-8A17-FA2FD5A53B95}" srcOrd="3" destOrd="0" presId="urn:microsoft.com/office/officeart/2018/2/layout/IconVerticalSolidList"/>
    <dgm:cxn modelId="{9DF56167-CB1F-4696-A8C1-896C4250E779}" type="presParOf" srcId="{4921AD40-9B85-45BC-8F09-EBE53C7149F3}" destId="{564B01A0-49FC-406C-B6E4-84648161F985}" srcOrd="4" destOrd="0" presId="urn:microsoft.com/office/officeart/2018/2/layout/IconVerticalSolidList"/>
    <dgm:cxn modelId="{41452727-BD98-4A58-9145-08CE5D262F5E}" type="presParOf" srcId="{564B01A0-49FC-406C-B6E4-84648161F985}" destId="{4B05DBC1-02EC-4CF4-8F16-AEF0204BB916}" srcOrd="0" destOrd="0" presId="urn:microsoft.com/office/officeart/2018/2/layout/IconVerticalSolidList"/>
    <dgm:cxn modelId="{DB93E31B-DDC4-4B3D-B059-E61B9BD5E784}" type="presParOf" srcId="{564B01A0-49FC-406C-B6E4-84648161F985}" destId="{4FB97F6F-40C6-4A00-9CB9-A7842E534C4F}" srcOrd="1" destOrd="0" presId="urn:microsoft.com/office/officeart/2018/2/layout/IconVerticalSolidList"/>
    <dgm:cxn modelId="{AC30FD5B-4BC5-4E23-83B5-604AEAED34A2}" type="presParOf" srcId="{564B01A0-49FC-406C-B6E4-84648161F985}" destId="{6F251002-CBCB-4B8C-B212-B5FA500FD080}" srcOrd="2" destOrd="0" presId="urn:microsoft.com/office/officeart/2018/2/layout/IconVerticalSolidList"/>
    <dgm:cxn modelId="{014A2CFC-3843-4515-9DE3-4A35EAC38F5E}" type="presParOf" srcId="{564B01A0-49FC-406C-B6E4-84648161F985}" destId="{9C75401E-1DC6-4EB7-984C-A28D817B4929}" srcOrd="3" destOrd="0" presId="urn:microsoft.com/office/officeart/2018/2/layout/IconVerticalSolidList"/>
    <dgm:cxn modelId="{5702427D-2077-4CCA-889D-794E18F5B6B4}" type="presParOf" srcId="{564B01A0-49FC-406C-B6E4-84648161F985}" destId="{D2B75AE0-5494-4FA8-9816-D268B4B2ED6D}" srcOrd="4"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7B312FAC-953E-4976-A577-BA0C90989E54}" type="doc">
      <dgm:prSet loTypeId="urn:microsoft.com/office/officeart/2005/8/layout/hierarchy1" loCatId="hierarchy" qsTypeId="urn:microsoft.com/office/officeart/2005/8/quickstyle/simple1" qsCatId="simple" csTypeId="urn:microsoft.com/office/officeart/2005/8/colors/accent1_2" csCatId="accent1"/>
      <dgm:spPr/>
      <dgm:t>
        <a:bodyPr/>
        <a:lstStyle/>
        <a:p>
          <a:endParaRPr lang="en-US"/>
        </a:p>
      </dgm:t>
    </dgm:pt>
    <dgm:pt modelId="{F02DE2D3-2B2E-4406-9460-32EA49CAB7DA}">
      <dgm:prSet/>
      <dgm:spPr/>
      <dgm:t>
        <a:bodyPr/>
        <a:lstStyle/>
        <a:p>
          <a:r>
            <a:rPr lang="en-US" b="1"/>
            <a:t>Coccidiosis </a:t>
          </a:r>
          <a:endParaRPr lang="en-US"/>
        </a:p>
      </dgm:t>
    </dgm:pt>
    <dgm:pt modelId="{C32BE836-3F78-46B1-9D76-E3E965A44C5C}" type="parTrans" cxnId="{1B2D6F3F-CD1E-419F-9E33-CCB31DC0FB98}">
      <dgm:prSet/>
      <dgm:spPr/>
      <dgm:t>
        <a:bodyPr/>
        <a:lstStyle/>
        <a:p>
          <a:endParaRPr lang="en-US"/>
        </a:p>
      </dgm:t>
    </dgm:pt>
    <dgm:pt modelId="{DC5E6B3A-93C5-4539-932A-1CDF6D6C7338}" type="sibTrans" cxnId="{1B2D6F3F-CD1E-419F-9E33-CCB31DC0FB98}">
      <dgm:prSet/>
      <dgm:spPr/>
      <dgm:t>
        <a:bodyPr/>
        <a:lstStyle/>
        <a:p>
          <a:endParaRPr lang="en-US"/>
        </a:p>
      </dgm:t>
    </dgm:pt>
    <dgm:pt modelId="{5ABD0C06-F01F-443A-A51D-E55F4F981A7E}">
      <dgm:prSet/>
      <dgm:spPr/>
      <dgm:t>
        <a:bodyPr/>
        <a:lstStyle/>
        <a:p>
          <a:r>
            <a:rPr lang="en-US"/>
            <a:t>Bloody diarrhea, ruffled feathers, huddling, dehydration</a:t>
          </a:r>
        </a:p>
      </dgm:t>
    </dgm:pt>
    <dgm:pt modelId="{9D9E7601-F41E-4408-9FFF-899A5996A94C}" type="parTrans" cxnId="{81226D37-5FA9-4CF7-BA8E-B56D3DEE6534}">
      <dgm:prSet/>
      <dgm:spPr/>
      <dgm:t>
        <a:bodyPr/>
        <a:lstStyle/>
        <a:p>
          <a:endParaRPr lang="en-US"/>
        </a:p>
      </dgm:t>
    </dgm:pt>
    <dgm:pt modelId="{00916C51-7062-47DE-8A8E-BF3747271B97}" type="sibTrans" cxnId="{81226D37-5FA9-4CF7-BA8E-B56D3DEE6534}">
      <dgm:prSet/>
      <dgm:spPr/>
      <dgm:t>
        <a:bodyPr/>
        <a:lstStyle/>
        <a:p>
          <a:endParaRPr lang="en-US"/>
        </a:p>
      </dgm:t>
    </dgm:pt>
    <dgm:pt modelId="{8551A360-C3E3-48ED-89C0-91A3D47A81F7}" type="pres">
      <dgm:prSet presAssocID="{7B312FAC-953E-4976-A577-BA0C90989E54}" presName="hierChild1" presStyleCnt="0">
        <dgm:presLayoutVars>
          <dgm:chPref val="1"/>
          <dgm:dir/>
          <dgm:animOne val="branch"/>
          <dgm:animLvl val="lvl"/>
          <dgm:resizeHandles/>
        </dgm:presLayoutVars>
      </dgm:prSet>
      <dgm:spPr/>
    </dgm:pt>
    <dgm:pt modelId="{0EEFE5B6-1F67-4CBE-A147-649B56FC12A4}" type="pres">
      <dgm:prSet presAssocID="{F02DE2D3-2B2E-4406-9460-32EA49CAB7DA}" presName="hierRoot1" presStyleCnt="0"/>
      <dgm:spPr/>
    </dgm:pt>
    <dgm:pt modelId="{45B3C1CA-1019-4D55-B046-10E63D86132D}" type="pres">
      <dgm:prSet presAssocID="{F02DE2D3-2B2E-4406-9460-32EA49CAB7DA}" presName="composite" presStyleCnt="0"/>
      <dgm:spPr/>
    </dgm:pt>
    <dgm:pt modelId="{1E28DB48-5A60-4F40-80B9-CF7B41BC7E9B}" type="pres">
      <dgm:prSet presAssocID="{F02DE2D3-2B2E-4406-9460-32EA49CAB7DA}" presName="background" presStyleLbl="node0" presStyleIdx="0" presStyleCnt="2"/>
      <dgm:spPr/>
    </dgm:pt>
    <dgm:pt modelId="{24CB65E1-07A7-45E5-AE4C-4F76E84F4E04}" type="pres">
      <dgm:prSet presAssocID="{F02DE2D3-2B2E-4406-9460-32EA49CAB7DA}" presName="text" presStyleLbl="fgAcc0" presStyleIdx="0" presStyleCnt="2">
        <dgm:presLayoutVars>
          <dgm:chPref val="3"/>
        </dgm:presLayoutVars>
      </dgm:prSet>
      <dgm:spPr/>
    </dgm:pt>
    <dgm:pt modelId="{891F6542-E2BD-460C-B9B0-E19CE8F9DB06}" type="pres">
      <dgm:prSet presAssocID="{F02DE2D3-2B2E-4406-9460-32EA49CAB7DA}" presName="hierChild2" presStyleCnt="0"/>
      <dgm:spPr/>
    </dgm:pt>
    <dgm:pt modelId="{CA4BC4AF-B844-4A1A-89E5-DD167B442ED3}" type="pres">
      <dgm:prSet presAssocID="{5ABD0C06-F01F-443A-A51D-E55F4F981A7E}" presName="hierRoot1" presStyleCnt="0"/>
      <dgm:spPr/>
    </dgm:pt>
    <dgm:pt modelId="{726D873C-EB0D-4B8C-9662-8ACAF2D870C7}" type="pres">
      <dgm:prSet presAssocID="{5ABD0C06-F01F-443A-A51D-E55F4F981A7E}" presName="composite" presStyleCnt="0"/>
      <dgm:spPr/>
    </dgm:pt>
    <dgm:pt modelId="{BE19FC3C-C2BB-4486-AA1A-0F14BC6CF54B}" type="pres">
      <dgm:prSet presAssocID="{5ABD0C06-F01F-443A-A51D-E55F4F981A7E}" presName="background" presStyleLbl="node0" presStyleIdx="1" presStyleCnt="2"/>
      <dgm:spPr/>
    </dgm:pt>
    <dgm:pt modelId="{B5C8551F-E7B0-4D79-9C49-EE700FF7D5EF}" type="pres">
      <dgm:prSet presAssocID="{5ABD0C06-F01F-443A-A51D-E55F4F981A7E}" presName="text" presStyleLbl="fgAcc0" presStyleIdx="1" presStyleCnt="2">
        <dgm:presLayoutVars>
          <dgm:chPref val="3"/>
        </dgm:presLayoutVars>
      </dgm:prSet>
      <dgm:spPr/>
    </dgm:pt>
    <dgm:pt modelId="{3A57B98F-6DF2-4702-AE6A-0723B57BD8F4}" type="pres">
      <dgm:prSet presAssocID="{5ABD0C06-F01F-443A-A51D-E55F4F981A7E}" presName="hierChild2" presStyleCnt="0"/>
      <dgm:spPr/>
    </dgm:pt>
  </dgm:ptLst>
  <dgm:cxnLst>
    <dgm:cxn modelId="{81226D37-5FA9-4CF7-BA8E-B56D3DEE6534}" srcId="{7B312FAC-953E-4976-A577-BA0C90989E54}" destId="{5ABD0C06-F01F-443A-A51D-E55F4F981A7E}" srcOrd="1" destOrd="0" parTransId="{9D9E7601-F41E-4408-9FFF-899A5996A94C}" sibTransId="{00916C51-7062-47DE-8A8E-BF3747271B97}"/>
    <dgm:cxn modelId="{1B2D6F3F-CD1E-419F-9E33-CCB31DC0FB98}" srcId="{7B312FAC-953E-4976-A577-BA0C90989E54}" destId="{F02DE2D3-2B2E-4406-9460-32EA49CAB7DA}" srcOrd="0" destOrd="0" parTransId="{C32BE836-3F78-46B1-9D76-E3E965A44C5C}" sibTransId="{DC5E6B3A-93C5-4539-932A-1CDF6D6C7338}"/>
    <dgm:cxn modelId="{EB21D15F-6486-4763-A5F2-42B72925C390}" type="presOf" srcId="{5ABD0C06-F01F-443A-A51D-E55F4F981A7E}" destId="{B5C8551F-E7B0-4D79-9C49-EE700FF7D5EF}" srcOrd="0" destOrd="0" presId="urn:microsoft.com/office/officeart/2005/8/layout/hierarchy1"/>
    <dgm:cxn modelId="{7C22198A-7F75-4CE0-A522-006B008E6DD2}" type="presOf" srcId="{F02DE2D3-2B2E-4406-9460-32EA49CAB7DA}" destId="{24CB65E1-07A7-45E5-AE4C-4F76E84F4E04}" srcOrd="0" destOrd="0" presId="urn:microsoft.com/office/officeart/2005/8/layout/hierarchy1"/>
    <dgm:cxn modelId="{52BE9BE0-177F-4413-BB6D-3CD86AD2AECA}" type="presOf" srcId="{7B312FAC-953E-4976-A577-BA0C90989E54}" destId="{8551A360-C3E3-48ED-89C0-91A3D47A81F7}" srcOrd="0" destOrd="0" presId="urn:microsoft.com/office/officeart/2005/8/layout/hierarchy1"/>
    <dgm:cxn modelId="{808C70D7-5063-4D47-A4A8-5A61805C2B60}" type="presParOf" srcId="{8551A360-C3E3-48ED-89C0-91A3D47A81F7}" destId="{0EEFE5B6-1F67-4CBE-A147-649B56FC12A4}" srcOrd="0" destOrd="0" presId="urn:microsoft.com/office/officeart/2005/8/layout/hierarchy1"/>
    <dgm:cxn modelId="{664AD3C1-819D-4256-AC17-F4B751EABEF5}" type="presParOf" srcId="{0EEFE5B6-1F67-4CBE-A147-649B56FC12A4}" destId="{45B3C1CA-1019-4D55-B046-10E63D86132D}" srcOrd="0" destOrd="0" presId="urn:microsoft.com/office/officeart/2005/8/layout/hierarchy1"/>
    <dgm:cxn modelId="{C58574D2-672A-4CC5-A64C-E0A7A4376F38}" type="presParOf" srcId="{45B3C1CA-1019-4D55-B046-10E63D86132D}" destId="{1E28DB48-5A60-4F40-80B9-CF7B41BC7E9B}" srcOrd="0" destOrd="0" presId="urn:microsoft.com/office/officeart/2005/8/layout/hierarchy1"/>
    <dgm:cxn modelId="{C04DA12A-CE02-409D-8B88-343823DACEB7}" type="presParOf" srcId="{45B3C1CA-1019-4D55-B046-10E63D86132D}" destId="{24CB65E1-07A7-45E5-AE4C-4F76E84F4E04}" srcOrd="1" destOrd="0" presId="urn:microsoft.com/office/officeart/2005/8/layout/hierarchy1"/>
    <dgm:cxn modelId="{1C7EEC43-6E91-4558-BB63-3389135575DE}" type="presParOf" srcId="{0EEFE5B6-1F67-4CBE-A147-649B56FC12A4}" destId="{891F6542-E2BD-460C-B9B0-E19CE8F9DB06}" srcOrd="1" destOrd="0" presId="urn:microsoft.com/office/officeart/2005/8/layout/hierarchy1"/>
    <dgm:cxn modelId="{23CA3C15-226A-4C6B-B208-0902DBC985AE}" type="presParOf" srcId="{8551A360-C3E3-48ED-89C0-91A3D47A81F7}" destId="{CA4BC4AF-B844-4A1A-89E5-DD167B442ED3}" srcOrd="1" destOrd="0" presId="urn:microsoft.com/office/officeart/2005/8/layout/hierarchy1"/>
    <dgm:cxn modelId="{220C8E9A-BCFD-4343-AD94-AD8C2C727088}" type="presParOf" srcId="{CA4BC4AF-B844-4A1A-89E5-DD167B442ED3}" destId="{726D873C-EB0D-4B8C-9662-8ACAF2D870C7}" srcOrd="0" destOrd="0" presId="urn:microsoft.com/office/officeart/2005/8/layout/hierarchy1"/>
    <dgm:cxn modelId="{B31202C0-2FB0-436F-9C5E-855116A9FFA8}" type="presParOf" srcId="{726D873C-EB0D-4B8C-9662-8ACAF2D870C7}" destId="{BE19FC3C-C2BB-4486-AA1A-0F14BC6CF54B}" srcOrd="0" destOrd="0" presId="urn:microsoft.com/office/officeart/2005/8/layout/hierarchy1"/>
    <dgm:cxn modelId="{5A7AEB86-FE17-4E18-AC46-2007664C795F}" type="presParOf" srcId="{726D873C-EB0D-4B8C-9662-8ACAF2D870C7}" destId="{B5C8551F-E7B0-4D79-9C49-EE700FF7D5EF}" srcOrd="1" destOrd="0" presId="urn:microsoft.com/office/officeart/2005/8/layout/hierarchy1"/>
    <dgm:cxn modelId="{E2C985A2-9BCD-4926-9FB2-374012CA56D8}" type="presParOf" srcId="{CA4BC4AF-B844-4A1A-89E5-DD167B442ED3}" destId="{3A57B98F-6DF2-4702-AE6A-0723B57BD8F4}"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CECAFA39-5685-4B73-BD5E-016545B0B1B0}" type="doc">
      <dgm:prSet loTypeId="urn:microsoft.com/office/officeart/2005/8/layout/hierarchy2" loCatId="hierarchy" qsTypeId="urn:microsoft.com/office/officeart/2005/8/quickstyle/simple4" qsCatId="simple" csTypeId="urn:microsoft.com/office/officeart/2005/8/colors/colorful2" csCatId="colorful"/>
      <dgm:spPr/>
      <dgm:t>
        <a:bodyPr/>
        <a:lstStyle/>
        <a:p>
          <a:endParaRPr lang="en-US"/>
        </a:p>
      </dgm:t>
    </dgm:pt>
    <dgm:pt modelId="{59E85810-3CD3-44D4-ABC3-A90B5F0975B3}">
      <dgm:prSet/>
      <dgm:spPr/>
      <dgm:t>
        <a:bodyPr/>
        <a:lstStyle/>
        <a:p>
          <a:r>
            <a:rPr lang="en-US"/>
            <a:t>1. Bacterial pathogens</a:t>
          </a:r>
        </a:p>
      </dgm:t>
    </dgm:pt>
    <dgm:pt modelId="{E85865AB-0F3E-4F6E-900A-A7075DBA925C}" type="parTrans" cxnId="{A7AEFD29-62E2-4D54-ABD1-9F8DCDDBA014}">
      <dgm:prSet/>
      <dgm:spPr/>
      <dgm:t>
        <a:bodyPr/>
        <a:lstStyle/>
        <a:p>
          <a:endParaRPr lang="en-US"/>
        </a:p>
      </dgm:t>
    </dgm:pt>
    <dgm:pt modelId="{05A0D363-5768-4EFD-A327-F01A77C883CF}" type="sibTrans" cxnId="{A7AEFD29-62E2-4D54-ABD1-9F8DCDDBA014}">
      <dgm:prSet/>
      <dgm:spPr/>
      <dgm:t>
        <a:bodyPr/>
        <a:lstStyle/>
        <a:p>
          <a:endParaRPr lang="en-US"/>
        </a:p>
      </dgm:t>
    </dgm:pt>
    <dgm:pt modelId="{3462DBED-E679-4CB4-A7F8-A9A723B3F11D}">
      <dgm:prSet/>
      <dgm:spPr/>
      <dgm:t>
        <a:bodyPr/>
        <a:lstStyle/>
        <a:p>
          <a:r>
            <a:rPr lang="en-US" baseline="0"/>
            <a:t>Obligate normal pathogens</a:t>
          </a:r>
          <a:endParaRPr lang="en-US"/>
        </a:p>
      </dgm:t>
    </dgm:pt>
    <dgm:pt modelId="{33258F77-0E4A-4C5F-B769-4F480E63B306}" type="parTrans" cxnId="{2AE82FE7-8873-45EB-AB4E-1B06D5B24A42}">
      <dgm:prSet/>
      <dgm:spPr/>
      <dgm:t>
        <a:bodyPr/>
        <a:lstStyle/>
        <a:p>
          <a:endParaRPr lang="en-US"/>
        </a:p>
      </dgm:t>
    </dgm:pt>
    <dgm:pt modelId="{E1F5ABC5-28E2-49B1-A0FD-D529D500C405}" type="sibTrans" cxnId="{2AE82FE7-8873-45EB-AB4E-1B06D5B24A42}">
      <dgm:prSet/>
      <dgm:spPr/>
      <dgm:t>
        <a:bodyPr/>
        <a:lstStyle/>
        <a:p>
          <a:endParaRPr lang="en-US"/>
        </a:p>
      </dgm:t>
    </dgm:pt>
    <dgm:pt modelId="{F227991F-B41B-45A2-A495-BBE260134525}">
      <dgm:prSet/>
      <dgm:spPr/>
      <dgm:t>
        <a:bodyPr/>
        <a:lstStyle/>
        <a:p>
          <a:r>
            <a:rPr lang="en-US" baseline="0"/>
            <a:t>Produce toxins</a:t>
          </a:r>
          <a:endParaRPr lang="en-US"/>
        </a:p>
      </dgm:t>
    </dgm:pt>
    <dgm:pt modelId="{227C1AA9-F5B3-490F-869D-88F6FDA37209}" type="parTrans" cxnId="{522D6714-783C-4729-9498-1951672A3B35}">
      <dgm:prSet/>
      <dgm:spPr/>
      <dgm:t>
        <a:bodyPr/>
        <a:lstStyle/>
        <a:p>
          <a:endParaRPr lang="en-US"/>
        </a:p>
      </dgm:t>
    </dgm:pt>
    <dgm:pt modelId="{1E425450-D03B-460D-A85B-9D56E5E13C7F}" type="sibTrans" cxnId="{522D6714-783C-4729-9498-1951672A3B35}">
      <dgm:prSet/>
      <dgm:spPr/>
      <dgm:t>
        <a:bodyPr/>
        <a:lstStyle/>
        <a:p>
          <a:endParaRPr lang="en-US"/>
        </a:p>
      </dgm:t>
    </dgm:pt>
    <dgm:pt modelId="{40B7AD8B-267E-48EA-85F4-6238C8E44042}">
      <dgm:prSet/>
      <dgm:spPr/>
      <dgm:t>
        <a:bodyPr/>
        <a:lstStyle/>
        <a:p>
          <a:r>
            <a:rPr lang="en-US"/>
            <a:t>2. Viral pathogens</a:t>
          </a:r>
        </a:p>
      </dgm:t>
    </dgm:pt>
    <dgm:pt modelId="{EDA5A939-C344-4D46-B14E-31967D3FCCFD}" type="parTrans" cxnId="{476F1C6F-C7B5-4F04-9E23-70AB39D3588F}">
      <dgm:prSet/>
      <dgm:spPr/>
      <dgm:t>
        <a:bodyPr/>
        <a:lstStyle/>
        <a:p>
          <a:endParaRPr lang="en-US"/>
        </a:p>
      </dgm:t>
    </dgm:pt>
    <dgm:pt modelId="{B8878644-5862-46B5-BA2E-ED575BDEB8B6}" type="sibTrans" cxnId="{476F1C6F-C7B5-4F04-9E23-70AB39D3588F}">
      <dgm:prSet/>
      <dgm:spPr/>
      <dgm:t>
        <a:bodyPr/>
        <a:lstStyle/>
        <a:p>
          <a:endParaRPr lang="en-US"/>
        </a:p>
      </dgm:t>
    </dgm:pt>
    <dgm:pt modelId="{DF9DF805-5CF7-45E2-8FE6-1CE72AEA0914}">
      <dgm:prSet/>
      <dgm:spPr/>
      <dgm:t>
        <a:bodyPr/>
        <a:lstStyle/>
        <a:p>
          <a:r>
            <a:rPr lang="en-US"/>
            <a:t>3. Fungal pathogens</a:t>
          </a:r>
        </a:p>
      </dgm:t>
    </dgm:pt>
    <dgm:pt modelId="{39905C87-687A-441A-99CA-68E8076B6725}" type="parTrans" cxnId="{1AD674EA-7E72-49AF-8767-31B39EC74261}">
      <dgm:prSet/>
      <dgm:spPr/>
      <dgm:t>
        <a:bodyPr/>
        <a:lstStyle/>
        <a:p>
          <a:endParaRPr lang="en-US"/>
        </a:p>
      </dgm:t>
    </dgm:pt>
    <dgm:pt modelId="{2D32DB10-20CF-4659-BC46-690B010639E7}" type="sibTrans" cxnId="{1AD674EA-7E72-49AF-8767-31B39EC74261}">
      <dgm:prSet/>
      <dgm:spPr/>
      <dgm:t>
        <a:bodyPr/>
        <a:lstStyle/>
        <a:p>
          <a:endParaRPr lang="en-US"/>
        </a:p>
      </dgm:t>
    </dgm:pt>
    <dgm:pt modelId="{74576D40-2853-4BA9-82F8-B4283F0DDA2A}">
      <dgm:prSet/>
      <dgm:spPr/>
      <dgm:t>
        <a:bodyPr/>
        <a:lstStyle/>
        <a:p>
          <a:r>
            <a:rPr lang="en-US" baseline="0"/>
            <a:t>Mycotoxins- preformed toxins generally produced by fungal species that are non-pathogenic for poultry </a:t>
          </a:r>
          <a:endParaRPr lang="en-US"/>
        </a:p>
      </dgm:t>
    </dgm:pt>
    <dgm:pt modelId="{6CFFB4A0-EB6D-4DC8-8476-41ADD0EB5303}" type="parTrans" cxnId="{05F0CEFF-E95C-43C1-82C6-5560C9AAE0AF}">
      <dgm:prSet/>
      <dgm:spPr/>
      <dgm:t>
        <a:bodyPr/>
        <a:lstStyle/>
        <a:p>
          <a:endParaRPr lang="en-US"/>
        </a:p>
      </dgm:t>
    </dgm:pt>
    <dgm:pt modelId="{409DC330-AA28-4FF2-B7D7-2FCFAC9D1B04}" type="sibTrans" cxnId="{05F0CEFF-E95C-43C1-82C6-5560C9AAE0AF}">
      <dgm:prSet/>
      <dgm:spPr/>
      <dgm:t>
        <a:bodyPr/>
        <a:lstStyle/>
        <a:p>
          <a:endParaRPr lang="en-US"/>
        </a:p>
      </dgm:t>
    </dgm:pt>
    <dgm:pt modelId="{90011BF6-CB50-459A-8E56-1DEDB1DDC392}" type="pres">
      <dgm:prSet presAssocID="{CECAFA39-5685-4B73-BD5E-016545B0B1B0}" presName="diagram" presStyleCnt="0">
        <dgm:presLayoutVars>
          <dgm:chPref val="1"/>
          <dgm:dir/>
          <dgm:animOne val="branch"/>
          <dgm:animLvl val="lvl"/>
          <dgm:resizeHandles val="exact"/>
        </dgm:presLayoutVars>
      </dgm:prSet>
      <dgm:spPr/>
    </dgm:pt>
    <dgm:pt modelId="{D42F1D26-8E50-4E43-9002-163F7640B387}" type="pres">
      <dgm:prSet presAssocID="{59E85810-3CD3-44D4-ABC3-A90B5F0975B3}" presName="root1" presStyleCnt="0"/>
      <dgm:spPr/>
    </dgm:pt>
    <dgm:pt modelId="{3443C21C-90B4-4FFC-9C09-33640809961F}" type="pres">
      <dgm:prSet presAssocID="{59E85810-3CD3-44D4-ABC3-A90B5F0975B3}" presName="LevelOneTextNode" presStyleLbl="node0" presStyleIdx="0" presStyleCnt="3">
        <dgm:presLayoutVars>
          <dgm:chPref val="3"/>
        </dgm:presLayoutVars>
      </dgm:prSet>
      <dgm:spPr/>
    </dgm:pt>
    <dgm:pt modelId="{212F09C2-7324-45EF-A0EA-64DEFF20076E}" type="pres">
      <dgm:prSet presAssocID="{59E85810-3CD3-44D4-ABC3-A90B5F0975B3}" presName="level2hierChild" presStyleCnt="0"/>
      <dgm:spPr/>
    </dgm:pt>
    <dgm:pt modelId="{9A077821-7328-4346-AD18-E537931369CA}" type="pres">
      <dgm:prSet presAssocID="{33258F77-0E4A-4C5F-B769-4F480E63B306}" presName="conn2-1" presStyleLbl="parChTrans1D2" presStyleIdx="0" presStyleCnt="3"/>
      <dgm:spPr/>
    </dgm:pt>
    <dgm:pt modelId="{F2A09AED-4E1A-4361-847E-0F35D9281CAE}" type="pres">
      <dgm:prSet presAssocID="{33258F77-0E4A-4C5F-B769-4F480E63B306}" presName="connTx" presStyleLbl="parChTrans1D2" presStyleIdx="0" presStyleCnt="3"/>
      <dgm:spPr/>
    </dgm:pt>
    <dgm:pt modelId="{10D86FBA-58E9-457A-B0B0-1DBCA24A3227}" type="pres">
      <dgm:prSet presAssocID="{3462DBED-E679-4CB4-A7F8-A9A723B3F11D}" presName="root2" presStyleCnt="0"/>
      <dgm:spPr/>
    </dgm:pt>
    <dgm:pt modelId="{B31F274D-2E65-4C72-AC89-B6A30173B9C0}" type="pres">
      <dgm:prSet presAssocID="{3462DBED-E679-4CB4-A7F8-A9A723B3F11D}" presName="LevelTwoTextNode" presStyleLbl="node2" presStyleIdx="0" presStyleCnt="3">
        <dgm:presLayoutVars>
          <dgm:chPref val="3"/>
        </dgm:presLayoutVars>
      </dgm:prSet>
      <dgm:spPr/>
    </dgm:pt>
    <dgm:pt modelId="{0B157792-0AF5-4752-A8E2-143C17A34E0F}" type="pres">
      <dgm:prSet presAssocID="{3462DBED-E679-4CB4-A7F8-A9A723B3F11D}" presName="level3hierChild" presStyleCnt="0"/>
      <dgm:spPr/>
    </dgm:pt>
    <dgm:pt modelId="{C8AE7CCB-A15A-4F0F-B70E-905918C6FB11}" type="pres">
      <dgm:prSet presAssocID="{227C1AA9-F5B3-490F-869D-88F6FDA37209}" presName="conn2-1" presStyleLbl="parChTrans1D2" presStyleIdx="1" presStyleCnt="3"/>
      <dgm:spPr/>
    </dgm:pt>
    <dgm:pt modelId="{FF9EA7AD-057D-4C6B-9004-403E6A682382}" type="pres">
      <dgm:prSet presAssocID="{227C1AA9-F5B3-490F-869D-88F6FDA37209}" presName="connTx" presStyleLbl="parChTrans1D2" presStyleIdx="1" presStyleCnt="3"/>
      <dgm:spPr/>
    </dgm:pt>
    <dgm:pt modelId="{FBDBF794-B14C-4F7D-BD52-B5AB2B1A8AA1}" type="pres">
      <dgm:prSet presAssocID="{F227991F-B41B-45A2-A495-BBE260134525}" presName="root2" presStyleCnt="0"/>
      <dgm:spPr/>
    </dgm:pt>
    <dgm:pt modelId="{EBCE8C6D-CD19-4A01-ABDD-DBC6189300C7}" type="pres">
      <dgm:prSet presAssocID="{F227991F-B41B-45A2-A495-BBE260134525}" presName="LevelTwoTextNode" presStyleLbl="node2" presStyleIdx="1" presStyleCnt="3">
        <dgm:presLayoutVars>
          <dgm:chPref val="3"/>
        </dgm:presLayoutVars>
      </dgm:prSet>
      <dgm:spPr/>
    </dgm:pt>
    <dgm:pt modelId="{515C3232-BCC4-4C61-913F-84C524642313}" type="pres">
      <dgm:prSet presAssocID="{F227991F-B41B-45A2-A495-BBE260134525}" presName="level3hierChild" presStyleCnt="0"/>
      <dgm:spPr/>
    </dgm:pt>
    <dgm:pt modelId="{31F67A87-8C01-4D04-91C6-5C4AD9417168}" type="pres">
      <dgm:prSet presAssocID="{40B7AD8B-267E-48EA-85F4-6238C8E44042}" presName="root1" presStyleCnt="0"/>
      <dgm:spPr/>
    </dgm:pt>
    <dgm:pt modelId="{AE716435-7DEF-409E-95D7-4EC32AD047BF}" type="pres">
      <dgm:prSet presAssocID="{40B7AD8B-267E-48EA-85F4-6238C8E44042}" presName="LevelOneTextNode" presStyleLbl="node0" presStyleIdx="1" presStyleCnt="3">
        <dgm:presLayoutVars>
          <dgm:chPref val="3"/>
        </dgm:presLayoutVars>
      </dgm:prSet>
      <dgm:spPr/>
    </dgm:pt>
    <dgm:pt modelId="{EE18EA8B-50CC-4C27-9BD8-ABDB2F14C7CF}" type="pres">
      <dgm:prSet presAssocID="{40B7AD8B-267E-48EA-85F4-6238C8E44042}" presName="level2hierChild" presStyleCnt="0"/>
      <dgm:spPr/>
    </dgm:pt>
    <dgm:pt modelId="{7C741211-281D-4ECC-9862-A290B0DBEEAE}" type="pres">
      <dgm:prSet presAssocID="{DF9DF805-5CF7-45E2-8FE6-1CE72AEA0914}" presName="root1" presStyleCnt="0"/>
      <dgm:spPr/>
    </dgm:pt>
    <dgm:pt modelId="{C7C64572-4BB4-4380-998A-03254DF0B604}" type="pres">
      <dgm:prSet presAssocID="{DF9DF805-5CF7-45E2-8FE6-1CE72AEA0914}" presName="LevelOneTextNode" presStyleLbl="node0" presStyleIdx="2" presStyleCnt="3">
        <dgm:presLayoutVars>
          <dgm:chPref val="3"/>
        </dgm:presLayoutVars>
      </dgm:prSet>
      <dgm:spPr/>
    </dgm:pt>
    <dgm:pt modelId="{2F1142CD-3EBC-4B8A-B424-4E469F784CF4}" type="pres">
      <dgm:prSet presAssocID="{DF9DF805-5CF7-45E2-8FE6-1CE72AEA0914}" presName="level2hierChild" presStyleCnt="0"/>
      <dgm:spPr/>
    </dgm:pt>
    <dgm:pt modelId="{2F015094-6698-4158-AB42-BF5FBF1DFCAB}" type="pres">
      <dgm:prSet presAssocID="{6CFFB4A0-EB6D-4DC8-8476-41ADD0EB5303}" presName="conn2-1" presStyleLbl="parChTrans1D2" presStyleIdx="2" presStyleCnt="3"/>
      <dgm:spPr/>
    </dgm:pt>
    <dgm:pt modelId="{2D2499B6-5457-46EE-8817-6F1EAAFF19E2}" type="pres">
      <dgm:prSet presAssocID="{6CFFB4A0-EB6D-4DC8-8476-41ADD0EB5303}" presName="connTx" presStyleLbl="parChTrans1D2" presStyleIdx="2" presStyleCnt="3"/>
      <dgm:spPr/>
    </dgm:pt>
    <dgm:pt modelId="{3BE7F2C3-BAD4-4852-8714-FD33CBFA0A7B}" type="pres">
      <dgm:prSet presAssocID="{74576D40-2853-4BA9-82F8-B4283F0DDA2A}" presName="root2" presStyleCnt="0"/>
      <dgm:spPr/>
    </dgm:pt>
    <dgm:pt modelId="{2BEECD3D-C043-46FC-B209-BB13EC03B870}" type="pres">
      <dgm:prSet presAssocID="{74576D40-2853-4BA9-82F8-B4283F0DDA2A}" presName="LevelTwoTextNode" presStyleLbl="node2" presStyleIdx="2" presStyleCnt="3">
        <dgm:presLayoutVars>
          <dgm:chPref val="3"/>
        </dgm:presLayoutVars>
      </dgm:prSet>
      <dgm:spPr/>
    </dgm:pt>
    <dgm:pt modelId="{21D772D3-738A-4DFF-9942-7DFBD8159391}" type="pres">
      <dgm:prSet presAssocID="{74576D40-2853-4BA9-82F8-B4283F0DDA2A}" presName="level3hierChild" presStyleCnt="0"/>
      <dgm:spPr/>
    </dgm:pt>
  </dgm:ptLst>
  <dgm:cxnLst>
    <dgm:cxn modelId="{522D6714-783C-4729-9498-1951672A3B35}" srcId="{59E85810-3CD3-44D4-ABC3-A90B5F0975B3}" destId="{F227991F-B41B-45A2-A495-BBE260134525}" srcOrd="1" destOrd="0" parTransId="{227C1AA9-F5B3-490F-869D-88F6FDA37209}" sibTransId="{1E425450-D03B-460D-A85B-9D56E5E13C7F}"/>
    <dgm:cxn modelId="{EB1F5628-933F-4FC4-9FEB-CC25804FBC1A}" type="presOf" srcId="{227C1AA9-F5B3-490F-869D-88F6FDA37209}" destId="{C8AE7CCB-A15A-4F0F-B70E-905918C6FB11}" srcOrd="0" destOrd="0" presId="urn:microsoft.com/office/officeart/2005/8/layout/hierarchy2"/>
    <dgm:cxn modelId="{A7AEFD29-62E2-4D54-ABD1-9F8DCDDBA014}" srcId="{CECAFA39-5685-4B73-BD5E-016545B0B1B0}" destId="{59E85810-3CD3-44D4-ABC3-A90B5F0975B3}" srcOrd="0" destOrd="0" parTransId="{E85865AB-0F3E-4F6E-900A-A7075DBA925C}" sibTransId="{05A0D363-5768-4EFD-A327-F01A77C883CF}"/>
    <dgm:cxn modelId="{2F0F6E2F-90FC-4A00-B752-F6150D345DBC}" type="presOf" srcId="{40B7AD8B-267E-48EA-85F4-6238C8E44042}" destId="{AE716435-7DEF-409E-95D7-4EC32AD047BF}" srcOrd="0" destOrd="0" presId="urn:microsoft.com/office/officeart/2005/8/layout/hierarchy2"/>
    <dgm:cxn modelId="{B9176364-3919-4E62-95CC-36D2EFDB14D1}" type="presOf" srcId="{DF9DF805-5CF7-45E2-8FE6-1CE72AEA0914}" destId="{C7C64572-4BB4-4380-998A-03254DF0B604}" srcOrd="0" destOrd="0" presId="urn:microsoft.com/office/officeart/2005/8/layout/hierarchy2"/>
    <dgm:cxn modelId="{52D9884A-6153-4CD2-913B-2A9E2E1B6B9E}" type="presOf" srcId="{33258F77-0E4A-4C5F-B769-4F480E63B306}" destId="{9A077821-7328-4346-AD18-E537931369CA}" srcOrd="0" destOrd="0" presId="urn:microsoft.com/office/officeart/2005/8/layout/hierarchy2"/>
    <dgm:cxn modelId="{476F1C6F-C7B5-4F04-9E23-70AB39D3588F}" srcId="{CECAFA39-5685-4B73-BD5E-016545B0B1B0}" destId="{40B7AD8B-267E-48EA-85F4-6238C8E44042}" srcOrd="1" destOrd="0" parTransId="{EDA5A939-C344-4D46-B14E-31967D3FCCFD}" sibTransId="{B8878644-5862-46B5-BA2E-ED575BDEB8B6}"/>
    <dgm:cxn modelId="{4B252692-F71D-4C2D-AF4A-BD861B9F7ABA}" type="presOf" srcId="{6CFFB4A0-EB6D-4DC8-8476-41ADD0EB5303}" destId="{2F015094-6698-4158-AB42-BF5FBF1DFCAB}" srcOrd="0" destOrd="0" presId="urn:microsoft.com/office/officeart/2005/8/layout/hierarchy2"/>
    <dgm:cxn modelId="{1FF5DB96-D4F2-4CD3-8B8B-B995F0A8E9F4}" type="presOf" srcId="{33258F77-0E4A-4C5F-B769-4F480E63B306}" destId="{F2A09AED-4E1A-4361-847E-0F35D9281CAE}" srcOrd="1" destOrd="0" presId="urn:microsoft.com/office/officeart/2005/8/layout/hierarchy2"/>
    <dgm:cxn modelId="{0630A1AC-12C7-416C-859A-9B43E54384A5}" type="presOf" srcId="{CECAFA39-5685-4B73-BD5E-016545B0B1B0}" destId="{90011BF6-CB50-459A-8E56-1DEDB1DDC392}" srcOrd="0" destOrd="0" presId="urn:microsoft.com/office/officeart/2005/8/layout/hierarchy2"/>
    <dgm:cxn modelId="{90E2B2B2-0D34-41BD-82A7-080EE7167359}" type="presOf" srcId="{F227991F-B41B-45A2-A495-BBE260134525}" destId="{EBCE8C6D-CD19-4A01-ABDD-DBC6189300C7}" srcOrd="0" destOrd="0" presId="urn:microsoft.com/office/officeart/2005/8/layout/hierarchy2"/>
    <dgm:cxn modelId="{75289CBD-305C-4C09-8F47-4C894F4ABB7A}" type="presOf" srcId="{3462DBED-E679-4CB4-A7F8-A9A723B3F11D}" destId="{B31F274D-2E65-4C72-AC89-B6A30173B9C0}" srcOrd="0" destOrd="0" presId="urn:microsoft.com/office/officeart/2005/8/layout/hierarchy2"/>
    <dgm:cxn modelId="{B81748BE-1201-4405-BAC8-2766793F0180}" type="presOf" srcId="{227C1AA9-F5B3-490F-869D-88F6FDA37209}" destId="{FF9EA7AD-057D-4C6B-9004-403E6A682382}" srcOrd="1" destOrd="0" presId="urn:microsoft.com/office/officeart/2005/8/layout/hierarchy2"/>
    <dgm:cxn modelId="{ADBDE0E3-C842-430D-9750-28933D1C5099}" type="presOf" srcId="{74576D40-2853-4BA9-82F8-B4283F0DDA2A}" destId="{2BEECD3D-C043-46FC-B209-BB13EC03B870}" srcOrd="0" destOrd="0" presId="urn:microsoft.com/office/officeart/2005/8/layout/hierarchy2"/>
    <dgm:cxn modelId="{157A6AE5-5302-4C2A-BD85-161395DDD426}" type="presOf" srcId="{59E85810-3CD3-44D4-ABC3-A90B5F0975B3}" destId="{3443C21C-90B4-4FFC-9C09-33640809961F}" srcOrd="0" destOrd="0" presId="urn:microsoft.com/office/officeart/2005/8/layout/hierarchy2"/>
    <dgm:cxn modelId="{2AE82FE7-8873-45EB-AB4E-1B06D5B24A42}" srcId="{59E85810-3CD3-44D4-ABC3-A90B5F0975B3}" destId="{3462DBED-E679-4CB4-A7F8-A9A723B3F11D}" srcOrd="0" destOrd="0" parTransId="{33258F77-0E4A-4C5F-B769-4F480E63B306}" sibTransId="{E1F5ABC5-28E2-49B1-A0FD-D529D500C405}"/>
    <dgm:cxn modelId="{1AD674EA-7E72-49AF-8767-31B39EC74261}" srcId="{CECAFA39-5685-4B73-BD5E-016545B0B1B0}" destId="{DF9DF805-5CF7-45E2-8FE6-1CE72AEA0914}" srcOrd="2" destOrd="0" parTransId="{39905C87-687A-441A-99CA-68E8076B6725}" sibTransId="{2D32DB10-20CF-4659-BC46-690B010639E7}"/>
    <dgm:cxn modelId="{E9837EF8-5842-43E8-B6D2-349257D9FE59}" type="presOf" srcId="{6CFFB4A0-EB6D-4DC8-8476-41ADD0EB5303}" destId="{2D2499B6-5457-46EE-8817-6F1EAAFF19E2}" srcOrd="1" destOrd="0" presId="urn:microsoft.com/office/officeart/2005/8/layout/hierarchy2"/>
    <dgm:cxn modelId="{05F0CEFF-E95C-43C1-82C6-5560C9AAE0AF}" srcId="{DF9DF805-5CF7-45E2-8FE6-1CE72AEA0914}" destId="{74576D40-2853-4BA9-82F8-B4283F0DDA2A}" srcOrd="0" destOrd="0" parTransId="{6CFFB4A0-EB6D-4DC8-8476-41ADD0EB5303}" sibTransId="{409DC330-AA28-4FF2-B7D7-2FCFAC9D1B04}"/>
    <dgm:cxn modelId="{5D747D2B-F2C1-49D1-BF3B-17907AF607D0}" type="presParOf" srcId="{90011BF6-CB50-459A-8E56-1DEDB1DDC392}" destId="{D42F1D26-8E50-4E43-9002-163F7640B387}" srcOrd="0" destOrd="0" presId="urn:microsoft.com/office/officeart/2005/8/layout/hierarchy2"/>
    <dgm:cxn modelId="{E1389CC9-4D92-4202-880D-742FFECF2595}" type="presParOf" srcId="{D42F1D26-8E50-4E43-9002-163F7640B387}" destId="{3443C21C-90B4-4FFC-9C09-33640809961F}" srcOrd="0" destOrd="0" presId="urn:microsoft.com/office/officeart/2005/8/layout/hierarchy2"/>
    <dgm:cxn modelId="{E721DFC6-C4BA-4CAE-99DE-8BC0493D469F}" type="presParOf" srcId="{D42F1D26-8E50-4E43-9002-163F7640B387}" destId="{212F09C2-7324-45EF-A0EA-64DEFF20076E}" srcOrd="1" destOrd="0" presId="urn:microsoft.com/office/officeart/2005/8/layout/hierarchy2"/>
    <dgm:cxn modelId="{710E342B-D773-485B-801F-78E9A20EF1CC}" type="presParOf" srcId="{212F09C2-7324-45EF-A0EA-64DEFF20076E}" destId="{9A077821-7328-4346-AD18-E537931369CA}" srcOrd="0" destOrd="0" presId="urn:microsoft.com/office/officeart/2005/8/layout/hierarchy2"/>
    <dgm:cxn modelId="{C49E70D9-25FE-4B06-9856-C0918B34BEA2}" type="presParOf" srcId="{9A077821-7328-4346-AD18-E537931369CA}" destId="{F2A09AED-4E1A-4361-847E-0F35D9281CAE}" srcOrd="0" destOrd="0" presId="urn:microsoft.com/office/officeart/2005/8/layout/hierarchy2"/>
    <dgm:cxn modelId="{6A761593-46FA-4D28-94DD-FCF2F0A4492B}" type="presParOf" srcId="{212F09C2-7324-45EF-A0EA-64DEFF20076E}" destId="{10D86FBA-58E9-457A-B0B0-1DBCA24A3227}" srcOrd="1" destOrd="0" presId="urn:microsoft.com/office/officeart/2005/8/layout/hierarchy2"/>
    <dgm:cxn modelId="{6AB1E001-EBDB-49B4-AAEA-AEB6FA46AD3A}" type="presParOf" srcId="{10D86FBA-58E9-457A-B0B0-1DBCA24A3227}" destId="{B31F274D-2E65-4C72-AC89-B6A30173B9C0}" srcOrd="0" destOrd="0" presId="urn:microsoft.com/office/officeart/2005/8/layout/hierarchy2"/>
    <dgm:cxn modelId="{D5A26DAB-6D69-4C08-AD85-643190DEBB70}" type="presParOf" srcId="{10D86FBA-58E9-457A-B0B0-1DBCA24A3227}" destId="{0B157792-0AF5-4752-A8E2-143C17A34E0F}" srcOrd="1" destOrd="0" presId="urn:microsoft.com/office/officeart/2005/8/layout/hierarchy2"/>
    <dgm:cxn modelId="{F2D5794A-5D6C-4E32-BCDE-B2A12A33BBBD}" type="presParOf" srcId="{212F09C2-7324-45EF-A0EA-64DEFF20076E}" destId="{C8AE7CCB-A15A-4F0F-B70E-905918C6FB11}" srcOrd="2" destOrd="0" presId="urn:microsoft.com/office/officeart/2005/8/layout/hierarchy2"/>
    <dgm:cxn modelId="{CBDC865E-E6FF-4CEA-AD5B-2564CC0948FB}" type="presParOf" srcId="{C8AE7CCB-A15A-4F0F-B70E-905918C6FB11}" destId="{FF9EA7AD-057D-4C6B-9004-403E6A682382}" srcOrd="0" destOrd="0" presId="urn:microsoft.com/office/officeart/2005/8/layout/hierarchy2"/>
    <dgm:cxn modelId="{9661660A-096C-45E3-8934-5FF6E3C7EDB1}" type="presParOf" srcId="{212F09C2-7324-45EF-A0EA-64DEFF20076E}" destId="{FBDBF794-B14C-4F7D-BD52-B5AB2B1A8AA1}" srcOrd="3" destOrd="0" presId="urn:microsoft.com/office/officeart/2005/8/layout/hierarchy2"/>
    <dgm:cxn modelId="{C2FD64EF-98A3-4C4D-A684-CB58CF7CC16F}" type="presParOf" srcId="{FBDBF794-B14C-4F7D-BD52-B5AB2B1A8AA1}" destId="{EBCE8C6D-CD19-4A01-ABDD-DBC6189300C7}" srcOrd="0" destOrd="0" presId="urn:microsoft.com/office/officeart/2005/8/layout/hierarchy2"/>
    <dgm:cxn modelId="{86D8F08D-7FAD-4DD3-9B52-B5A8082751AC}" type="presParOf" srcId="{FBDBF794-B14C-4F7D-BD52-B5AB2B1A8AA1}" destId="{515C3232-BCC4-4C61-913F-84C524642313}" srcOrd="1" destOrd="0" presId="urn:microsoft.com/office/officeart/2005/8/layout/hierarchy2"/>
    <dgm:cxn modelId="{1AEDC67F-A47E-4564-8B9C-EE51516FDF42}" type="presParOf" srcId="{90011BF6-CB50-459A-8E56-1DEDB1DDC392}" destId="{31F67A87-8C01-4D04-91C6-5C4AD9417168}" srcOrd="1" destOrd="0" presId="urn:microsoft.com/office/officeart/2005/8/layout/hierarchy2"/>
    <dgm:cxn modelId="{0CC557B6-9810-4158-9CCF-4B3F8D2BEC98}" type="presParOf" srcId="{31F67A87-8C01-4D04-91C6-5C4AD9417168}" destId="{AE716435-7DEF-409E-95D7-4EC32AD047BF}" srcOrd="0" destOrd="0" presId="urn:microsoft.com/office/officeart/2005/8/layout/hierarchy2"/>
    <dgm:cxn modelId="{CCA64F7E-4C0E-4614-8029-CCCE1B70DF95}" type="presParOf" srcId="{31F67A87-8C01-4D04-91C6-5C4AD9417168}" destId="{EE18EA8B-50CC-4C27-9BD8-ABDB2F14C7CF}" srcOrd="1" destOrd="0" presId="urn:microsoft.com/office/officeart/2005/8/layout/hierarchy2"/>
    <dgm:cxn modelId="{C866C2BE-691D-4194-867F-B03010195A69}" type="presParOf" srcId="{90011BF6-CB50-459A-8E56-1DEDB1DDC392}" destId="{7C741211-281D-4ECC-9862-A290B0DBEEAE}" srcOrd="2" destOrd="0" presId="urn:microsoft.com/office/officeart/2005/8/layout/hierarchy2"/>
    <dgm:cxn modelId="{1EC41268-E3DB-4848-B2D9-7D015A139446}" type="presParOf" srcId="{7C741211-281D-4ECC-9862-A290B0DBEEAE}" destId="{C7C64572-4BB4-4380-998A-03254DF0B604}" srcOrd="0" destOrd="0" presId="urn:microsoft.com/office/officeart/2005/8/layout/hierarchy2"/>
    <dgm:cxn modelId="{4D119C61-49B4-4998-9AC9-145DD0646064}" type="presParOf" srcId="{7C741211-281D-4ECC-9862-A290B0DBEEAE}" destId="{2F1142CD-3EBC-4B8A-B424-4E469F784CF4}" srcOrd="1" destOrd="0" presId="urn:microsoft.com/office/officeart/2005/8/layout/hierarchy2"/>
    <dgm:cxn modelId="{1130785E-AC6F-4588-99FD-91E213FEC14A}" type="presParOf" srcId="{2F1142CD-3EBC-4B8A-B424-4E469F784CF4}" destId="{2F015094-6698-4158-AB42-BF5FBF1DFCAB}" srcOrd="0" destOrd="0" presId="urn:microsoft.com/office/officeart/2005/8/layout/hierarchy2"/>
    <dgm:cxn modelId="{0FE36553-4CAF-42E0-BCAE-6245563E71B2}" type="presParOf" srcId="{2F015094-6698-4158-AB42-BF5FBF1DFCAB}" destId="{2D2499B6-5457-46EE-8817-6F1EAAFF19E2}" srcOrd="0" destOrd="0" presId="urn:microsoft.com/office/officeart/2005/8/layout/hierarchy2"/>
    <dgm:cxn modelId="{7C8CB5E7-AEB2-4511-AA1A-65E74B5733EA}" type="presParOf" srcId="{2F1142CD-3EBC-4B8A-B424-4E469F784CF4}" destId="{3BE7F2C3-BAD4-4852-8714-FD33CBFA0A7B}" srcOrd="1" destOrd="0" presId="urn:microsoft.com/office/officeart/2005/8/layout/hierarchy2"/>
    <dgm:cxn modelId="{6B8B987B-D1AE-47A8-8A2B-82951EBB4F07}" type="presParOf" srcId="{3BE7F2C3-BAD4-4852-8714-FD33CBFA0A7B}" destId="{2BEECD3D-C043-46FC-B209-BB13EC03B870}" srcOrd="0" destOrd="0" presId="urn:microsoft.com/office/officeart/2005/8/layout/hierarchy2"/>
    <dgm:cxn modelId="{DC400CE0-56B5-4440-9FA2-35AED7FEEA3B}" type="presParOf" srcId="{3BE7F2C3-BAD4-4852-8714-FD33CBFA0A7B}" destId="{21D772D3-738A-4DFF-9942-7DFBD8159391}"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80E296-188B-4DF7-B3EB-FB078C58DD2C}">
      <dsp:nvSpPr>
        <dsp:cNvPr id="0" name=""/>
        <dsp:cNvSpPr/>
      </dsp:nvSpPr>
      <dsp:spPr>
        <a:xfrm>
          <a:off x="0" y="0"/>
          <a:ext cx="6899105" cy="4023360"/>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0472" tIns="220472" rIns="220472" bIns="220472" numCol="1" spcCol="1270" anchor="ctr" anchorCtr="0">
          <a:noAutofit/>
        </a:bodyPr>
        <a:lstStyle/>
        <a:p>
          <a:pPr marL="0" lvl="0" indent="0" algn="ctr" defTabSz="1377950">
            <a:lnSpc>
              <a:spcPct val="90000"/>
            </a:lnSpc>
            <a:spcBef>
              <a:spcPct val="0"/>
            </a:spcBef>
            <a:spcAft>
              <a:spcPct val="35000"/>
            </a:spcAft>
            <a:buNone/>
          </a:pPr>
          <a:r>
            <a:rPr lang="en-US" sz="3100" kern="1200"/>
            <a:t>Candling Eggs- progress in the developing embryo during incubation can be observed by rotating an egg in a beam of light. </a:t>
          </a:r>
        </a:p>
      </dsp:txBody>
      <dsp:txXfrm>
        <a:off x="0" y="0"/>
        <a:ext cx="6899105" cy="2172614"/>
      </dsp:txXfrm>
    </dsp:sp>
    <dsp:sp modelId="{C5EC1A95-2944-4557-A36A-0E7905F6FB7B}">
      <dsp:nvSpPr>
        <dsp:cNvPr id="0" name=""/>
        <dsp:cNvSpPr/>
      </dsp:nvSpPr>
      <dsp:spPr>
        <a:xfrm>
          <a:off x="0" y="2092147"/>
          <a:ext cx="3449552" cy="1850745"/>
        </a:xfrm>
        <a:prstGeom prst="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20320" rIns="113792" bIns="20320" numCol="1" spcCol="1270" anchor="ctr" anchorCtr="0">
          <a:noAutofit/>
        </a:bodyPr>
        <a:lstStyle/>
        <a:p>
          <a:pPr marL="0" lvl="0" indent="0" algn="ctr" defTabSz="711200">
            <a:lnSpc>
              <a:spcPct val="90000"/>
            </a:lnSpc>
            <a:spcBef>
              <a:spcPct val="0"/>
            </a:spcBef>
            <a:spcAft>
              <a:spcPct val="35000"/>
            </a:spcAft>
            <a:buNone/>
          </a:pPr>
          <a:r>
            <a:rPr lang="en-US" sz="1600" kern="1200"/>
            <a:t>If the air sac is more than 4/11 cm (1/2 in.) deep, the egg is probably spoiled</a:t>
          </a:r>
        </a:p>
      </dsp:txBody>
      <dsp:txXfrm>
        <a:off x="0" y="2092147"/>
        <a:ext cx="3449552" cy="1850745"/>
      </dsp:txXfrm>
    </dsp:sp>
    <dsp:sp modelId="{463E6D90-4B27-4723-A858-0C33A67B7352}">
      <dsp:nvSpPr>
        <dsp:cNvPr id="0" name=""/>
        <dsp:cNvSpPr/>
      </dsp:nvSpPr>
      <dsp:spPr>
        <a:xfrm>
          <a:off x="3449552" y="2092147"/>
          <a:ext cx="3449552" cy="1850745"/>
        </a:xfrm>
        <a:prstGeom prst="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20320" rIns="113792" bIns="20320" numCol="1" spcCol="1270" anchor="ctr" anchorCtr="0">
          <a:noAutofit/>
        </a:bodyPr>
        <a:lstStyle/>
        <a:p>
          <a:pPr marL="0" lvl="0" indent="0" algn="ctr" defTabSz="711200">
            <a:lnSpc>
              <a:spcPct val="90000"/>
            </a:lnSpc>
            <a:spcBef>
              <a:spcPct val="0"/>
            </a:spcBef>
            <a:spcAft>
              <a:spcPct val="35000"/>
            </a:spcAft>
            <a:buNone/>
          </a:pPr>
          <a:r>
            <a:rPr lang="en-US" sz="1600" kern="1200"/>
            <a:t>Infertile eggs (white shells only) can be detected after 4-5 days of incubation. Two or three days longer may be required for tinted or brown eggs. If thin blood vessels may be seen as emerging from a dark red spot, the egg is fertile and the chick developing</a:t>
          </a:r>
        </a:p>
      </dsp:txBody>
      <dsp:txXfrm>
        <a:off x="3449552" y="2092147"/>
        <a:ext cx="3449552" cy="1850745"/>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220B64-62CA-49D1-BB78-317866275217}">
      <dsp:nvSpPr>
        <dsp:cNvPr id="0" name=""/>
        <dsp:cNvSpPr/>
      </dsp:nvSpPr>
      <dsp:spPr>
        <a:xfrm>
          <a:off x="4097" y="782346"/>
          <a:ext cx="1002585" cy="100258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0ED923D-2DD6-4FB2-85D5-FBD934985516}">
      <dsp:nvSpPr>
        <dsp:cNvPr id="0" name=""/>
        <dsp:cNvSpPr/>
      </dsp:nvSpPr>
      <dsp:spPr>
        <a:xfrm>
          <a:off x="4097" y="1877540"/>
          <a:ext cx="2864531" cy="5639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90000"/>
            </a:lnSpc>
            <a:spcBef>
              <a:spcPct val="0"/>
            </a:spcBef>
            <a:spcAft>
              <a:spcPct val="35000"/>
            </a:spcAft>
            <a:buNone/>
            <a:defRPr b="1"/>
          </a:pPr>
          <a:r>
            <a:rPr lang="en-US" sz="1400" kern="1200"/>
            <a:t>18 days- intra egg- Marek’s </a:t>
          </a:r>
        </a:p>
      </dsp:txBody>
      <dsp:txXfrm>
        <a:off x="4097" y="1877540"/>
        <a:ext cx="2864531" cy="563954"/>
      </dsp:txXfrm>
    </dsp:sp>
    <dsp:sp modelId="{EF2D125A-0699-4108-8995-33F0990BF66C}">
      <dsp:nvSpPr>
        <dsp:cNvPr id="0" name=""/>
        <dsp:cNvSpPr/>
      </dsp:nvSpPr>
      <dsp:spPr>
        <a:xfrm>
          <a:off x="4097" y="2484568"/>
          <a:ext cx="2864531" cy="451454"/>
        </a:xfrm>
        <a:prstGeom prst="rect">
          <a:avLst/>
        </a:prstGeom>
        <a:noFill/>
        <a:ln>
          <a:noFill/>
        </a:ln>
        <a:effectLst/>
      </dsp:spPr>
      <dsp:style>
        <a:lnRef idx="0">
          <a:scrgbClr r="0" g="0" b="0"/>
        </a:lnRef>
        <a:fillRef idx="0">
          <a:scrgbClr r="0" g="0" b="0"/>
        </a:fillRef>
        <a:effectRef idx="0">
          <a:scrgbClr r="0" g="0" b="0"/>
        </a:effectRef>
        <a:fontRef idx="minor"/>
      </dsp:style>
    </dsp:sp>
    <dsp:sp modelId="{7993EACE-7471-407F-8305-2DE62FC42C69}">
      <dsp:nvSpPr>
        <dsp:cNvPr id="0" name=""/>
        <dsp:cNvSpPr/>
      </dsp:nvSpPr>
      <dsp:spPr>
        <a:xfrm>
          <a:off x="3369921" y="782346"/>
          <a:ext cx="1002585" cy="100258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DC52B6B-5973-47B2-B0CD-4B790DE90812}">
      <dsp:nvSpPr>
        <dsp:cNvPr id="0" name=""/>
        <dsp:cNvSpPr/>
      </dsp:nvSpPr>
      <dsp:spPr>
        <a:xfrm>
          <a:off x="3369921" y="1877540"/>
          <a:ext cx="2864531" cy="5639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90000"/>
            </a:lnSpc>
            <a:spcBef>
              <a:spcPct val="0"/>
            </a:spcBef>
            <a:spcAft>
              <a:spcPct val="35000"/>
            </a:spcAft>
            <a:buNone/>
            <a:defRPr b="1"/>
          </a:pPr>
          <a:r>
            <a:rPr lang="en-US" sz="1400" kern="1200"/>
            <a:t>Day of Hatch- Newcastle dx and infectious bronchitis via nasal spray</a:t>
          </a:r>
        </a:p>
      </dsp:txBody>
      <dsp:txXfrm>
        <a:off x="3369921" y="1877540"/>
        <a:ext cx="2864531" cy="563954"/>
      </dsp:txXfrm>
    </dsp:sp>
    <dsp:sp modelId="{B15FC6D7-62D2-451E-927B-E230CD088455}">
      <dsp:nvSpPr>
        <dsp:cNvPr id="0" name=""/>
        <dsp:cNvSpPr/>
      </dsp:nvSpPr>
      <dsp:spPr>
        <a:xfrm>
          <a:off x="3369921" y="2484568"/>
          <a:ext cx="2864531" cy="451454"/>
        </a:xfrm>
        <a:prstGeom prst="rect">
          <a:avLst/>
        </a:prstGeom>
        <a:noFill/>
        <a:ln>
          <a:noFill/>
        </a:ln>
        <a:effectLst/>
      </dsp:spPr>
      <dsp:style>
        <a:lnRef idx="0">
          <a:scrgbClr r="0" g="0" b="0"/>
        </a:lnRef>
        <a:fillRef idx="0">
          <a:scrgbClr r="0" g="0" b="0"/>
        </a:fillRef>
        <a:effectRef idx="0">
          <a:scrgbClr r="0" g="0" b="0"/>
        </a:effectRef>
        <a:fontRef idx="minor"/>
      </dsp:style>
    </dsp:sp>
    <dsp:sp modelId="{2B41E472-B169-4DAF-B3FE-AF39C1096C6F}">
      <dsp:nvSpPr>
        <dsp:cNvPr id="0" name=""/>
        <dsp:cNvSpPr/>
      </dsp:nvSpPr>
      <dsp:spPr>
        <a:xfrm>
          <a:off x="6735746" y="782346"/>
          <a:ext cx="1002585" cy="100258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4A71EBA-A14F-4CE8-8FCD-0386F90EC055}">
      <dsp:nvSpPr>
        <dsp:cNvPr id="0" name=""/>
        <dsp:cNvSpPr/>
      </dsp:nvSpPr>
      <dsp:spPr>
        <a:xfrm>
          <a:off x="6735746" y="1877540"/>
          <a:ext cx="2864531" cy="5639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90000"/>
            </a:lnSpc>
            <a:spcBef>
              <a:spcPct val="0"/>
            </a:spcBef>
            <a:spcAft>
              <a:spcPct val="35000"/>
            </a:spcAft>
            <a:buNone/>
            <a:defRPr b="1"/>
          </a:pPr>
          <a:r>
            <a:rPr lang="en-US" sz="1400" kern="1200"/>
            <a:t>Pullets</a:t>
          </a:r>
        </a:p>
      </dsp:txBody>
      <dsp:txXfrm>
        <a:off x="6735746" y="1877540"/>
        <a:ext cx="2864531" cy="563954"/>
      </dsp:txXfrm>
    </dsp:sp>
    <dsp:sp modelId="{3F2D5B79-A3B3-44ED-A544-2A4D3B17606C}">
      <dsp:nvSpPr>
        <dsp:cNvPr id="0" name=""/>
        <dsp:cNvSpPr/>
      </dsp:nvSpPr>
      <dsp:spPr>
        <a:xfrm>
          <a:off x="6735746" y="2484568"/>
          <a:ext cx="2864531" cy="4514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488950">
            <a:lnSpc>
              <a:spcPct val="90000"/>
            </a:lnSpc>
            <a:spcBef>
              <a:spcPct val="0"/>
            </a:spcBef>
            <a:spcAft>
              <a:spcPct val="35000"/>
            </a:spcAft>
            <a:buNone/>
          </a:pPr>
          <a:r>
            <a:rPr lang="en-US" sz="1100" kern="1200" baseline="0"/>
            <a:t>Maybe laryngotracheitis, avian encephalomyelitis, infectious coryza, fowl cholera, and fowl pox.</a:t>
          </a:r>
          <a:endParaRPr lang="en-US" sz="1100" kern="1200"/>
        </a:p>
      </dsp:txBody>
      <dsp:txXfrm>
        <a:off x="6735746" y="2484568"/>
        <a:ext cx="2864531" cy="451454"/>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49977C-D77B-4CB6-98CA-D944C5867B47}">
      <dsp:nvSpPr>
        <dsp:cNvPr id="0" name=""/>
        <dsp:cNvSpPr/>
      </dsp:nvSpPr>
      <dsp:spPr>
        <a:xfrm>
          <a:off x="232605" y="2792"/>
          <a:ext cx="2855988" cy="1713593"/>
        </a:xfrm>
        <a:prstGeom prst="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3300" kern="1200"/>
            <a:t>1. Marek</a:t>
          </a:r>
          <a:r>
            <a:rPr lang="ja-JP" sz="3300" kern="1200"/>
            <a:t>’</a:t>
          </a:r>
          <a:r>
            <a:rPr lang="en-US" sz="3300" kern="1200"/>
            <a:t>s Disease</a:t>
          </a:r>
        </a:p>
      </dsp:txBody>
      <dsp:txXfrm>
        <a:off x="232605" y="2792"/>
        <a:ext cx="2855988" cy="1713593"/>
      </dsp:txXfrm>
    </dsp:sp>
    <dsp:sp modelId="{6E625F07-07C5-4A03-A675-1CE9410D0CA3}">
      <dsp:nvSpPr>
        <dsp:cNvPr id="0" name=""/>
        <dsp:cNvSpPr/>
      </dsp:nvSpPr>
      <dsp:spPr>
        <a:xfrm>
          <a:off x="3374193" y="2792"/>
          <a:ext cx="2855988" cy="1713593"/>
        </a:xfrm>
        <a:prstGeom prst="rect">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3300" kern="1200"/>
            <a:t>2. Botulism</a:t>
          </a:r>
        </a:p>
      </dsp:txBody>
      <dsp:txXfrm>
        <a:off x="3374193" y="2792"/>
        <a:ext cx="2855988" cy="1713593"/>
      </dsp:txXfrm>
    </dsp:sp>
    <dsp:sp modelId="{27BD9F1D-8980-453A-965A-14DCF402E685}">
      <dsp:nvSpPr>
        <dsp:cNvPr id="0" name=""/>
        <dsp:cNvSpPr/>
      </dsp:nvSpPr>
      <dsp:spPr>
        <a:xfrm>
          <a:off x="6515780" y="2792"/>
          <a:ext cx="2855988" cy="1713593"/>
        </a:xfrm>
        <a:prstGeom prst="rect">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3300" kern="1200"/>
            <a:t>3. Epidemic Tremor</a:t>
          </a:r>
        </a:p>
      </dsp:txBody>
      <dsp:txXfrm>
        <a:off x="6515780" y="2792"/>
        <a:ext cx="2855988" cy="1713593"/>
      </dsp:txXfrm>
    </dsp:sp>
    <dsp:sp modelId="{8071CBF5-7F7E-49F4-8E21-D297DE281DC1}">
      <dsp:nvSpPr>
        <dsp:cNvPr id="0" name=""/>
        <dsp:cNvSpPr/>
      </dsp:nvSpPr>
      <dsp:spPr>
        <a:xfrm>
          <a:off x="232605" y="2001984"/>
          <a:ext cx="2855988" cy="1713593"/>
        </a:xfrm>
        <a:prstGeom prst="rect">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3300" kern="1200"/>
            <a:t>4. Vitamin E/Selenium Deficiency</a:t>
          </a:r>
        </a:p>
      </dsp:txBody>
      <dsp:txXfrm>
        <a:off x="232605" y="2001984"/>
        <a:ext cx="2855988" cy="1713593"/>
      </dsp:txXfrm>
    </dsp:sp>
    <dsp:sp modelId="{4A25BD3D-E787-44F2-9DFC-B0DB067AD642}">
      <dsp:nvSpPr>
        <dsp:cNvPr id="0" name=""/>
        <dsp:cNvSpPr/>
      </dsp:nvSpPr>
      <dsp:spPr>
        <a:xfrm>
          <a:off x="3374193" y="2001984"/>
          <a:ext cx="2855988" cy="1713593"/>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3300" kern="1200"/>
            <a:t>5. Aspergillosis</a:t>
          </a:r>
        </a:p>
      </dsp:txBody>
      <dsp:txXfrm>
        <a:off x="3374193" y="2001984"/>
        <a:ext cx="2855988" cy="1713593"/>
      </dsp:txXfrm>
    </dsp:sp>
    <dsp:sp modelId="{F0675A37-5D75-4C99-BA22-9E8987A142A9}">
      <dsp:nvSpPr>
        <dsp:cNvPr id="0" name=""/>
        <dsp:cNvSpPr/>
      </dsp:nvSpPr>
      <dsp:spPr>
        <a:xfrm>
          <a:off x="6515780" y="2001984"/>
          <a:ext cx="2855988" cy="1713593"/>
        </a:xfrm>
        <a:prstGeom prst="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3300" kern="1200"/>
            <a:t>6. Fowl CHolorea</a:t>
          </a:r>
        </a:p>
      </dsp:txBody>
      <dsp:txXfrm>
        <a:off x="6515780" y="2001984"/>
        <a:ext cx="2855988" cy="1713593"/>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986664-891A-4962-8757-A880574F5A30}">
      <dsp:nvSpPr>
        <dsp:cNvPr id="0" name=""/>
        <dsp:cNvSpPr/>
      </dsp:nvSpPr>
      <dsp:spPr>
        <a:xfrm>
          <a:off x="1172" y="335434"/>
          <a:ext cx="4115155" cy="2613123"/>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4FA1AD9-ED77-41D9-B630-496CA4C48EC5}">
      <dsp:nvSpPr>
        <dsp:cNvPr id="0" name=""/>
        <dsp:cNvSpPr/>
      </dsp:nvSpPr>
      <dsp:spPr>
        <a:xfrm>
          <a:off x="458411" y="769811"/>
          <a:ext cx="4115155" cy="2613123"/>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4310" tIns="194310" rIns="194310" bIns="194310" numCol="1" spcCol="1270" anchor="ctr" anchorCtr="0">
          <a:noAutofit/>
        </a:bodyPr>
        <a:lstStyle/>
        <a:p>
          <a:pPr marL="0" lvl="0" indent="0" algn="ctr" defTabSz="2266950">
            <a:lnSpc>
              <a:spcPct val="90000"/>
            </a:lnSpc>
            <a:spcBef>
              <a:spcPct val="0"/>
            </a:spcBef>
            <a:spcAft>
              <a:spcPct val="35000"/>
            </a:spcAft>
            <a:buNone/>
          </a:pPr>
          <a:r>
            <a:rPr lang="en-US" sz="5100" kern="1200"/>
            <a:t>1. Marek</a:t>
          </a:r>
          <a:r>
            <a:rPr lang="ja-JP" sz="5100" kern="1200"/>
            <a:t>’</a:t>
          </a:r>
          <a:r>
            <a:rPr lang="en-US" sz="5100" kern="1200"/>
            <a:t>s Disease</a:t>
          </a:r>
        </a:p>
      </dsp:txBody>
      <dsp:txXfrm>
        <a:off x="534947" y="846347"/>
        <a:ext cx="3962083" cy="2460051"/>
      </dsp:txXfrm>
    </dsp:sp>
    <dsp:sp modelId="{883811E6-DA49-4F2C-B5AE-FCA761D4094F}">
      <dsp:nvSpPr>
        <dsp:cNvPr id="0" name=""/>
        <dsp:cNvSpPr/>
      </dsp:nvSpPr>
      <dsp:spPr>
        <a:xfrm>
          <a:off x="5030807" y="335434"/>
          <a:ext cx="4115155" cy="2613123"/>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D1FA2CE-56B2-4FB5-93A0-F737E7E7A325}">
      <dsp:nvSpPr>
        <dsp:cNvPr id="0" name=""/>
        <dsp:cNvSpPr/>
      </dsp:nvSpPr>
      <dsp:spPr>
        <a:xfrm>
          <a:off x="5488046" y="769811"/>
          <a:ext cx="4115155" cy="2613123"/>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4310" tIns="194310" rIns="194310" bIns="194310" numCol="1" spcCol="1270" anchor="ctr" anchorCtr="0">
          <a:noAutofit/>
        </a:bodyPr>
        <a:lstStyle/>
        <a:p>
          <a:pPr marL="0" lvl="0" indent="0" algn="ctr" defTabSz="2266950">
            <a:lnSpc>
              <a:spcPct val="90000"/>
            </a:lnSpc>
            <a:spcBef>
              <a:spcPct val="0"/>
            </a:spcBef>
            <a:spcAft>
              <a:spcPct val="35000"/>
            </a:spcAft>
            <a:buNone/>
          </a:pPr>
          <a:r>
            <a:rPr lang="en-US" sz="5100" kern="1200"/>
            <a:t>2. Avian Leukosis Virus</a:t>
          </a:r>
        </a:p>
      </dsp:txBody>
      <dsp:txXfrm>
        <a:off x="5564582" y="846347"/>
        <a:ext cx="3962083" cy="2460051"/>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B10A81-4CCE-4E3B-A9D5-FCFCFA4909B8}">
      <dsp:nvSpPr>
        <dsp:cNvPr id="0" name=""/>
        <dsp:cNvSpPr/>
      </dsp:nvSpPr>
      <dsp:spPr>
        <a:xfrm>
          <a:off x="232605" y="2792"/>
          <a:ext cx="2855988" cy="1713593"/>
        </a:xfrm>
        <a:prstGeom prst="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n-US" sz="3400" kern="1200"/>
            <a:t>1. Nutritional</a:t>
          </a:r>
        </a:p>
      </dsp:txBody>
      <dsp:txXfrm>
        <a:off x="232605" y="2792"/>
        <a:ext cx="2855988" cy="1713593"/>
      </dsp:txXfrm>
    </dsp:sp>
    <dsp:sp modelId="{52719014-68C5-4CE8-9FA0-04DE4D9514D1}">
      <dsp:nvSpPr>
        <dsp:cNvPr id="0" name=""/>
        <dsp:cNvSpPr/>
      </dsp:nvSpPr>
      <dsp:spPr>
        <a:xfrm>
          <a:off x="3374193" y="2792"/>
          <a:ext cx="2855988" cy="1713593"/>
        </a:xfrm>
        <a:prstGeom prst="rect">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n-US" sz="3400" kern="1200"/>
            <a:t>2. Mycoplasma Infection</a:t>
          </a:r>
        </a:p>
      </dsp:txBody>
      <dsp:txXfrm>
        <a:off x="3374193" y="2792"/>
        <a:ext cx="2855988" cy="1713593"/>
      </dsp:txXfrm>
    </dsp:sp>
    <dsp:sp modelId="{2C6992A9-BE4B-4267-9BCD-DFF7879B0F38}">
      <dsp:nvSpPr>
        <dsp:cNvPr id="0" name=""/>
        <dsp:cNvSpPr/>
      </dsp:nvSpPr>
      <dsp:spPr>
        <a:xfrm>
          <a:off x="6515780" y="2792"/>
          <a:ext cx="2855988" cy="1713593"/>
        </a:xfrm>
        <a:prstGeom prst="rect">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n-US" sz="3400" kern="1200"/>
            <a:t>3. Viral Arthritis</a:t>
          </a:r>
        </a:p>
      </dsp:txBody>
      <dsp:txXfrm>
        <a:off x="6515780" y="2792"/>
        <a:ext cx="2855988" cy="1713593"/>
      </dsp:txXfrm>
    </dsp:sp>
    <dsp:sp modelId="{06B98135-5F88-47D5-9879-186FE5A14609}">
      <dsp:nvSpPr>
        <dsp:cNvPr id="0" name=""/>
        <dsp:cNvSpPr/>
      </dsp:nvSpPr>
      <dsp:spPr>
        <a:xfrm>
          <a:off x="1803399" y="2001984"/>
          <a:ext cx="2855988" cy="1713593"/>
        </a:xfrm>
        <a:prstGeom prst="rect">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n-US" sz="3400" kern="1200"/>
            <a:t>4. Bacterial Arthritis</a:t>
          </a:r>
        </a:p>
      </dsp:txBody>
      <dsp:txXfrm>
        <a:off x="1803399" y="2001984"/>
        <a:ext cx="2855988" cy="1713593"/>
      </dsp:txXfrm>
    </dsp:sp>
    <dsp:sp modelId="{C3BF6689-C0B3-4B8D-A351-16A49FF386E5}">
      <dsp:nvSpPr>
        <dsp:cNvPr id="0" name=""/>
        <dsp:cNvSpPr/>
      </dsp:nvSpPr>
      <dsp:spPr>
        <a:xfrm>
          <a:off x="4944986" y="2001984"/>
          <a:ext cx="2855988" cy="1713593"/>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n-US" sz="3400" kern="1200"/>
            <a:t>5. Chronic Fowl Cholera</a:t>
          </a:r>
        </a:p>
      </dsp:txBody>
      <dsp:txXfrm>
        <a:off x="4944986" y="2001984"/>
        <a:ext cx="2855988" cy="1713593"/>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B72FED-D0D9-4B99-8F54-73CC684104D6}">
      <dsp:nvSpPr>
        <dsp:cNvPr id="0" name=""/>
        <dsp:cNvSpPr/>
      </dsp:nvSpPr>
      <dsp:spPr>
        <a:xfrm>
          <a:off x="2813" y="1115282"/>
          <a:ext cx="2009040" cy="1275740"/>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5FB79B3-796C-4FF2-BE67-08D39D769A02}">
      <dsp:nvSpPr>
        <dsp:cNvPr id="0" name=""/>
        <dsp:cNvSpPr/>
      </dsp:nvSpPr>
      <dsp:spPr>
        <a:xfrm>
          <a:off x="226040" y="1327347"/>
          <a:ext cx="2009040" cy="1275740"/>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a:t>1. Marek</a:t>
          </a:r>
          <a:r>
            <a:rPr lang="ja-JP" sz="2100" kern="1200"/>
            <a:t>’</a:t>
          </a:r>
          <a:r>
            <a:rPr lang="en-US" sz="2100" kern="1200"/>
            <a:t>s Disease</a:t>
          </a:r>
        </a:p>
      </dsp:txBody>
      <dsp:txXfrm>
        <a:off x="263405" y="1364712"/>
        <a:ext cx="1934310" cy="1201010"/>
      </dsp:txXfrm>
    </dsp:sp>
    <dsp:sp modelId="{030227DB-6476-4BA1-B0D6-3879A76631EC}">
      <dsp:nvSpPr>
        <dsp:cNvPr id="0" name=""/>
        <dsp:cNvSpPr/>
      </dsp:nvSpPr>
      <dsp:spPr>
        <a:xfrm>
          <a:off x="2458307" y="1115282"/>
          <a:ext cx="2009040" cy="1275740"/>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B7FA76F-204C-4B10-8AC5-6BCD77DCBA4F}">
      <dsp:nvSpPr>
        <dsp:cNvPr id="0" name=""/>
        <dsp:cNvSpPr/>
      </dsp:nvSpPr>
      <dsp:spPr>
        <a:xfrm>
          <a:off x="2681533" y="1327347"/>
          <a:ext cx="2009040" cy="1275740"/>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a:t>2. Infectious Bursal disease</a:t>
          </a:r>
        </a:p>
      </dsp:txBody>
      <dsp:txXfrm>
        <a:off x="2718898" y="1364712"/>
        <a:ext cx="1934310" cy="1201010"/>
      </dsp:txXfrm>
    </dsp:sp>
    <dsp:sp modelId="{536AA6B0-91B5-4B2D-8B47-B29B5A045D7B}">
      <dsp:nvSpPr>
        <dsp:cNvPr id="0" name=""/>
        <dsp:cNvSpPr/>
      </dsp:nvSpPr>
      <dsp:spPr>
        <a:xfrm>
          <a:off x="4913800" y="1115282"/>
          <a:ext cx="2009040" cy="1275740"/>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793F131-5872-429C-B40C-7D9A0DB21AB8}">
      <dsp:nvSpPr>
        <dsp:cNvPr id="0" name=""/>
        <dsp:cNvSpPr/>
      </dsp:nvSpPr>
      <dsp:spPr>
        <a:xfrm>
          <a:off x="5137027" y="1327347"/>
          <a:ext cx="2009040" cy="1275740"/>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a:t>3. Mycotoxicosis</a:t>
          </a:r>
        </a:p>
      </dsp:txBody>
      <dsp:txXfrm>
        <a:off x="5174392" y="1364712"/>
        <a:ext cx="1934310" cy="1201010"/>
      </dsp:txXfrm>
    </dsp:sp>
    <dsp:sp modelId="{0AF03602-3D9D-446A-B6FC-DCEBFD593982}">
      <dsp:nvSpPr>
        <dsp:cNvPr id="0" name=""/>
        <dsp:cNvSpPr/>
      </dsp:nvSpPr>
      <dsp:spPr>
        <a:xfrm>
          <a:off x="7369294" y="1115282"/>
          <a:ext cx="2009040" cy="1275740"/>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19645E8-C5E6-4662-B81E-9FB07C00BD0B}">
      <dsp:nvSpPr>
        <dsp:cNvPr id="0" name=""/>
        <dsp:cNvSpPr/>
      </dsp:nvSpPr>
      <dsp:spPr>
        <a:xfrm>
          <a:off x="7592521" y="1327347"/>
          <a:ext cx="2009040" cy="1275740"/>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a:t>4. Pullorum disease</a:t>
          </a:r>
        </a:p>
      </dsp:txBody>
      <dsp:txXfrm>
        <a:off x="7629886" y="1364712"/>
        <a:ext cx="1934310" cy="1201010"/>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85930B-4231-4EFC-9FB2-46BF3FB5A9BE}">
      <dsp:nvSpPr>
        <dsp:cNvPr id="0" name=""/>
        <dsp:cNvSpPr/>
      </dsp:nvSpPr>
      <dsp:spPr>
        <a:xfrm>
          <a:off x="77496" y="640010"/>
          <a:ext cx="791994" cy="791994"/>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30E5BB8-D590-4DB8-92FE-7A8F10A04154}">
      <dsp:nvSpPr>
        <dsp:cNvPr id="0" name=""/>
        <dsp:cNvSpPr/>
      </dsp:nvSpPr>
      <dsp:spPr>
        <a:xfrm>
          <a:off x="243815" y="806328"/>
          <a:ext cx="459356" cy="45935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9DA060F-75DC-4D50-B93B-0C4896D8748F}">
      <dsp:nvSpPr>
        <dsp:cNvPr id="0" name=""/>
        <dsp:cNvSpPr/>
      </dsp:nvSpPr>
      <dsp:spPr>
        <a:xfrm>
          <a:off x="1039204" y="640010"/>
          <a:ext cx="1866843" cy="7919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55650">
            <a:lnSpc>
              <a:spcPct val="100000"/>
            </a:lnSpc>
            <a:spcBef>
              <a:spcPct val="0"/>
            </a:spcBef>
            <a:spcAft>
              <a:spcPct val="35000"/>
            </a:spcAft>
            <a:buNone/>
          </a:pPr>
          <a:r>
            <a:rPr lang="en-US" sz="1700" kern="1200"/>
            <a:t>Infections involving the eyes and Face</a:t>
          </a:r>
        </a:p>
      </dsp:txBody>
      <dsp:txXfrm>
        <a:off x="1039204" y="640010"/>
        <a:ext cx="1866843" cy="791994"/>
      </dsp:txXfrm>
    </dsp:sp>
    <dsp:sp modelId="{AE51F343-D6C4-4366-9D20-8EBD8465BED5}">
      <dsp:nvSpPr>
        <dsp:cNvPr id="0" name=""/>
        <dsp:cNvSpPr/>
      </dsp:nvSpPr>
      <dsp:spPr>
        <a:xfrm>
          <a:off x="3231331" y="640010"/>
          <a:ext cx="791994" cy="791994"/>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27CCCE3-28E3-4F04-AD7C-6BDFFAAEE6E5}">
      <dsp:nvSpPr>
        <dsp:cNvPr id="0" name=""/>
        <dsp:cNvSpPr/>
      </dsp:nvSpPr>
      <dsp:spPr>
        <a:xfrm>
          <a:off x="3397650" y="806328"/>
          <a:ext cx="459356" cy="45935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76B77FD-CF14-4F41-8995-5714245B3D1C}">
      <dsp:nvSpPr>
        <dsp:cNvPr id="0" name=""/>
        <dsp:cNvSpPr/>
      </dsp:nvSpPr>
      <dsp:spPr>
        <a:xfrm>
          <a:off x="4193039" y="640010"/>
          <a:ext cx="1866843" cy="7919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55650">
            <a:lnSpc>
              <a:spcPct val="100000"/>
            </a:lnSpc>
            <a:spcBef>
              <a:spcPct val="0"/>
            </a:spcBef>
            <a:spcAft>
              <a:spcPct val="35000"/>
            </a:spcAft>
            <a:buNone/>
          </a:pPr>
          <a:r>
            <a:rPr lang="en-US" sz="1700" kern="1200"/>
            <a:t>1. Fowl Pox</a:t>
          </a:r>
        </a:p>
      </dsp:txBody>
      <dsp:txXfrm>
        <a:off x="4193039" y="640010"/>
        <a:ext cx="1866843" cy="791994"/>
      </dsp:txXfrm>
    </dsp:sp>
    <dsp:sp modelId="{34D32CC3-2F75-4AF0-B6DA-FB2C5DD1E0FE}">
      <dsp:nvSpPr>
        <dsp:cNvPr id="0" name=""/>
        <dsp:cNvSpPr/>
      </dsp:nvSpPr>
      <dsp:spPr>
        <a:xfrm>
          <a:off x="6385166" y="640010"/>
          <a:ext cx="791994" cy="791994"/>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113046D-0CD1-485E-A19E-8302D33FEF3F}">
      <dsp:nvSpPr>
        <dsp:cNvPr id="0" name=""/>
        <dsp:cNvSpPr/>
      </dsp:nvSpPr>
      <dsp:spPr>
        <a:xfrm>
          <a:off x="6551485" y="806328"/>
          <a:ext cx="459356" cy="45935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78CB170-76CA-43F6-87EA-B6538608BBB6}">
      <dsp:nvSpPr>
        <dsp:cNvPr id="0" name=""/>
        <dsp:cNvSpPr/>
      </dsp:nvSpPr>
      <dsp:spPr>
        <a:xfrm>
          <a:off x="7346874" y="640010"/>
          <a:ext cx="1866843" cy="7919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55650">
            <a:lnSpc>
              <a:spcPct val="100000"/>
            </a:lnSpc>
            <a:spcBef>
              <a:spcPct val="0"/>
            </a:spcBef>
            <a:spcAft>
              <a:spcPct val="35000"/>
            </a:spcAft>
            <a:buNone/>
          </a:pPr>
          <a:r>
            <a:rPr lang="en-US" sz="1700" kern="1200"/>
            <a:t>2. Infectious Coryza</a:t>
          </a:r>
        </a:p>
      </dsp:txBody>
      <dsp:txXfrm>
        <a:off x="7346874" y="640010"/>
        <a:ext cx="1866843" cy="791994"/>
      </dsp:txXfrm>
    </dsp:sp>
    <dsp:sp modelId="{B145FBC1-D02C-4A89-8864-C8F01D54B417}">
      <dsp:nvSpPr>
        <dsp:cNvPr id="0" name=""/>
        <dsp:cNvSpPr/>
      </dsp:nvSpPr>
      <dsp:spPr>
        <a:xfrm>
          <a:off x="77496" y="2018608"/>
          <a:ext cx="791994" cy="791994"/>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442BB36-D44A-424B-9101-96104DAD3B02}">
      <dsp:nvSpPr>
        <dsp:cNvPr id="0" name=""/>
        <dsp:cNvSpPr/>
      </dsp:nvSpPr>
      <dsp:spPr>
        <a:xfrm>
          <a:off x="243815" y="2184927"/>
          <a:ext cx="459356" cy="459356"/>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2B2AC93-CBE8-4AFD-8DC5-F9E8EC33D705}">
      <dsp:nvSpPr>
        <dsp:cNvPr id="0" name=""/>
        <dsp:cNvSpPr/>
      </dsp:nvSpPr>
      <dsp:spPr>
        <a:xfrm>
          <a:off x="1039204" y="2018608"/>
          <a:ext cx="1866843" cy="7919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55650">
            <a:lnSpc>
              <a:spcPct val="100000"/>
            </a:lnSpc>
            <a:spcBef>
              <a:spcPct val="0"/>
            </a:spcBef>
            <a:spcAft>
              <a:spcPct val="35000"/>
            </a:spcAft>
            <a:buNone/>
          </a:pPr>
          <a:r>
            <a:rPr lang="en-US" sz="1700" kern="1200"/>
            <a:t>3. Fowl Cholera</a:t>
          </a:r>
        </a:p>
      </dsp:txBody>
      <dsp:txXfrm>
        <a:off x="1039204" y="2018608"/>
        <a:ext cx="1866843" cy="791994"/>
      </dsp:txXfrm>
    </dsp:sp>
    <dsp:sp modelId="{41864F77-2B35-42B2-9839-AAC08DA4EA97}">
      <dsp:nvSpPr>
        <dsp:cNvPr id="0" name=""/>
        <dsp:cNvSpPr/>
      </dsp:nvSpPr>
      <dsp:spPr>
        <a:xfrm>
          <a:off x="3231331" y="2018608"/>
          <a:ext cx="791994" cy="791994"/>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4BD9C74-FBA5-42F2-8A07-C86EDB5CB0BF}">
      <dsp:nvSpPr>
        <dsp:cNvPr id="0" name=""/>
        <dsp:cNvSpPr/>
      </dsp:nvSpPr>
      <dsp:spPr>
        <a:xfrm>
          <a:off x="3397650" y="2184927"/>
          <a:ext cx="459356" cy="459356"/>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2C3253C-3400-4B85-B7EC-28A42F8BB7D0}">
      <dsp:nvSpPr>
        <dsp:cNvPr id="0" name=""/>
        <dsp:cNvSpPr/>
      </dsp:nvSpPr>
      <dsp:spPr>
        <a:xfrm>
          <a:off x="4193039" y="2018608"/>
          <a:ext cx="1866843" cy="7919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55650">
            <a:lnSpc>
              <a:spcPct val="100000"/>
            </a:lnSpc>
            <a:spcBef>
              <a:spcPct val="0"/>
            </a:spcBef>
            <a:spcAft>
              <a:spcPct val="35000"/>
            </a:spcAft>
            <a:buNone/>
          </a:pPr>
          <a:r>
            <a:rPr lang="en-US" sz="1700" kern="1200"/>
            <a:t>4. Avian influenza</a:t>
          </a:r>
        </a:p>
      </dsp:txBody>
      <dsp:txXfrm>
        <a:off x="4193039" y="2018608"/>
        <a:ext cx="1866843" cy="791994"/>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4F064A-B511-4598-B1D8-97FB3DD9EFBD}">
      <dsp:nvSpPr>
        <dsp:cNvPr id="0" name=""/>
        <dsp:cNvSpPr/>
      </dsp:nvSpPr>
      <dsp:spPr>
        <a:xfrm>
          <a:off x="319517" y="584581"/>
          <a:ext cx="993990" cy="993990"/>
        </a:xfrm>
        <a:prstGeom prst="round2DiagRect">
          <a:avLst>
            <a:gd name="adj1" fmla="val 29727"/>
            <a:gd name="adj2" fmla="val 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45AFDB4-6622-4059-A720-2702BFA15F59}">
      <dsp:nvSpPr>
        <dsp:cNvPr id="0" name=""/>
        <dsp:cNvSpPr/>
      </dsp:nvSpPr>
      <dsp:spPr>
        <a:xfrm>
          <a:off x="531351" y="796415"/>
          <a:ext cx="570322" cy="57032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020A303-38C3-4D0E-986B-E4494575C730}">
      <dsp:nvSpPr>
        <dsp:cNvPr id="0" name=""/>
        <dsp:cNvSpPr/>
      </dsp:nvSpPr>
      <dsp:spPr>
        <a:xfrm>
          <a:off x="1766" y="1888175"/>
          <a:ext cx="1629492" cy="6517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90000"/>
            </a:lnSpc>
            <a:spcBef>
              <a:spcPct val="0"/>
            </a:spcBef>
            <a:spcAft>
              <a:spcPct val="35000"/>
            </a:spcAft>
            <a:buNone/>
            <a:defRPr cap="all"/>
          </a:pPr>
          <a:r>
            <a:rPr lang="en-US" sz="1200" kern="1200"/>
            <a:t>Limited to the Upper Respiratory Tract</a:t>
          </a:r>
        </a:p>
      </dsp:txBody>
      <dsp:txXfrm>
        <a:off x="1766" y="1888175"/>
        <a:ext cx="1629492" cy="651796"/>
      </dsp:txXfrm>
    </dsp:sp>
    <dsp:sp modelId="{813B8E1F-7ACF-4965-9207-18231419E254}">
      <dsp:nvSpPr>
        <dsp:cNvPr id="0" name=""/>
        <dsp:cNvSpPr/>
      </dsp:nvSpPr>
      <dsp:spPr>
        <a:xfrm>
          <a:off x="2234170" y="584581"/>
          <a:ext cx="993990" cy="993990"/>
        </a:xfrm>
        <a:prstGeom prst="round2DiagRect">
          <a:avLst>
            <a:gd name="adj1" fmla="val 29727"/>
            <a:gd name="adj2" fmla="val 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9DC9E4E-F7BB-4891-A134-D549104776D5}">
      <dsp:nvSpPr>
        <dsp:cNvPr id="0" name=""/>
        <dsp:cNvSpPr/>
      </dsp:nvSpPr>
      <dsp:spPr>
        <a:xfrm>
          <a:off x="2446004" y="796415"/>
          <a:ext cx="570322" cy="57032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1B27568-69BE-43A9-9D01-DCD90D419E03}">
      <dsp:nvSpPr>
        <dsp:cNvPr id="0" name=""/>
        <dsp:cNvSpPr/>
      </dsp:nvSpPr>
      <dsp:spPr>
        <a:xfrm>
          <a:off x="1916419" y="1888175"/>
          <a:ext cx="1629492" cy="6517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90000"/>
            </a:lnSpc>
            <a:spcBef>
              <a:spcPct val="0"/>
            </a:spcBef>
            <a:spcAft>
              <a:spcPct val="35000"/>
            </a:spcAft>
            <a:buNone/>
            <a:defRPr cap="all"/>
          </a:pPr>
          <a:r>
            <a:rPr lang="en-US" sz="1200" kern="1200"/>
            <a:t>1. Infectious Bronchitis</a:t>
          </a:r>
        </a:p>
      </dsp:txBody>
      <dsp:txXfrm>
        <a:off x="1916419" y="1888175"/>
        <a:ext cx="1629492" cy="651796"/>
      </dsp:txXfrm>
    </dsp:sp>
    <dsp:sp modelId="{F1B29B32-3056-4EBB-88DD-AA1E3A277343}">
      <dsp:nvSpPr>
        <dsp:cNvPr id="0" name=""/>
        <dsp:cNvSpPr/>
      </dsp:nvSpPr>
      <dsp:spPr>
        <a:xfrm>
          <a:off x="4148823" y="584581"/>
          <a:ext cx="993990" cy="993990"/>
        </a:xfrm>
        <a:prstGeom prst="round2DiagRect">
          <a:avLst>
            <a:gd name="adj1" fmla="val 29727"/>
            <a:gd name="adj2" fmla="val 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6038BE3-2431-4FB9-AEC4-F99F6F412C99}">
      <dsp:nvSpPr>
        <dsp:cNvPr id="0" name=""/>
        <dsp:cNvSpPr/>
      </dsp:nvSpPr>
      <dsp:spPr>
        <a:xfrm>
          <a:off x="4360657" y="796415"/>
          <a:ext cx="570322" cy="57032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D4869AC-F472-49D4-82CD-E85B2625B1C5}">
      <dsp:nvSpPr>
        <dsp:cNvPr id="0" name=""/>
        <dsp:cNvSpPr/>
      </dsp:nvSpPr>
      <dsp:spPr>
        <a:xfrm>
          <a:off x="3831072" y="1888175"/>
          <a:ext cx="1629492" cy="6517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90000"/>
            </a:lnSpc>
            <a:spcBef>
              <a:spcPct val="0"/>
            </a:spcBef>
            <a:spcAft>
              <a:spcPct val="35000"/>
            </a:spcAft>
            <a:buNone/>
            <a:defRPr cap="all"/>
          </a:pPr>
          <a:r>
            <a:rPr lang="en-US" sz="1200" kern="1200"/>
            <a:t>2. Laryngotracheitis</a:t>
          </a:r>
        </a:p>
      </dsp:txBody>
      <dsp:txXfrm>
        <a:off x="3831072" y="1888175"/>
        <a:ext cx="1629492" cy="651796"/>
      </dsp:txXfrm>
    </dsp:sp>
    <dsp:sp modelId="{810EA84D-C4A7-48F2-8E68-B34F9EFA0964}">
      <dsp:nvSpPr>
        <dsp:cNvPr id="0" name=""/>
        <dsp:cNvSpPr/>
      </dsp:nvSpPr>
      <dsp:spPr>
        <a:xfrm>
          <a:off x="6063477" y="584581"/>
          <a:ext cx="993990" cy="993990"/>
        </a:xfrm>
        <a:prstGeom prst="round2DiagRect">
          <a:avLst>
            <a:gd name="adj1" fmla="val 29727"/>
            <a:gd name="adj2" fmla="val 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F585231-A6FA-4D14-AD84-BC93EDAF303B}">
      <dsp:nvSpPr>
        <dsp:cNvPr id="0" name=""/>
        <dsp:cNvSpPr/>
      </dsp:nvSpPr>
      <dsp:spPr>
        <a:xfrm>
          <a:off x="6275311" y="796415"/>
          <a:ext cx="570322" cy="570322"/>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65910CF-3ED8-4510-B39B-6119BCBDD6A0}">
      <dsp:nvSpPr>
        <dsp:cNvPr id="0" name=""/>
        <dsp:cNvSpPr/>
      </dsp:nvSpPr>
      <dsp:spPr>
        <a:xfrm>
          <a:off x="5745726" y="1888175"/>
          <a:ext cx="1629492" cy="6517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90000"/>
            </a:lnSpc>
            <a:spcBef>
              <a:spcPct val="0"/>
            </a:spcBef>
            <a:spcAft>
              <a:spcPct val="35000"/>
            </a:spcAft>
            <a:buNone/>
            <a:defRPr cap="all"/>
          </a:pPr>
          <a:r>
            <a:rPr lang="en-US" sz="1200" kern="1200"/>
            <a:t>3. Bordetellosis (turkeys)</a:t>
          </a:r>
        </a:p>
      </dsp:txBody>
      <dsp:txXfrm>
        <a:off x="5745726" y="1888175"/>
        <a:ext cx="1629492" cy="651796"/>
      </dsp:txXfrm>
    </dsp:sp>
    <dsp:sp modelId="{8E6E4A69-F674-4953-B43E-84E9C15336BC}">
      <dsp:nvSpPr>
        <dsp:cNvPr id="0" name=""/>
        <dsp:cNvSpPr/>
      </dsp:nvSpPr>
      <dsp:spPr>
        <a:xfrm>
          <a:off x="7978130" y="584581"/>
          <a:ext cx="993990" cy="993990"/>
        </a:xfrm>
        <a:prstGeom prst="round2DiagRect">
          <a:avLst>
            <a:gd name="adj1" fmla="val 29727"/>
            <a:gd name="adj2" fmla="val 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B11F5BB-0FEE-499E-9A3A-94C1361DCA8D}">
      <dsp:nvSpPr>
        <dsp:cNvPr id="0" name=""/>
        <dsp:cNvSpPr/>
      </dsp:nvSpPr>
      <dsp:spPr>
        <a:xfrm>
          <a:off x="8189964" y="796415"/>
          <a:ext cx="570322" cy="570322"/>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90B9359-E0F9-4394-885C-BBF69780BAE2}">
      <dsp:nvSpPr>
        <dsp:cNvPr id="0" name=""/>
        <dsp:cNvSpPr/>
      </dsp:nvSpPr>
      <dsp:spPr>
        <a:xfrm>
          <a:off x="7660379" y="1888175"/>
          <a:ext cx="1629492" cy="6517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90000"/>
            </a:lnSpc>
            <a:spcBef>
              <a:spcPct val="0"/>
            </a:spcBef>
            <a:spcAft>
              <a:spcPct val="35000"/>
            </a:spcAft>
            <a:buNone/>
            <a:defRPr cap="all"/>
          </a:pPr>
          <a:r>
            <a:rPr lang="en-US" sz="1200" kern="1200"/>
            <a:t>4. Mycoplasmosis</a:t>
          </a:r>
        </a:p>
      </dsp:txBody>
      <dsp:txXfrm>
        <a:off x="7660379" y="1888175"/>
        <a:ext cx="1629492" cy="651796"/>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191216-DCC8-4DF2-8B34-C2A3E6CCD9AD}">
      <dsp:nvSpPr>
        <dsp:cNvPr id="0" name=""/>
        <dsp:cNvSpPr/>
      </dsp:nvSpPr>
      <dsp:spPr>
        <a:xfrm>
          <a:off x="2813" y="408211"/>
          <a:ext cx="2232266" cy="1339360"/>
        </a:xfrm>
        <a:prstGeom prst="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Avian Influenza</a:t>
          </a:r>
        </a:p>
      </dsp:txBody>
      <dsp:txXfrm>
        <a:off x="2813" y="408211"/>
        <a:ext cx="2232266" cy="1339360"/>
      </dsp:txXfrm>
    </dsp:sp>
    <dsp:sp modelId="{BDBC8FAA-E320-4474-A86C-4CDB8A8582A7}">
      <dsp:nvSpPr>
        <dsp:cNvPr id="0" name=""/>
        <dsp:cNvSpPr/>
      </dsp:nvSpPr>
      <dsp:spPr>
        <a:xfrm>
          <a:off x="2458307" y="408211"/>
          <a:ext cx="2232266" cy="1339360"/>
        </a:xfrm>
        <a:prstGeom prst="rect">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Newcastle disease</a:t>
          </a:r>
        </a:p>
      </dsp:txBody>
      <dsp:txXfrm>
        <a:off x="2458307" y="408211"/>
        <a:ext cx="2232266" cy="1339360"/>
      </dsp:txXfrm>
    </dsp:sp>
    <dsp:sp modelId="{99D1A2BF-A5E3-4BD1-B051-A3A921F3D764}">
      <dsp:nvSpPr>
        <dsp:cNvPr id="0" name=""/>
        <dsp:cNvSpPr/>
      </dsp:nvSpPr>
      <dsp:spPr>
        <a:xfrm>
          <a:off x="4913800" y="408211"/>
          <a:ext cx="2232266" cy="1339360"/>
        </a:xfrm>
        <a:prstGeom prst="rect">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Mycoplasmosis</a:t>
          </a:r>
        </a:p>
      </dsp:txBody>
      <dsp:txXfrm>
        <a:off x="4913800" y="408211"/>
        <a:ext cx="2232266" cy="1339360"/>
      </dsp:txXfrm>
    </dsp:sp>
    <dsp:sp modelId="{C026B692-CF17-4860-984C-DE6E38256EC2}">
      <dsp:nvSpPr>
        <dsp:cNvPr id="0" name=""/>
        <dsp:cNvSpPr/>
      </dsp:nvSpPr>
      <dsp:spPr>
        <a:xfrm>
          <a:off x="7369294" y="408211"/>
          <a:ext cx="2232266" cy="1339360"/>
        </a:xfrm>
        <a:prstGeom prst="rect">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Fowl cholera</a:t>
          </a:r>
        </a:p>
      </dsp:txBody>
      <dsp:txXfrm>
        <a:off x="7369294" y="408211"/>
        <a:ext cx="2232266" cy="1339360"/>
      </dsp:txXfrm>
    </dsp:sp>
    <dsp:sp modelId="{5172FD04-C8CA-4463-A425-362440CCF794}">
      <dsp:nvSpPr>
        <dsp:cNvPr id="0" name=""/>
        <dsp:cNvSpPr/>
      </dsp:nvSpPr>
      <dsp:spPr>
        <a:xfrm>
          <a:off x="1230560" y="1970798"/>
          <a:ext cx="2232266" cy="1339360"/>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Chlamydiosis</a:t>
          </a:r>
        </a:p>
      </dsp:txBody>
      <dsp:txXfrm>
        <a:off x="1230560" y="1970798"/>
        <a:ext cx="2232266" cy="1339360"/>
      </dsp:txXfrm>
    </dsp:sp>
    <dsp:sp modelId="{B60237E0-83DB-4F9C-B11C-DA6928ED7131}">
      <dsp:nvSpPr>
        <dsp:cNvPr id="0" name=""/>
        <dsp:cNvSpPr/>
      </dsp:nvSpPr>
      <dsp:spPr>
        <a:xfrm>
          <a:off x="3686054" y="1970798"/>
          <a:ext cx="2232266" cy="1339360"/>
        </a:xfrm>
        <a:prstGeom prst="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Avian tuberculosis</a:t>
          </a:r>
        </a:p>
      </dsp:txBody>
      <dsp:txXfrm>
        <a:off x="3686054" y="1970798"/>
        <a:ext cx="2232266" cy="1339360"/>
      </dsp:txXfrm>
    </dsp:sp>
    <dsp:sp modelId="{DA479670-FBDF-4FCE-9AA0-8C8F6916D668}">
      <dsp:nvSpPr>
        <dsp:cNvPr id="0" name=""/>
        <dsp:cNvSpPr/>
      </dsp:nvSpPr>
      <dsp:spPr>
        <a:xfrm>
          <a:off x="6141547" y="1970798"/>
          <a:ext cx="2232266" cy="1339360"/>
        </a:xfrm>
        <a:prstGeom prst="rect">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Aspergillosis</a:t>
          </a:r>
        </a:p>
      </dsp:txBody>
      <dsp:txXfrm>
        <a:off x="6141547" y="1970798"/>
        <a:ext cx="2232266" cy="1339360"/>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DCD05E-CAC6-4528-BE5C-7F276BFBEEBF}">
      <dsp:nvSpPr>
        <dsp:cNvPr id="0" name=""/>
        <dsp:cNvSpPr/>
      </dsp:nvSpPr>
      <dsp:spPr>
        <a:xfrm>
          <a:off x="331208" y="848794"/>
          <a:ext cx="1027230" cy="1027230"/>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39C32FA-A93A-4A22-872F-FF8D9CEA5FE7}">
      <dsp:nvSpPr>
        <dsp:cNvPr id="0" name=""/>
        <dsp:cNvSpPr/>
      </dsp:nvSpPr>
      <dsp:spPr>
        <a:xfrm>
          <a:off x="550126" y="1067712"/>
          <a:ext cx="589394" cy="58939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D09765E-36CC-4476-A0DD-4E1D88D8033F}">
      <dsp:nvSpPr>
        <dsp:cNvPr id="0" name=""/>
        <dsp:cNvSpPr/>
      </dsp:nvSpPr>
      <dsp:spPr>
        <a:xfrm>
          <a:off x="2832" y="2195981"/>
          <a:ext cx="1683984" cy="6735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defRPr cap="all"/>
          </a:pPr>
          <a:r>
            <a:rPr lang="en-US" sz="1100" kern="1200"/>
            <a:t>Esophagus/Gizard</a:t>
          </a:r>
        </a:p>
      </dsp:txBody>
      <dsp:txXfrm>
        <a:off x="2832" y="2195981"/>
        <a:ext cx="1683984" cy="673593"/>
      </dsp:txXfrm>
    </dsp:sp>
    <dsp:sp modelId="{6516A3B5-AF8F-463D-9372-D423C7F14546}">
      <dsp:nvSpPr>
        <dsp:cNvPr id="0" name=""/>
        <dsp:cNvSpPr/>
      </dsp:nvSpPr>
      <dsp:spPr>
        <a:xfrm>
          <a:off x="2309890" y="848794"/>
          <a:ext cx="1027230" cy="1027230"/>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C66D0A9-2197-417B-BD74-3DB43DCE10B3}">
      <dsp:nvSpPr>
        <dsp:cNvPr id="0" name=""/>
        <dsp:cNvSpPr/>
      </dsp:nvSpPr>
      <dsp:spPr>
        <a:xfrm>
          <a:off x="2528808" y="1067712"/>
          <a:ext cx="589394" cy="58939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062DBA1-8E30-4E2D-8A03-89C2CF7442C4}">
      <dsp:nvSpPr>
        <dsp:cNvPr id="0" name=""/>
        <dsp:cNvSpPr/>
      </dsp:nvSpPr>
      <dsp:spPr>
        <a:xfrm>
          <a:off x="1981513" y="2195981"/>
          <a:ext cx="1683984" cy="6735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defRPr cap="all"/>
          </a:pPr>
          <a:r>
            <a:rPr lang="en-US" sz="1100" kern="1200"/>
            <a:t>1. Fowl Pox</a:t>
          </a:r>
        </a:p>
      </dsp:txBody>
      <dsp:txXfrm>
        <a:off x="1981513" y="2195981"/>
        <a:ext cx="1683984" cy="673593"/>
      </dsp:txXfrm>
    </dsp:sp>
    <dsp:sp modelId="{972CBA0D-1947-4CFA-A43E-3D1E936A1560}">
      <dsp:nvSpPr>
        <dsp:cNvPr id="0" name=""/>
        <dsp:cNvSpPr/>
      </dsp:nvSpPr>
      <dsp:spPr>
        <a:xfrm>
          <a:off x="4288572" y="848794"/>
          <a:ext cx="1027230" cy="1027230"/>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67B19A4-78DE-45D8-8AF8-0F6C0057F4B5}">
      <dsp:nvSpPr>
        <dsp:cNvPr id="0" name=""/>
        <dsp:cNvSpPr/>
      </dsp:nvSpPr>
      <dsp:spPr>
        <a:xfrm>
          <a:off x="4507490" y="1067712"/>
          <a:ext cx="589394" cy="58939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24233CF-659E-4BE6-9811-68DB7E98731D}">
      <dsp:nvSpPr>
        <dsp:cNvPr id="0" name=""/>
        <dsp:cNvSpPr/>
      </dsp:nvSpPr>
      <dsp:spPr>
        <a:xfrm>
          <a:off x="3960195" y="2195981"/>
          <a:ext cx="1683984" cy="6735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defRPr cap="all"/>
          </a:pPr>
          <a:r>
            <a:rPr lang="en-US" sz="1100" kern="1200"/>
            <a:t>2. Crop mycosis</a:t>
          </a:r>
        </a:p>
      </dsp:txBody>
      <dsp:txXfrm>
        <a:off x="3960195" y="2195981"/>
        <a:ext cx="1683984" cy="673593"/>
      </dsp:txXfrm>
    </dsp:sp>
    <dsp:sp modelId="{5F559AB1-3FC6-4408-A21E-C4E186C378FD}">
      <dsp:nvSpPr>
        <dsp:cNvPr id="0" name=""/>
        <dsp:cNvSpPr/>
      </dsp:nvSpPr>
      <dsp:spPr>
        <a:xfrm>
          <a:off x="6267253" y="848794"/>
          <a:ext cx="1027230" cy="1027230"/>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681FE06-AE91-4BF4-8EF1-C53A10C2C1CA}">
      <dsp:nvSpPr>
        <dsp:cNvPr id="0" name=""/>
        <dsp:cNvSpPr/>
      </dsp:nvSpPr>
      <dsp:spPr>
        <a:xfrm>
          <a:off x="6486171" y="1067712"/>
          <a:ext cx="589394" cy="58939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37F886B-310D-4489-86CF-7E948D0C5E2E}">
      <dsp:nvSpPr>
        <dsp:cNvPr id="0" name=""/>
        <dsp:cNvSpPr/>
      </dsp:nvSpPr>
      <dsp:spPr>
        <a:xfrm>
          <a:off x="5938876" y="2195981"/>
          <a:ext cx="1683984" cy="6735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defRPr cap="all"/>
          </a:pPr>
          <a:r>
            <a:rPr lang="en-US" sz="1100" kern="1200"/>
            <a:t>3. Capillariasis</a:t>
          </a:r>
        </a:p>
      </dsp:txBody>
      <dsp:txXfrm>
        <a:off x="5938876" y="2195981"/>
        <a:ext cx="1683984" cy="673593"/>
      </dsp:txXfrm>
    </dsp:sp>
    <dsp:sp modelId="{ED8CFA51-E3D4-4CDB-9F91-76FBD8F037C7}">
      <dsp:nvSpPr>
        <dsp:cNvPr id="0" name=""/>
        <dsp:cNvSpPr/>
      </dsp:nvSpPr>
      <dsp:spPr>
        <a:xfrm>
          <a:off x="8245935" y="848794"/>
          <a:ext cx="1027230" cy="1027230"/>
        </a:xfrm>
        <a:prstGeom prst="ellipse">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FF9784E-8B41-472C-B1ED-B6713DD2E232}">
      <dsp:nvSpPr>
        <dsp:cNvPr id="0" name=""/>
        <dsp:cNvSpPr/>
      </dsp:nvSpPr>
      <dsp:spPr>
        <a:xfrm>
          <a:off x="8464853" y="1067712"/>
          <a:ext cx="589394" cy="589394"/>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A036D2E-D01F-43E1-AACC-F42A276E79E4}">
      <dsp:nvSpPr>
        <dsp:cNvPr id="0" name=""/>
        <dsp:cNvSpPr/>
      </dsp:nvSpPr>
      <dsp:spPr>
        <a:xfrm>
          <a:off x="7917558" y="2195981"/>
          <a:ext cx="1683984" cy="6735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defRPr cap="all"/>
          </a:pPr>
          <a:r>
            <a:rPr lang="en-US" sz="1100" kern="1200"/>
            <a:t>4. Gizzard/proventricular erosions/dialation</a:t>
          </a:r>
        </a:p>
      </dsp:txBody>
      <dsp:txXfrm>
        <a:off x="7917558" y="2195981"/>
        <a:ext cx="1683984" cy="673593"/>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BB1751-BF6E-4A1B-9C30-BC6E433B6AFB}">
      <dsp:nvSpPr>
        <dsp:cNvPr id="0" name=""/>
        <dsp:cNvSpPr/>
      </dsp:nvSpPr>
      <dsp:spPr>
        <a:xfrm>
          <a:off x="0" y="265531"/>
          <a:ext cx="5913437" cy="775125"/>
        </a:xfrm>
        <a:prstGeom prst="roundRect">
          <a:avLst/>
        </a:prstGeom>
        <a:gradFill rotWithShape="0">
          <a:gsLst>
            <a:gs pos="0">
              <a:schemeClr val="accent2">
                <a:hueOff val="0"/>
                <a:satOff val="0"/>
                <a:lumOff val="0"/>
                <a:alphaOff val="0"/>
                <a:tint val="98000"/>
                <a:satMod val="110000"/>
                <a:lumMod val="104000"/>
              </a:schemeClr>
            </a:gs>
            <a:gs pos="69000">
              <a:schemeClr val="accent2">
                <a:hueOff val="0"/>
                <a:satOff val="0"/>
                <a:lumOff val="0"/>
                <a:alphaOff val="0"/>
                <a:shade val="88000"/>
                <a:satMod val="130000"/>
                <a:lumMod val="92000"/>
              </a:schemeClr>
            </a:gs>
            <a:gs pos="100000">
              <a:schemeClr val="accent2">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i="1" kern="1200"/>
            <a:t>Heterakis gallinae</a:t>
          </a:r>
          <a:endParaRPr lang="en-US" sz="2000" kern="1200"/>
        </a:p>
      </dsp:txBody>
      <dsp:txXfrm>
        <a:off x="37838" y="303369"/>
        <a:ext cx="5837761" cy="699449"/>
      </dsp:txXfrm>
    </dsp:sp>
    <dsp:sp modelId="{36ECC461-4DF4-4178-ABDB-9BD5AB20E764}">
      <dsp:nvSpPr>
        <dsp:cNvPr id="0" name=""/>
        <dsp:cNvSpPr/>
      </dsp:nvSpPr>
      <dsp:spPr>
        <a:xfrm>
          <a:off x="0" y="1098256"/>
          <a:ext cx="5913437" cy="775125"/>
        </a:xfrm>
        <a:prstGeom prst="roundRect">
          <a:avLst/>
        </a:prstGeom>
        <a:gradFill rotWithShape="0">
          <a:gsLst>
            <a:gs pos="0">
              <a:schemeClr val="accent2">
                <a:hueOff val="158069"/>
                <a:satOff val="-13677"/>
                <a:lumOff val="2451"/>
                <a:alphaOff val="0"/>
                <a:tint val="98000"/>
                <a:satMod val="110000"/>
                <a:lumMod val="104000"/>
              </a:schemeClr>
            </a:gs>
            <a:gs pos="69000">
              <a:schemeClr val="accent2">
                <a:hueOff val="158069"/>
                <a:satOff val="-13677"/>
                <a:lumOff val="2451"/>
                <a:alphaOff val="0"/>
                <a:shade val="88000"/>
                <a:satMod val="130000"/>
                <a:lumMod val="92000"/>
              </a:schemeClr>
            </a:gs>
            <a:gs pos="100000">
              <a:schemeClr val="accent2">
                <a:hueOff val="158069"/>
                <a:satOff val="-13677"/>
                <a:lumOff val="2451"/>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Small, white ½ inch in length</a:t>
          </a:r>
        </a:p>
      </dsp:txBody>
      <dsp:txXfrm>
        <a:off x="37838" y="1136094"/>
        <a:ext cx="5837761" cy="699449"/>
      </dsp:txXfrm>
    </dsp:sp>
    <dsp:sp modelId="{58D9AB83-1D42-404E-BDBC-EC62B8AD3DEE}">
      <dsp:nvSpPr>
        <dsp:cNvPr id="0" name=""/>
        <dsp:cNvSpPr/>
      </dsp:nvSpPr>
      <dsp:spPr>
        <a:xfrm>
          <a:off x="0" y="1930981"/>
          <a:ext cx="5913437" cy="775125"/>
        </a:xfrm>
        <a:prstGeom prst="roundRect">
          <a:avLst/>
        </a:prstGeom>
        <a:gradFill rotWithShape="0">
          <a:gsLst>
            <a:gs pos="0">
              <a:schemeClr val="accent2">
                <a:hueOff val="316139"/>
                <a:satOff val="-27354"/>
                <a:lumOff val="4902"/>
                <a:alphaOff val="0"/>
                <a:tint val="98000"/>
                <a:satMod val="110000"/>
                <a:lumMod val="104000"/>
              </a:schemeClr>
            </a:gs>
            <a:gs pos="69000">
              <a:schemeClr val="accent2">
                <a:hueOff val="316139"/>
                <a:satOff val="-27354"/>
                <a:lumOff val="4902"/>
                <a:alphaOff val="0"/>
                <a:shade val="88000"/>
                <a:satMod val="130000"/>
                <a:lumMod val="92000"/>
              </a:schemeClr>
            </a:gs>
            <a:gs pos="100000">
              <a:schemeClr val="accent2">
                <a:hueOff val="316139"/>
                <a:satOff val="-27354"/>
                <a:lumOff val="4902"/>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Vector of </a:t>
          </a:r>
          <a:r>
            <a:rPr lang="en-US" sz="2000" i="1" kern="1200"/>
            <a:t>Histomonas meleagridis, </a:t>
          </a:r>
          <a:r>
            <a:rPr lang="en-US" sz="2000" kern="1200"/>
            <a:t>which is the agent of blackhead</a:t>
          </a:r>
        </a:p>
      </dsp:txBody>
      <dsp:txXfrm>
        <a:off x="37838" y="1968819"/>
        <a:ext cx="5837761" cy="699449"/>
      </dsp:txXfrm>
    </dsp:sp>
    <dsp:sp modelId="{CF651F67-A062-49A6-906F-4793BF07F2D1}">
      <dsp:nvSpPr>
        <dsp:cNvPr id="0" name=""/>
        <dsp:cNvSpPr/>
      </dsp:nvSpPr>
      <dsp:spPr>
        <a:xfrm>
          <a:off x="0" y="2763706"/>
          <a:ext cx="5913437" cy="775125"/>
        </a:xfrm>
        <a:prstGeom prst="roundRect">
          <a:avLst/>
        </a:prstGeom>
        <a:gradFill rotWithShape="0">
          <a:gsLst>
            <a:gs pos="0">
              <a:schemeClr val="accent2">
                <a:hueOff val="474208"/>
                <a:satOff val="-41032"/>
                <a:lumOff val="7353"/>
                <a:alphaOff val="0"/>
                <a:tint val="98000"/>
                <a:satMod val="110000"/>
                <a:lumMod val="104000"/>
              </a:schemeClr>
            </a:gs>
            <a:gs pos="69000">
              <a:schemeClr val="accent2">
                <a:hueOff val="474208"/>
                <a:satOff val="-41032"/>
                <a:lumOff val="7353"/>
                <a:alphaOff val="0"/>
                <a:shade val="88000"/>
                <a:satMod val="130000"/>
                <a:lumMod val="92000"/>
              </a:schemeClr>
            </a:gs>
            <a:gs pos="100000">
              <a:schemeClr val="accent2">
                <a:hueOff val="474208"/>
                <a:satOff val="-41032"/>
                <a:lumOff val="7353"/>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Life cycle- eggs produced in the ceca and pass in the feces- infective form in about 2 weeks</a:t>
          </a:r>
        </a:p>
      </dsp:txBody>
      <dsp:txXfrm>
        <a:off x="37838" y="2801544"/>
        <a:ext cx="5837761" cy="699449"/>
      </dsp:txXfrm>
    </dsp:sp>
    <dsp:sp modelId="{126D8C9D-4347-4733-9C36-4063D74EB4C8}">
      <dsp:nvSpPr>
        <dsp:cNvPr id="0" name=""/>
        <dsp:cNvSpPr/>
      </dsp:nvSpPr>
      <dsp:spPr>
        <a:xfrm>
          <a:off x="0" y="3596431"/>
          <a:ext cx="5913437" cy="775125"/>
        </a:xfrm>
        <a:prstGeom prst="roundRect">
          <a:avLst/>
        </a:prstGeom>
        <a:gradFill rotWithShape="0">
          <a:gsLst>
            <a:gs pos="0">
              <a:schemeClr val="accent2">
                <a:hueOff val="632278"/>
                <a:satOff val="-54709"/>
                <a:lumOff val="9804"/>
                <a:alphaOff val="0"/>
                <a:tint val="98000"/>
                <a:satMod val="110000"/>
                <a:lumMod val="104000"/>
              </a:schemeClr>
            </a:gs>
            <a:gs pos="69000">
              <a:schemeClr val="accent2">
                <a:hueOff val="632278"/>
                <a:satOff val="-54709"/>
                <a:lumOff val="9804"/>
                <a:alphaOff val="0"/>
                <a:shade val="88000"/>
                <a:satMod val="130000"/>
                <a:lumMod val="92000"/>
              </a:schemeClr>
            </a:gs>
            <a:gs pos="100000">
              <a:schemeClr val="accent2">
                <a:hueOff val="632278"/>
                <a:satOff val="-54709"/>
                <a:lumOff val="9804"/>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Tx- febendazole</a:t>
          </a:r>
        </a:p>
      </dsp:txBody>
      <dsp:txXfrm>
        <a:off x="37838" y="3634269"/>
        <a:ext cx="5837761" cy="69944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D6E02A-884D-4B60-A964-0D27E5F351C6}">
      <dsp:nvSpPr>
        <dsp:cNvPr id="0" name=""/>
        <dsp:cNvSpPr/>
      </dsp:nvSpPr>
      <dsp:spPr>
        <a:xfrm>
          <a:off x="57854" y="286940"/>
          <a:ext cx="1256182" cy="1256182"/>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290EB37-62C5-478F-82B0-BD75103D8B93}">
      <dsp:nvSpPr>
        <dsp:cNvPr id="0" name=""/>
        <dsp:cNvSpPr/>
      </dsp:nvSpPr>
      <dsp:spPr>
        <a:xfrm>
          <a:off x="321652" y="550739"/>
          <a:ext cx="728586" cy="72858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94F4613-D666-434D-ABB4-205F140CB235}">
      <dsp:nvSpPr>
        <dsp:cNvPr id="0" name=""/>
        <dsp:cNvSpPr/>
      </dsp:nvSpPr>
      <dsp:spPr>
        <a:xfrm>
          <a:off x="1583219" y="286940"/>
          <a:ext cx="2961002" cy="12561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533400">
            <a:lnSpc>
              <a:spcPct val="90000"/>
            </a:lnSpc>
            <a:spcBef>
              <a:spcPct val="0"/>
            </a:spcBef>
            <a:spcAft>
              <a:spcPct val="35000"/>
            </a:spcAft>
            <a:buNone/>
          </a:pPr>
          <a:r>
            <a:rPr lang="en-US" sz="1200" kern="1200"/>
            <a:t>Three necessities: Heat, feed, and water</a:t>
          </a:r>
        </a:p>
      </dsp:txBody>
      <dsp:txXfrm>
        <a:off x="1583219" y="286940"/>
        <a:ext cx="2961002" cy="1256182"/>
      </dsp:txXfrm>
    </dsp:sp>
    <dsp:sp modelId="{A645793C-5862-40FF-AC81-876C496783F3}">
      <dsp:nvSpPr>
        <dsp:cNvPr id="0" name=""/>
        <dsp:cNvSpPr/>
      </dsp:nvSpPr>
      <dsp:spPr>
        <a:xfrm>
          <a:off x="5060153" y="286940"/>
          <a:ext cx="1256182" cy="1256182"/>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576A548-E353-498D-85D8-D08CD0AF22C1}">
      <dsp:nvSpPr>
        <dsp:cNvPr id="0" name=""/>
        <dsp:cNvSpPr/>
      </dsp:nvSpPr>
      <dsp:spPr>
        <a:xfrm>
          <a:off x="5323952" y="550739"/>
          <a:ext cx="728586" cy="72858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7D402FD-B07C-4EF9-9413-3FB6A03512DD}">
      <dsp:nvSpPr>
        <dsp:cNvPr id="0" name=""/>
        <dsp:cNvSpPr/>
      </dsp:nvSpPr>
      <dsp:spPr>
        <a:xfrm>
          <a:off x="6585518" y="286940"/>
          <a:ext cx="2961002" cy="12561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533400">
            <a:lnSpc>
              <a:spcPct val="90000"/>
            </a:lnSpc>
            <a:spcBef>
              <a:spcPct val="0"/>
            </a:spcBef>
            <a:spcAft>
              <a:spcPct val="35000"/>
            </a:spcAft>
            <a:buNone/>
          </a:pPr>
          <a:r>
            <a:rPr lang="en-US" sz="1200" kern="1200"/>
            <a:t>Heat</a:t>
          </a:r>
        </a:p>
      </dsp:txBody>
      <dsp:txXfrm>
        <a:off x="6585518" y="286940"/>
        <a:ext cx="2961002" cy="1256182"/>
      </dsp:txXfrm>
    </dsp:sp>
    <dsp:sp modelId="{C6CC88B6-B437-47A0-BC8E-30684DE77425}">
      <dsp:nvSpPr>
        <dsp:cNvPr id="0" name=""/>
        <dsp:cNvSpPr/>
      </dsp:nvSpPr>
      <dsp:spPr>
        <a:xfrm>
          <a:off x="57854" y="2175246"/>
          <a:ext cx="1256182" cy="1256182"/>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C72A2E5-7F79-4C6F-9250-D229F837366A}">
      <dsp:nvSpPr>
        <dsp:cNvPr id="0" name=""/>
        <dsp:cNvSpPr/>
      </dsp:nvSpPr>
      <dsp:spPr>
        <a:xfrm>
          <a:off x="321652" y="2439044"/>
          <a:ext cx="728586" cy="72858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E18FB13-5200-4847-A22A-F2EB1D14B449}">
      <dsp:nvSpPr>
        <dsp:cNvPr id="0" name=""/>
        <dsp:cNvSpPr/>
      </dsp:nvSpPr>
      <dsp:spPr>
        <a:xfrm>
          <a:off x="1583219" y="2175246"/>
          <a:ext cx="2961002" cy="12561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533400">
            <a:lnSpc>
              <a:spcPct val="90000"/>
            </a:lnSpc>
            <a:spcBef>
              <a:spcPct val="0"/>
            </a:spcBef>
            <a:spcAft>
              <a:spcPct val="35000"/>
            </a:spcAft>
            <a:buNone/>
          </a:pPr>
          <a:r>
            <a:rPr lang="en-US" sz="1200" kern="1200"/>
            <a:t>Heat for a brooder may be provided by electricity (Fig. 32-33), gas (Fig. 34),kerosene (Fig. 37), charcoal (Fig. 35) wood, coal, straw, or solar heat.</a:t>
          </a:r>
        </a:p>
      </dsp:txBody>
      <dsp:txXfrm>
        <a:off x="1583219" y="2175246"/>
        <a:ext cx="2961002" cy="1256182"/>
      </dsp:txXfrm>
    </dsp:sp>
    <dsp:sp modelId="{B2C55A7B-F73D-4E73-80BB-909A22D71E4E}">
      <dsp:nvSpPr>
        <dsp:cNvPr id="0" name=""/>
        <dsp:cNvSpPr/>
      </dsp:nvSpPr>
      <dsp:spPr>
        <a:xfrm>
          <a:off x="5060153" y="2175246"/>
          <a:ext cx="1256182" cy="1256182"/>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FA12AC0-E6E3-4F14-A975-71086D3A0B96}">
      <dsp:nvSpPr>
        <dsp:cNvPr id="0" name=""/>
        <dsp:cNvSpPr/>
      </dsp:nvSpPr>
      <dsp:spPr>
        <a:xfrm>
          <a:off x="5323952" y="2439044"/>
          <a:ext cx="728586" cy="728586"/>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E71E85A-D776-4974-9AF2-E6146E36850B}">
      <dsp:nvSpPr>
        <dsp:cNvPr id="0" name=""/>
        <dsp:cNvSpPr/>
      </dsp:nvSpPr>
      <dsp:spPr>
        <a:xfrm>
          <a:off x="6585518" y="2175246"/>
          <a:ext cx="2961002" cy="12561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533400">
            <a:lnSpc>
              <a:spcPct val="90000"/>
            </a:lnSpc>
            <a:spcBef>
              <a:spcPct val="0"/>
            </a:spcBef>
            <a:spcAft>
              <a:spcPct val="35000"/>
            </a:spcAft>
            <a:buNone/>
          </a:pPr>
          <a:r>
            <a:rPr lang="en-US" sz="1200" kern="1200"/>
            <a:t>Preparations include testing and adjusting the heat source 24 hours before the chicks arrive. The old rule of thumb for maximum brooder temperature has been 35°C (95°F) for the first week, and a decrease of 2.8°C (5°F) for each succeeding week until 21°C (70°F) is reached.</a:t>
          </a:r>
        </a:p>
      </dsp:txBody>
      <dsp:txXfrm>
        <a:off x="6585518" y="2175246"/>
        <a:ext cx="2961002" cy="1256182"/>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01FEFC-718B-4797-968A-20C1AAF2D4B1}">
      <dsp:nvSpPr>
        <dsp:cNvPr id="0" name=""/>
        <dsp:cNvSpPr/>
      </dsp:nvSpPr>
      <dsp:spPr>
        <a:xfrm>
          <a:off x="232605" y="2792"/>
          <a:ext cx="2855988" cy="1713593"/>
        </a:xfrm>
        <a:prstGeom prst="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t>Small Intestine</a:t>
          </a:r>
        </a:p>
      </dsp:txBody>
      <dsp:txXfrm>
        <a:off x="232605" y="2792"/>
        <a:ext cx="2855988" cy="1713593"/>
      </dsp:txXfrm>
    </dsp:sp>
    <dsp:sp modelId="{823E475A-4809-48F5-8246-DDA2DAC59A85}">
      <dsp:nvSpPr>
        <dsp:cNvPr id="0" name=""/>
        <dsp:cNvSpPr/>
      </dsp:nvSpPr>
      <dsp:spPr>
        <a:xfrm>
          <a:off x="3374193" y="2792"/>
          <a:ext cx="2855988" cy="1713593"/>
        </a:xfrm>
        <a:prstGeom prst="rect">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t>1. Coccidiosis</a:t>
          </a:r>
        </a:p>
      </dsp:txBody>
      <dsp:txXfrm>
        <a:off x="3374193" y="2792"/>
        <a:ext cx="2855988" cy="1713593"/>
      </dsp:txXfrm>
    </dsp:sp>
    <dsp:sp modelId="{6CADBAB2-CFBE-4247-B7C2-A5B929BBD18D}">
      <dsp:nvSpPr>
        <dsp:cNvPr id="0" name=""/>
        <dsp:cNvSpPr/>
      </dsp:nvSpPr>
      <dsp:spPr>
        <a:xfrm>
          <a:off x="6515780" y="2792"/>
          <a:ext cx="2855988" cy="1713593"/>
        </a:xfrm>
        <a:prstGeom prst="rect">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t>2. Necrotic enteritis</a:t>
          </a:r>
        </a:p>
      </dsp:txBody>
      <dsp:txXfrm>
        <a:off x="6515780" y="2792"/>
        <a:ext cx="2855988" cy="1713593"/>
      </dsp:txXfrm>
    </dsp:sp>
    <dsp:sp modelId="{058DC9E2-EC58-42FF-AE30-DA1D54FEFC74}">
      <dsp:nvSpPr>
        <dsp:cNvPr id="0" name=""/>
        <dsp:cNvSpPr/>
      </dsp:nvSpPr>
      <dsp:spPr>
        <a:xfrm>
          <a:off x="232605" y="2001984"/>
          <a:ext cx="2855988" cy="1713593"/>
        </a:xfrm>
        <a:prstGeom prst="rect">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t>3. Colibacillosis</a:t>
          </a:r>
        </a:p>
      </dsp:txBody>
      <dsp:txXfrm>
        <a:off x="232605" y="2001984"/>
        <a:ext cx="2855988" cy="1713593"/>
      </dsp:txXfrm>
    </dsp:sp>
    <dsp:sp modelId="{1A9FDD35-CFEB-4CAE-8EE1-0989591DA70B}">
      <dsp:nvSpPr>
        <dsp:cNvPr id="0" name=""/>
        <dsp:cNvSpPr/>
      </dsp:nvSpPr>
      <dsp:spPr>
        <a:xfrm>
          <a:off x="3374193" y="2001984"/>
          <a:ext cx="2855988" cy="1713593"/>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t>4. Roundworms</a:t>
          </a:r>
        </a:p>
      </dsp:txBody>
      <dsp:txXfrm>
        <a:off x="3374193" y="2001984"/>
        <a:ext cx="2855988" cy="1713593"/>
      </dsp:txXfrm>
    </dsp:sp>
    <dsp:sp modelId="{31DC38D3-4D71-4F8D-BD0C-FC6FD54F28EF}">
      <dsp:nvSpPr>
        <dsp:cNvPr id="0" name=""/>
        <dsp:cNvSpPr/>
      </dsp:nvSpPr>
      <dsp:spPr>
        <a:xfrm>
          <a:off x="6515780" y="2001984"/>
          <a:ext cx="2855988" cy="1713593"/>
        </a:xfrm>
        <a:prstGeom prst="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t>5. Tapeworms</a:t>
          </a:r>
        </a:p>
      </dsp:txBody>
      <dsp:txXfrm>
        <a:off x="6515780" y="2001984"/>
        <a:ext cx="2855988" cy="1713593"/>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6E4ED0-C28E-4288-823B-B46795AD170F}">
      <dsp:nvSpPr>
        <dsp:cNvPr id="0" name=""/>
        <dsp:cNvSpPr/>
      </dsp:nvSpPr>
      <dsp:spPr>
        <a:xfrm>
          <a:off x="4835" y="67871"/>
          <a:ext cx="1228818" cy="1228818"/>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873C92F-1AA2-4A7A-8120-FE9FEE549F31}">
      <dsp:nvSpPr>
        <dsp:cNvPr id="0" name=""/>
        <dsp:cNvSpPr/>
      </dsp:nvSpPr>
      <dsp:spPr>
        <a:xfrm>
          <a:off x="262887" y="325923"/>
          <a:ext cx="712714" cy="71271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4526627-B6B9-4846-8CD0-F1E86D477C4C}">
      <dsp:nvSpPr>
        <dsp:cNvPr id="0" name=""/>
        <dsp:cNvSpPr/>
      </dsp:nvSpPr>
      <dsp:spPr>
        <a:xfrm>
          <a:off x="1496972" y="67871"/>
          <a:ext cx="2896500" cy="12288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90000"/>
            </a:lnSpc>
            <a:spcBef>
              <a:spcPct val="0"/>
            </a:spcBef>
            <a:spcAft>
              <a:spcPct val="35000"/>
            </a:spcAft>
            <a:buNone/>
          </a:pPr>
          <a:r>
            <a:rPr lang="en-US" sz="2400" kern="1200"/>
            <a:t>Ceca and Large Intestines</a:t>
          </a:r>
        </a:p>
      </dsp:txBody>
      <dsp:txXfrm>
        <a:off x="1496972" y="67871"/>
        <a:ext cx="2896500" cy="1228818"/>
      </dsp:txXfrm>
    </dsp:sp>
    <dsp:sp modelId="{64CC7E2E-6ED6-40FA-B808-1C3E2B9C3FC6}">
      <dsp:nvSpPr>
        <dsp:cNvPr id="0" name=""/>
        <dsp:cNvSpPr/>
      </dsp:nvSpPr>
      <dsp:spPr>
        <a:xfrm>
          <a:off x="4898165" y="67871"/>
          <a:ext cx="1228818" cy="1228818"/>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8041C18-4CBE-4D1D-8F85-AA8148759A31}">
      <dsp:nvSpPr>
        <dsp:cNvPr id="0" name=""/>
        <dsp:cNvSpPr/>
      </dsp:nvSpPr>
      <dsp:spPr>
        <a:xfrm>
          <a:off x="5156217" y="325923"/>
          <a:ext cx="712714" cy="71271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9C0F79B-889B-46D2-96F6-995A10F50EFC}">
      <dsp:nvSpPr>
        <dsp:cNvPr id="0" name=""/>
        <dsp:cNvSpPr/>
      </dsp:nvSpPr>
      <dsp:spPr>
        <a:xfrm>
          <a:off x="6390302" y="67871"/>
          <a:ext cx="2896500" cy="12288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90000"/>
            </a:lnSpc>
            <a:spcBef>
              <a:spcPct val="0"/>
            </a:spcBef>
            <a:spcAft>
              <a:spcPct val="35000"/>
            </a:spcAft>
            <a:buNone/>
          </a:pPr>
          <a:r>
            <a:rPr lang="en-US" sz="2400" kern="1200"/>
            <a:t>1. Salmonellosis</a:t>
          </a:r>
        </a:p>
      </dsp:txBody>
      <dsp:txXfrm>
        <a:off x="6390302" y="67871"/>
        <a:ext cx="2896500" cy="1228818"/>
      </dsp:txXfrm>
    </dsp:sp>
    <dsp:sp modelId="{873AB553-1B5E-46FF-B90A-7A4CA5370BBE}">
      <dsp:nvSpPr>
        <dsp:cNvPr id="0" name=""/>
        <dsp:cNvSpPr/>
      </dsp:nvSpPr>
      <dsp:spPr>
        <a:xfrm>
          <a:off x="4835" y="1827864"/>
          <a:ext cx="1228818" cy="1228818"/>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08602EA-B68B-4E55-88CC-7AA3F7848A54}">
      <dsp:nvSpPr>
        <dsp:cNvPr id="0" name=""/>
        <dsp:cNvSpPr/>
      </dsp:nvSpPr>
      <dsp:spPr>
        <a:xfrm>
          <a:off x="262887" y="2085915"/>
          <a:ext cx="712714" cy="71271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386D075-C4EE-4ADB-8DA6-8A81A50C0313}">
      <dsp:nvSpPr>
        <dsp:cNvPr id="0" name=""/>
        <dsp:cNvSpPr/>
      </dsp:nvSpPr>
      <dsp:spPr>
        <a:xfrm>
          <a:off x="1496972" y="1827864"/>
          <a:ext cx="2896500" cy="12288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90000"/>
            </a:lnSpc>
            <a:spcBef>
              <a:spcPct val="0"/>
            </a:spcBef>
            <a:spcAft>
              <a:spcPct val="35000"/>
            </a:spcAft>
            <a:buNone/>
          </a:pPr>
          <a:r>
            <a:rPr lang="en-US" sz="2400" kern="1200"/>
            <a:t>2. Histomoniasis</a:t>
          </a:r>
        </a:p>
      </dsp:txBody>
      <dsp:txXfrm>
        <a:off x="1496972" y="1827864"/>
        <a:ext cx="2896500" cy="1228818"/>
      </dsp:txXfrm>
    </dsp:sp>
    <dsp:sp modelId="{3E68D84B-663D-4D75-9D02-484DFC918F0A}">
      <dsp:nvSpPr>
        <dsp:cNvPr id="0" name=""/>
        <dsp:cNvSpPr/>
      </dsp:nvSpPr>
      <dsp:spPr>
        <a:xfrm>
          <a:off x="4898165" y="1827864"/>
          <a:ext cx="1228818" cy="1228818"/>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1F3B6F5-9C3E-43F0-B8C7-8725A2632729}">
      <dsp:nvSpPr>
        <dsp:cNvPr id="0" name=""/>
        <dsp:cNvSpPr/>
      </dsp:nvSpPr>
      <dsp:spPr>
        <a:xfrm>
          <a:off x="5156217" y="2085915"/>
          <a:ext cx="712714" cy="71271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398E250-793E-420D-BF02-A72A9227D35D}">
      <dsp:nvSpPr>
        <dsp:cNvPr id="0" name=""/>
        <dsp:cNvSpPr/>
      </dsp:nvSpPr>
      <dsp:spPr>
        <a:xfrm>
          <a:off x="6390302" y="1827864"/>
          <a:ext cx="2896500" cy="12288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90000"/>
            </a:lnSpc>
            <a:spcBef>
              <a:spcPct val="0"/>
            </a:spcBef>
            <a:spcAft>
              <a:spcPct val="35000"/>
            </a:spcAft>
            <a:buNone/>
          </a:pPr>
          <a:r>
            <a:rPr lang="en-US" sz="2400" kern="1200"/>
            <a:t>3. Coccidiosis</a:t>
          </a:r>
        </a:p>
      </dsp:txBody>
      <dsp:txXfrm>
        <a:off x="6390302" y="1827864"/>
        <a:ext cx="2896500" cy="1228818"/>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1D1E7B-0D13-4A53-9E41-062CF6C9EC85}">
      <dsp:nvSpPr>
        <dsp:cNvPr id="0" name=""/>
        <dsp:cNvSpPr/>
      </dsp:nvSpPr>
      <dsp:spPr>
        <a:xfrm>
          <a:off x="1134" y="88142"/>
          <a:ext cx="3981158" cy="2528035"/>
        </a:xfrm>
        <a:prstGeom prst="roundRect">
          <a:avLst>
            <a:gd name="adj" fmla="val 10000"/>
          </a:avLst>
        </a:prstGeom>
        <a:gradFill rotWithShape="0">
          <a:gsLst>
            <a:gs pos="0">
              <a:schemeClr val="accent1">
                <a:hueOff val="0"/>
                <a:satOff val="0"/>
                <a:lumOff val="0"/>
                <a:alphaOff val="0"/>
                <a:tint val="98000"/>
                <a:satMod val="110000"/>
                <a:lumMod val="104000"/>
              </a:schemeClr>
            </a:gs>
            <a:gs pos="69000">
              <a:schemeClr val="accent1">
                <a:hueOff val="0"/>
                <a:satOff val="0"/>
                <a:lumOff val="0"/>
                <a:alphaOff val="0"/>
                <a:shade val="88000"/>
                <a:satMod val="130000"/>
                <a:lumMod val="92000"/>
              </a:schemeClr>
            </a:gs>
            <a:gs pos="100000">
              <a:schemeClr val="accent1">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5FC33BC4-BC1F-4A8D-981B-659975F21DD5}">
      <dsp:nvSpPr>
        <dsp:cNvPr id="0" name=""/>
        <dsp:cNvSpPr/>
      </dsp:nvSpPr>
      <dsp:spPr>
        <a:xfrm>
          <a:off x="443485" y="508375"/>
          <a:ext cx="3981158" cy="2528035"/>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86690" tIns="186690" rIns="186690" bIns="186690" numCol="1" spcCol="1270" anchor="ctr" anchorCtr="0">
          <a:noAutofit/>
        </a:bodyPr>
        <a:lstStyle/>
        <a:p>
          <a:pPr marL="0" lvl="0" indent="0" algn="ctr" defTabSz="2178050">
            <a:lnSpc>
              <a:spcPct val="90000"/>
            </a:lnSpc>
            <a:spcBef>
              <a:spcPct val="0"/>
            </a:spcBef>
            <a:spcAft>
              <a:spcPct val="35000"/>
            </a:spcAft>
            <a:buNone/>
          </a:pPr>
          <a:r>
            <a:rPr lang="en-US" sz="4900" kern="1200"/>
            <a:t>1. Ochratoxin</a:t>
          </a:r>
        </a:p>
      </dsp:txBody>
      <dsp:txXfrm>
        <a:off x="517529" y="582419"/>
        <a:ext cx="3833070" cy="2379947"/>
      </dsp:txXfrm>
    </dsp:sp>
    <dsp:sp modelId="{38CBD31D-462C-4F6D-9525-5F6F670F7FD9}">
      <dsp:nvSpPr>
        <dsp:cNvPr id="0" name=""/>
        <dsp:cNvSpPr/>
      </dsp:nvSpPr>
      <dsp:spPr>
        <a:xfrm>
          <a:off x="4866994" y="88142"/>
          <a:ext cx="3981158" cy="2528035"/>
        </a:xfrm>
        <a:prstGeom prst="roundRect">
          <a:avLst>
            <a:gd name="adj" fmla="val 10000"/>
          </a:avLst>
        </a:prstGeom>
        <a:gradFill rotWithShape="0">
          <a:gsLst>
            <a:gs pos="0">
              <a:schemeClr val="accent1">
                <a:hueOff val="0"/>
                <a:satOff val="0"/>
                <a:lumOff val="0"/>
                <a:alphaOff val="0"/>
                <a:tint val="98000"/>
                <a:satMod val="110000"/>
                <a:lumMod val="104000"/>
              </a:schemeClr>
            </a:gs>
            <a:gs pos="69000">
              <a:schemeClr val="accent1">
                <a:hueOff val="0"/>
                <a:satOff val="0"/>
                <a:lumOff val="0"/>
                <a:alphaOff val="0"/>
                <a:shade val="88000"/>
                <a:satMod val="130000"/>
                <a:lumMod val="92000"/>
              </a:schemeClr>
            </a:gs>
            <a:gs pos="100000">
              <a:schemeClr val="accent1">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95ED50E3-E87A-4C07-911D-9CBFBB198E81}">
      <dsp:nvSpPr>
        <dsp:cNvPr id="0" name=""/>
        <dsp:cNvSpPr/>
      </dsp:nvSpPr>
      <dsp:spPr>
        <a:xfrm>
          <a:off x="5309345" y="508375"/>
          <a:ext cx="3981158" cy="2528035"/>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86690" tIns="186690" rIns="186690" bIns="186690" numCol="1" spcCol="1270" anchor="ctr" anchorCtr="0">
          <a:noAutofit/>
        </a:bodyPr>
        <a:lstStyle/>
        <a:p>
          <a:pPr marL="0" lvl="0" indent="0" algn="ctr" defTabSz="2178050">
            <a:lnSpc>
              <a:spcPct val="90000"/>
            </a:lnSpc>
            <a:spcBef>
              <a:spcPct val="0"/>
            </a:spcBef>
            <a:spcAft>
              <a:spcPct val="35000"/>
            </a:spcAft>
            <a:buNone/>
          </a:pPr>
          <a:r>
            <a:rPr lang="en-US" sz="4900" kern="1200"/>
            <a:t>2. Infectious Bronchitis</a:t>
          </a:r>
        </a:p>
      </dsp:txBody>
      <dsp:txXfrm>
        <a:off x="5383389" y="582419"/>
        <a:ext cx="3833070" cy="2379947"/>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2DF697-6AC0-464E-B597-70A43D526F1C}">
      <dsp:nvSpPr>
        <dsp:cNvPr id="0" name=""/>
        <dsp:cNvSpPr/>
      </dsp:nvSpPr>
      <dsp:spPr>
        <a:xfrm>
          <a:off x="2722" y="842596"/>
          <a:ext cx="1943621" cy="1234199"/>
        </a:xfrm>
        <a:prstGeom prst="roundRect">
          <a:avLst>
            <a:gd name="adj" fmla="val 10000"/>
          </a:avLst>
        </a:prstGeom>
        <a:gradFill rotWithShape="0">
          <a:gsLst>
            <a:gs pos="0">
              <a:schemeClr val="accent1">
                <a:hueOff val="0"/>
                <a:satOff val="0"/>
                <a:lumOff val="0"/>
                <a:alphaOff val="0"/>
                <a:tint val="98000"/>
                <a:satMod val="110000"/>
                <a:lumMod val="104000"/>
              </a:schemeClr>
            </a:gs>
            <a:gs pos="69000">
              <a:schemeClr val="accent1">
                <a:hueOff val="0"/>
                <a:satOff val="0"/>
                <a:lumOff val="0"/>
                <a:alphaOff val="0"/>
                <a:shade val="88000"/>
                <a:satMod val="130000"/>
                <a:lumMod val="92000"/>
              </a:schemeClr>
            </a:gs>
            <a:gs pos="100000">
              <a:schemeClr val="accent1">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3C6018A0-5AAC-45B6-A3B3-F25F835FCC2F}">
      <dsp:nvSpPr>
        <dsp:cNvPr id="0" name=""/>
        <dsp:cNvSpPr/>
      </dsp:nvSpPr>
      <dsp:spPr>
        <a:xfrm>
          <a:off x="218680" y="1047757"/>
          <a:ext cx="1943621" cy="1234199"/>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1. Fowl cholera</a:t>
          </a:r>
        </a:p>
      </dsp:txBody>
      <dsp:txXfrm>
        <a:off x="254828" y="1083905"/>
        <a:ext cx="1871325" cy="1161903"/>
      </dsp:txXfrm>
    </dsp:sp>
    <dsp:sp modelId="{783499C4-A82C-4DE2-AC90-8EA3D0C781AB}">
      <dsp:nvSpPr>
        <dsp:cNvPr id="0" name=""/>
        <dsp:cNvSpPr/>
      </dsp:nvSpPr>
      <dsp:spPr>
        <a:xfrm>
          <a:off x="2378260" y="842596"/>
          <a:ext cx="1943621" cy="1234199"/>
        </a:xfrm>
        <a:prstGeom prst="roundRect">
          <a:avLst>
            <a:gd name="adj" fmla="val 10000"/>
          </a:avLst>
        </a:prstGeom>
        <a:gradFill rotWithShape="0">
          <a:gsLst>
            <a:gs pos="0">
              <a:schemeClr val="accent1">
                <a:hueOff val="0"/>
                <a:satOff val="0"/>
                <a:lumOff val="0"/>
                <a:alphaOff val="0"/>
                <a:tint val="98000"/>
                <a:satMod val="110000"/>
                <a:lumMod val="104000"/>
              </a:schemeClr>
            </a:gs>
            <a:gs pos="69000">
              <a:schemeClr val="accent1">
                <a:hueOff val="0"/>
                <a:satOff val="0"/>
                <a:lumOff val="0"/>
                <a:alphaOff val="0"/>
                <a:shade val="88000"/>
                <a:satMod val="130000"/>
                <a:lumMod val="92000"/>
              </a:schemeClr>
            </a:gs>
            <a:gs pos="100000">
              <a:schemeClr val="accent1">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1E0C635E-1B89-4CFA-B434-9FA9064D2B2A}">
      <dsp:nvSpPr>
        <dsp:cNvPr id="0" name=""/>
        <dsp:cNvSpPr/>
      </dsp:nvSpPr>
      <dsp:spPr>
        <a:xfrm>
          <a:off x="2594218" y="1047757"/>
          <a:ext cx="1943621" cy="1234199"/>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2. Coccidiosis</a:t>
          </a:r>
        </a:p>
      </dsp:txBody>
      <dsp:txXfrm>
        <a:off x="2630366" y="1083905"/>
        <a:ext cx="1871325" cy="1161903"/>
      </dsp:txXfrm>
    </dsp:sp>
    <dsp:sp modelId="{94C3B8AD-B27E-4A1F-A4C4-B6C6DDE6EF91}">
      <dsp:nvSpPr>
        <dsp:cNvPr id="0" name=""/>
        <dsp:cNvSpPr/>
      </dsp:nvSpPr>
      <dsp:spPr>
        <a:xfrm>
          <a:off x="4753797" y="842596"/>
          <a:ext cx="1943621" cy="1234199"/>
        </a:xfrm>
        <a:prstGeom prst="roundRect">
          <a:avLst>
            <a:gd name="adj" fmla="val 10000"/>
          </a:avLst>
        </a:prstGeom>
        <a:gradFill rotWithShape="0">
          <a:gsLst>
            <a:gs pos="0">
              <a:schemeClr val="accent1">
                <a:hueOff val="0"/>
                <a:satOff val="0"/>
                <a:lumOff val="0"/>
                <a:alphaOff val="0"/>
                <a:tint val="98000"/>
                <a:satMod val="110000"/>
                <a:lumMod val="104000"/>
              </a:schemeClr>
            </a:gs>
            <a:gs pos="69000">
              <a:schemeClr val="accent1">
                <a:hueOff val="0"/>
                <a:satOff val="0"/>
                <a:lumOff val="0"/>
                <a:alphaOff val="0"/>
                <a:shade val="88000"/>
                <a:satMod val="130000"/>
                <a:lumMod val="92000"/>
              </a:schemeClr>
            </a:gs>
            <a:gs pos="100000">
              <a:schemeClr val="accent1">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C45C540D-4440-4AC5-A091-3439313DC6B4}">
      <dsp:nvSpPr>
        <dsp:cNvPr id="0" name=""/>
        <dsp:cNvSpPr/>
      </dsp:nvSpPr>
      <dsp:spPr>
        <a:xfrm>
          <a:off x="4969755" y="1047757"/>
          <a:ext cx="1943621" cy="1234199"/>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3. Mycotoxicosis (Aflatoxicosis)</a:t>
          </a:r>
        </a:p>
      </dsp:txBody>
      <dsp:txXfrm>
        <a:off x="5005903" y="1083905"/>
        <a:ext cx="1871325" cy="1161903"/>
      </dsp:txXfrm>
    </dsp:sp>
    <dsp:sp modelId="{C1CC20AC-C138-4A3C-855A-F9EB7B6B465F}">
      <dsp:nvSpPr>
        <dsp:cNvPr id="0" name=""/>
        <dsp:cNvSpPr/>
      </dsp:nvSpPr>
      <dsp:spPr>
        <a:xfrm>
          <a:off x="7129335" y="842596"/>
          <a:ext cx="1943621" cy="1234199"/>
        </a:xfrm>
        <a:prstGeom prst="roundRect">
          <a:avLst>
            <a:gd name="adj" fmla="val 10000"/>
          </a:avLst>
        </a:prstGeom>
        <a:gradFill rotWithShape="0">
          <a:gsLst>
            <a:gs pos="0">
              <a:schemeClr val="accent1">
                <a:hueOff val="0"/>
                <a:satOff val="0"/>
                <a:lumOff val="0"/>
                <a:alphaOff val="0"/>
                <a:tint val="98000"/>
                <a:satMod val="110000"/>
                <a:lumMod val="104000"/>
              </a:schemeClr>
            </a:gs>
            <a:gs pos="69000">
              <a:schemeClr val="accent1">
                <a:hueOff val="0"/>
                <a:satOff val="0"/>
                <a:lumOff val="0"/>
                <a:alphaOff val="0"/>
                <a:shade val="88000"/>
                <a:satMod val="130000"/>
                <a:lumMod val="92000"/>
              </a:schemeClr>
            </a:gs>
            <a:gs pos="100000">
              <a:schemeClr val="accent1">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51AA8AF2-0BFC-46E2-B036-4A09D1FDC298}">
      <dsp:nvSpPr>
        <dsp:cNvPr id="0" name=""/>
        <dsp:cNvSpPr/>
      </dsp:nvSpPr>
      <dsp:spPr>
        <a:xfrm>
          <a:off x="7345293" y="1047757"/>
          <a:ext cx="1943621" cy="1234199"/>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4. Ascites syndrome</a:t>
          </a:r>
        </a:p>
      </dsp:txBody>
      <dsp:txXfrm>
        <a:off x="7381441" y="1083905"/>
        <a:ext cx="1871325" cy="1161903"/>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BC11B5-049F-4CEF-8597-8ECA2967E080}">
      <dsp:nvSpPr>
        <dsp:cNvPr id="0" name=""/>
        <dsp:cNvSpPr/>
      </dsp:nvSpPr>
      <dsp:spPr>
        <a:xfrm>
          <a:off x="77644" y="504684"/>
          <a:ext cx="792005" cy="792005"/>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CEAE32F-002E-4724-8CDE-0114A353BCB2}">
      <dsp:nvSpPr>
        <dsp:cNvPr id="0" name=""/>
        <dsp:cNvSpPr/>
      </dsp:nvSpPr>
      <dsp:spPr>
        <a:xfrm>
          <a:off x="243965" y="671005"/>
          <a:ext cx="459363" cy="45936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D62172E-02FD-46AB-B640-5278459CFB8B}">
      <dsp:nvSpPr>
        <dsp:cNvPr id="0" name=""/>
        <dsp:cNvSpPr/>
      </dsp:nvSpPr>
      <dsp:spPr>
        <a:xfrm>
          <a:off x="1039365" y="504684"/>
          <a:ext cx="1866870" cy="7920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488950">
            <a:lnSpc>
              <a:spcPct val="100000"/>
            </a:lnSpc>
            <a:spcBef>
              <a:spcPct val="0"/>
            </a:spcBef>
            <a:spcAft>
              <a:spcPct val="35000"/>
            </a:spcAft>
            <a:buNone/>
          </a:pPr>
          <a:r>
            <a:rPr lang="en-US" sz="1100" kern="1200"/>
            <a:t>Minimum of 12 ducks</a:t>
          </a:r>
        </a:p>
      </dsp:txBody>
      <dsp:txXfrm>
        <a:off x="1039365" y="504684"/>
        <a:ext cx="1866870" cy="792005"/>
      </dsp:txXfrm>
    </dsp:sp>
    <dsp:sp modelId="{5838434A-3888-45AA-8D3A-23B76B3D7C50}">
      <dsp:nvSpPr>
        <dsp:cNvPr id="0" name=""/>
        <dsp:cNvSpPr/>
      </dsp:nvSpPr>
      <dsp:spPr>
        <a:xfrm>
          <a:off x="3231523" y="504684"/>
          <a:ext cx="792005" cy="792005"/>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B25046C-F449-4856-A1E7-2C4DC4E7A96E}">
      <dsp:nvSpPr>
        <dsp:cNvPr id="0" name=""/>
        <dsp:cNvSpPr/>
      </dsp:nvSpPr>
      <dsp:spPr>
        <a:xfrm>
          <a:off x="3397844" y="671005"/>
          <a:ext cx="459363" cy="45936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D49C1EC-D1BC-4E87-9BB0-F093DFF77F86}">
      <dsp:nvSpPr>
        <dsp:cNvPr id="0" name=""/>
        <dsp:cNvSpPr/>
      </dsp:nvSpPr>
      <dsp:spPr>
        <a:xfrm>
          <a:off x="4193244" y="504684"/>
          <a:ext cx="1866870" cy="7920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488950">
            <a:lnSpc>
              <a:spcPct val="100000"/>
            </a:lnSpc>
            <a:spcBef>
              <a:spcPct val="0"/>
            </a:spcBef>
            <a:spcAft>
              <a:spcPct val="35000"/>
            </a:spcAft>
            <a:buNone/>
          </a:pPr>
          <a:r>
            <a:rPr lang="en-US" sz="1100" kern="1200"/>
            <a:t>Do not require large housing and expensive feeds</a:t>
          </a:r>
        </a:p>
      </dsp:txBody>
      <dsp:txXfrm>
        <a:off x="4193244" y="504684"/>
        <a:ext cx="1866870" cy="792005"/>
      </dsp:txXfrm>
    </dsp:sp>
    <dsp:sp modelId="{BA873B47-5CC7-4957-86EF-52C2258A5A7A}">
      <dsp:nvSpPr>
        <dsp:cNvPr id="0" name=""/>
        <dsp:cNvSpPr/>
      </dsp:nvSpPr>
      <dsp:spPr>
        <a:xfrm>
          <a:off x="6385402" y="504684"/>
          <a:ext cx="792005" cy="792005"/>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EF790AE-CE62-4B51-AF90-B64D7DB986AC}">
      <dsp:nvSpPr>
        <dsp:cNvPr id="0" name=""/>
        <dsp:cNvSpPr/>
      </dsp:nvSpPr>
      <dsp:spPr>
        <a:xfrm>
          <a:off x="6551723" y="671005"/>
          <a:ext cx="459363" cy="45936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D9FF18A-00BA-404A-ACC7-9703357EA4C8}">
      <dsp:nvSpPr>
        <dsp:cNvPr id="0" name=""/>
        <dsp:cNvSpPr/>
      </dsp:nvSpPr>
      <dsp:spPr>
        <a:xfrm>
          <a:off x="7347123" y="504684"/>
          <a:ext cx="1866870" cy="7920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488950">
            <a:lnSpc>
              <a:spcPct val="100000"/>
            </a:lnSpc>
            <a:spcBef>
              <a:spcPct val="0"/>
            </a:spcBef>
            <a:spcAft>
              <a:spcPct val="35000"/>
            </a:spcAft>
            <a:buNone/>
          </a:pPr>
          <a:r>
            <a:rPr lang="en-US" sz="1100" kern="1200"/>
            <a:t>Not easily affected by avian diseases that affect other poultry birds</a:t>
          </a:r>
        </a:p>
      </dsp:txBody>
      <dsp:txXfrm>
        <a:off x="7347123" y="504684"/>
        <a:ext cx="1866870" cy="792005"/>
      </dsp:txXfrm>
    </dsp:sp>
    <dsp:sp modelId="{0127261D-0863-4497-9D5B-DFBF93419CFA}">
      <dsp:nvSpPr>
        <dsp:cNvPr id="0" name=""/>
        <dsp:cNvSpPr/>
      </dsp:nvSpPr>
      <dsp:spPr>
        <a:xfrm>
          <a:off x="77644" y="1827864"/>
          <a:ext cx="792005" cy="792005"/>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8A8B9A6-E7D1-42D8-B20D-8517E957AFFE}">
      <dsp:nvSpPr>
        <dsp:cNvPr id="0" name=""/>
        <dsp:cNvSpPr/>
      </dsp:nvSpPr>
      <dsp:spPr>
        <a:xfrm>
          <a:off x="243965" y="1994185"/>
          <a:ext cx="459363" cy="459363"/>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75145E2-A450-4F1C-86F3-7033DAABA130}">
      <dsp:nvSpPr>
        <dsp:cNvPr id="0" name=""/>
        <dsp:cNvSpPr/>
      </dsp:nvSpPr>
      <dsp:spPr>
        <a:xfrm>
          <a:off x="1039365" y="1827864"/>
          <a:ext cx="1866870" cy="7920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488950">
            <a:lnSpc>
              <a:spcPct val="100000"/>
            </a:lnSpc>
            <a:spcBef>
              <a:spcPct val="0"/>
            </a:spcBef>
            <a:spcAft>
              <a:spcPct val="35000"/>
            </a:spcAft>
            <a:buNone/>
          </a:pPr>
          <a:r>
            <a:rPr lang="en-US" sz="1100" kern="1200"/>
            <a:t>You can leave them unsupervised because they can fend for themselves</a:t>
          </a:r>
        </a:p>
      </dsp:txBody>
      <dsp:txXfrm>
        <a:off x="1039365" y="1827864"/>
        <a:ext cx="1866870" cy="792005"/>
      </dsp:txXfrm>
    </dsp:sp>
    <dsp:sp modelId="{AD26E69F-EBA2-499B-A445-B35612A8E374}">
      <dsp:nvSpPr>
        <dsp:cNvPr id="0" name=""/>
        <dsp:cNvSpPr/>
      </dsp:nvSpPr>
      <dsp:spPr>
        <a:xfrm>
          <a:off x="3231523" y="1827864"/>
          <a:ext cx="792005" cy="792005"/>
        </a:xfrm>
        <a:prstGeom prst="ellipse">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8C23D05-F348-4107-9CEB-2E6863CD53F1}">
      <dsp:nvSpPr>
        <dsp:cNvPr id="0" name=""/>
        <dsp:cNvSpPr/>
      </dsp:nvSpPr>
      <dsp:spPr>
        <a:xfrm>
          <a:off x="3397844" y="1994185"/>
          <a:ext cx="459363" cy="459363"/>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C7A66B0-C709-418F-88B1-00CC103C99E9}">
      <dsp:nvSpPr>
        <dsp:cNvPr id="0" name=""/>
        <dsp:cNvSpPr/>
      </dsp:nvSpPr>
      <dsp:spPr>
        <a:xfrm>
          <a:off x="4193244" y="1827864"/>
          <a:ext cx="1866870" cy="7920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488950">
            <a:lnSpc>
              <a:spcPct val="100000"/>
            </a:lnSpc>
            <a:spcBef>
              <a:spcPct val="0"/>
            </a:spcBef>
            <a:spcAft>
              <a:spcPct val="35000"/>
            </a:spcAft>
            <a:buNone/>
          </a:pPr>
          <a:r>
            <a:rPr lang="en-US" sz="1100" kern="1200"/>
            <a:t>Ducks can eat insects like termites, cockroaches and grasshoppers, fish eggs and snails. </a:t>
          </a:r>
        </a:p>
      </dsp:txBody>
      <dsp:txXfrm>
        <a:off x="4193244" y="1827864"/>
        <a:ext cx="1866870" cy="792005"/>
      </dsp:txXfrm>
    </dsp:sp>
    <dsp:sp modelId="{7C97535F-2389-4660-A23C-13192AE173EC}">
      <dsp:nvSpPr>
        <dsp:cNvPr id="0" name=""/>
        <dsp:cNvSpPr/>
      </dsp:nvSpPr>
      <dsp:spPr>
        <a:xfrm>
          <a:off x="6385402" y="1827864"/>
          <a:ext cx="792005" cy="792005"/>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D3C38AB-1330-4DC4-ABD6-B43F94542A0F}">
      <dsp:nvSpPr>
        <dsp:cNvPr id="0" name=""/>
        <dsp:cNvSpPr/>
      </dsp:nvSpPr>
      <dsp:spPr>
        <a:xfrm>
          <a:off x="6551723" y="1994185"/>
          <a:ext cx="459363" cy="459363"/>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AC77EF9-51B9-4CC8-811D-AA3A468635E5}">
      <dsp:nvSpPr>
        <dsp:cNvPr id="0" name=""/>
        <dsp:cNvSpPr/>
      </dsp:nvSpPr>
      <dsp:spPr>
        <a:xfrm>
          <a:off x="7347123" y="1827864"/>
          <a:ext cx="1866870" cy="7920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488950">
            <a:lnSpc>
              <a:spcPct val="100000"/>
            </a:lnSpc>
            <a:spcBef>
              <a:spcPct val="0"/>
            </a:spcBef>
            <a:spcAft>
              <a:spcPct val="35000"/>
            </a:spcAft>
            <a:buNone/>
          </a:pPr>
          <a:r>
            <a:rPr lang="en-US" sz="1100" kern="1200"/>
            <a:t>Don’t necessarily need a pond to be able to rear your ducks but if you want fertile eggs you should consider it.</a:t>
          </a:r>
        </a:p>
      </dsp:txBody>
      <dsp:txXfrm>
        <a:off x="7347123" y="1827864"/>
        <a:ext cx="1866870" cy="79200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BB9704-1039-4C66-80B0-834AF40A514E}">
      <dsp:nvSpPr>
        <dsp:cNvPr id="0" name=""/>
        <dsp:cNvSpPr/>
      </dsp:nvSpPr>
      <dsp:spPr>
        <a:xfrm>
          <a:off x="0" y="46687"/>
          <a:ext cx="7498080" cy="166023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l" defTabSz="1911350">
            <a:lnSpc>
              <a:spcPct val="90000"/>
            </a:lnSpc>
            <a:spcBef>
              <a:spcPct val="0"/>
            </a:spcBef>
            <a:spcAft>
              <a:spcPct val="35000"/>
            </a:spcAft>
            <a:buNone/>
          </a:pPr>
          <a:r>
            <a:rPr lang="en-US" sz="4300" kern="1200"/>
            <a:t>&gt; Extra heat can be discontinued  after 3 weeks. </a:t>
          </a:r>
        </a:p>
      </dsp:txBody>
      <dsp:txXfrm>
        <a:off x="81046" y="127733"/>
        <a:ext cx="7335988" cy="1498138"/>
      </dsp:txXfrm>
    </dsp:sp>
    <dsp:sp modelId="{FC787122-59CD-4AA6-942E-64E74C087766}">
      <dsp:nvSpPr>
        <dsp:cNvPr id="0" name=""/>
        <dsp:cNvSpPr/>
      </dsp:nvSpPr>
      <dsp:spPr>
        <a:xfrm>
          <a:off x="0" y="1706917"/>
          <a:ext cx="7498080" cy="22697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8064" tIns="54610" rIns="305816" bIns="54610" numCol="1" spcCol="1270" anchor="t" anchorCtr="0">
          <a:noAutofit/>
        </a:bodyPr>
        <a:lstStyle/>
        <a:p>
          <a:pPr marL="285750" lvl="1" indent="-285750" algn="l" defTabSz="1511300">
            <a:lnSpc>
              <a:spcPct val="90000"/>
            </a:lnSpc>
            <a:spcBef>
              <a:spcPct val="0"/>
            </a:spcBef>
            <a:spcAft>
              <a:spcPct val="20000"/>
            </a:spcAft>
            <a:buChar char="•"/>
          </a:pPr>
          <a:r>
            <a:rPr lang="en-US" sz="3400" kern="1200"/>
            <a:t>Types of systems of management</a:t>
          </a:r>
        </a:p>
        <a:p>
          <a:pPr marL="571500" lvl="2" indent="-285750" algn="l" defTabSz="1511300">
            <a:lnSpc>
              <a:spcPct val="90000"/>
            </a:lnSpc>
            <a:spcBef>
              <a:spcPct val="0"/>
            </a:spcBef>
            <a:spcAft>
              <a:spcPct val="20000"/>
            </a:spcAft>
            <a:buChar char="•"/>
          </a:pPr>
          <a:r>
            <a:rPr lang="en-US" sz="3400" kern="1200"/>
            <a:t>Free Range</a:t>
          </a:r>
        </a:p>
        <a:p>
          <a:pPr marL="571500" lvl="2" indent="-285750" algn="l" defTabSz="1511300">
            <a:lnSpc>
              <a:spcPct val="90000"/>
            </a:lnSpc>
            <a:spcBef>
              <a:spcPct val="0"/>
            </a:spcBef>
            <a:spcAft>
              <a:spcPct val="20000"/>
            </a:spcAft>
            <a:buChar char="•"/>
          </a:pPr>
          <a:r>
            <a:rPr lang="en-US" sz="3400" kern="1200"/>
            <a:t>Limited range</a:t>
          </a:r>
        </a:p>
        <a:p>
          <a:pPr marL="571500" lvl="2" indent="-285750" algn="l" defTabSz="1511300">
            <a:lnSpc>
              <a:spcPct val="90000"/>
            </a:lnSpc>
            <a:spcBef>
              <a:spcPct val="0"/>
            </a:spcBef>
            <a:spcAft>
              <a:spcPct val="20000"/>
            </a:spcAft>
            <a:buChar char="•"/>
          </a:pPr>
          <a:r>
            <a:rPr lang="en-US" sz="3400" kern="1200"/>
            <a:t>Confinement within houses</a:t>
          </a:r>
        </a:p>
      </dsp:txBody>
      <dsp:txXfrm>
        <a:off x="0" y="1706917"/>
        <a:ext cx="7498080" cy="226975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A8D1DE-887D-4F8A-A5C5-7AA213CE8F72}">
      <dsp:nvSpPr>
        <dsp:cNvPr id="0" name=""/>
        <dsp:cNvSpPr/>
      </dsp:nvSpPr>
      <dsp:spPr>
        <a:xfrm>
          <a:off x="5780" y="473973"/>
          <a:ext cx="741985" cy="74198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0D99E43-D656-4BD4-9A2E-B9850D854773}">
      <dsp:nvSpPr>
        <dsp:cNvPr id="0" name=""/>
        <dsp:cNvSpPr/>
      </dsp:nvSpPr>
      <dsp:spPr>
        <a:xfrm>
          <a:off x="5780" y="1335087"/>
          <a:ext cx="2119958" cy="7552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90000"/>
            </a:lnSpc>
            <a:spcBef>
              <a:spcPct val="0"/>
            </a:spcBef>
            <a:spcAft>
              <a:spcPct val="35000"/>
            </a:spcAft>
            <a:buNone/>
            <a:defRPr b="1"/>
          </a:pPr>
          <a:r>
            <a:rPr lang="en-US" sz="1400" kern="1200"/>
            <a:t>Advantages and disadvantages of different types of rearing</a:t>
          </a:r>
        </a:p>
      </dsp:txBody>
      <dsp:txXfrm>
        <a:off x="5780" y="1335087"/>
        <a:ext cx="2119958" cy="755235"/>
      </dsp:txXfrm>
    </dsp:sp>
    <dsp:sp modelId="{A923A0B9-FC55-4286-ABF8-AB111DF1F149}">
      <dsp:nvSpPr>
        <dsp:cNvPr id="0" name=""/>
        <dsp:cNvSpPr/>
      </dsp:nvSpPr>
      <dsp:spPr>
        <a:xfrm>
          <a:off x="5780" y="2145731"/>
          <a:ext cx="2119958" cy="1098665"/>
        </a:xfrm>
        <a:prstGeom prst="rect">
          <a:avLst/>
        </a:prstGeom>
        <a:noFill/>
        <a:ln>
          <a:noFill/>
        </a:ln>
        <a:effectLst/>
      </dsp:spPr>
      <dsp:style>
        <a:lnRef idx="0">
          <a:scrgbClr r="0" g="0" b="0"/>
        </a:lnRef>
        <a:fillRef idx="0">
          <a:scrgbClr r="0" g="0" b="0"/>
        </a:fillRef>
        <a:effectRef idx="0">
          <a:scrgbClr r="0" g="0" b="0"/>
        </a:effectRef>
        <a:fontRef idx="minor"/>
      </dsp:style>
    </dsp:sp>
    <dsp:sp modelId="{95547ABC-6544-4F32-9082-1ECB2A7365CB}">
      <dsp:nvSpPr>
        <dsp:cNvPr id="0" name=""/>
        <dsp:cNvSpPr/>
      </dsp:nvSpPr>
      <dsp:spPr>
        <a:xfrm>
          <a:off x="2496732" y="473973"/>
          <a:ext cx="741985" cy="74198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152B22E-E421-49E2-8CA0-CD155982821B}">
      <dsp:nvSpPr>
        <dsp:cNvPr id="0" name=""/>
        <dsp:cNvSpPr/>
      </dsp:nvSpPr>
      <dsp:spPr>
        <a:xfrm>
          <a:off x="2496732" y="1335087"/>
          <a:ext cx="2119958" cy="7552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90000"/>
            </a:lnSpc>
            <a:spcBef>
              <a:spcPct val="0"/>
            </a:spcBef>
            <a:spcAft>
              <a:spcPct val="35000"/>
            </a:spcAft>
            <a:buNone/>
            <a:defRPr b="1"/>
          </a:pPr>
          <a:r>
            <a:rPr lang="en-US" sz="1400" kern="1200"/>
            <a:t>Free Range</a:t>
          </a:r>
        </a:p>
      </dsp:txBody>
      <dsp:txXfrm>
        <a:off x="2496732" y="1335087"/>
        <a:ext cx="2119958" cy="755235"/>
      </dsp:txXfrm>
    </dsp:sp>
    <dsp:sp modelId="{DA333FE6-52A0-4374-8F0A-0643A6C36A82}">
      <dsp:nvSpPr>
        <dsp:cNvPr id="0" name=""/>
        <dsp:cNvSpPr/>
      </dsp:nvSpPr>
      <dsp:spPr>
        <a:xfrm>
          <a:off x="2496732" y="2145731"/>
          <a:ext cx="2119958" cy="10986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488950">
            <a:lnSpc>
              <a:spcPct val="90000"/>
            </a:lnSpc>
            <a:spcBef>
              <a:spcPct val="0"/>
            </a:spcBef>
            <a:spcAft>
              <a:spcPct val="35000"/>
            </a:spcAft>
            <a:buNone/>
          </a:pPr>
          <a:r>
            <a:rPr lang="en-US" sz="1100" kern="1200" baseline="0"/>
            <a:t>Adv.  reduced feed costs as bids find source of food, reduced housing costs.</a:t>
          </a:r>
          <a:endParaRPr lang="en-US" sz="1100" kern="1200"/>
        </a:p>
        <a:p>
          <a:pPr marL="0" lvl="0" indent="0" algn="l" defTabSz="488950">
            <a:lnSpc>
              <a:spcPct val="90000"/>
            </a:lnSpc>
            <a:spcBef>
              <a:spcPct val="0"/>
            </a:spcBef>
            <a:spcAft>
              <a:spcPct val="35000"/>
            </a:spcAft>
            <a:buNone/>
          </a:pPr>
          <a:r>
            <a:rPr lang="en-US" sz="1100" kern="1200" baseline="0"/>
            <a:t>Disadv. Loss from predators and close flock shepherding</a:t>
          </a:r>
          <a:endParaRPr lang="en-US" sz="1100" kern="1200"/>
        </a:p>
      </dsp:txBody>
      <dsp:txXfrm>
        <a:off x="2496732" y="2145731"/>
        <a:ext cx="2119958" cy="1098665"/>
      </dsp:txXfrm>
    </dsp:sp>
    <dsp:sp modelId="{EA172F47-D146-4D58-9751-F6434C42D1C5}">
      <dsp:nvSpPr>
        <dsp:cNvPr id="0" name=""/>
        <dsp:cNvSpPr/>
      </dsp:nvSpPr>
      <dsp:spPr>
        <a:xfrm>
          <a:off x="4987683" y="473973"/>
          <a:ext cx="741985" cy="74198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3D5A88E-8250-4079-9DDC-D816000F829F}">
      <dsp:nvSpPr>
        <dsp:cNvPr id="0" name=""/>
        <dsp:cNvSpPr/>
      </dsp:nvSpPr>
      <dsp:spPr>
        <a:xfrm>
          <a:off x="4987683" y="1335087"/>
          <a:ext cx="2119958" cy="7552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90000"/>
            </a:lnSpc>
            <a:spcBef>
              <a:spcPct val="0"/>
            </a:spcBef>
            <a:spcAft>
              <a:spcPct val="35000"/>
            </a:spcAft>
            <a:buNone/>
            <a:defRPr b="1"/>
          </a:pPr>
          <a:r>
            <a:rPr lang="en-US" sz="1400" kern="1200"/>
            <a:t>Limited Range</a:t>
          </a:r>
        </a:p>
      </dsp:txBody>
      <dsp:txXfrm>
        <a:off x="4987683" y="1335087"/>
        <a:ext cx="2119958" cy="755235"/>
      </dsp:txXfrm>
    </dsp:sp>
    <dsp:sp modelId="{D2CA44E0-CB6F-484D-AA87-223A4103A995}">
      <dsp:nvSpPr>
        <dsp:cNvPr id="0" name=""/>
        <dsp:cNvSpPr/>
      </dsp:nvSpPr>
      <dsp:spPr>
        <a:xfrm>
          <a:off x="4987683" y="2145731"/>
          <a:ext cx="2119958" cy="10986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488950">
            <a:lnSpc>
              <a:spcPct val="90000"/>
            </a:lnSpc>
            <a:spcBef>
              <a:spcPct val="0"/>
            </a:spcBef>
            <a:spcAft>
              <a:spcPct val="35000"/>
            </a:spcAft>
            <a:buNone/>
          </a:pPr>
          <a:r>
            <a:rPr lang="en-US" sz="1100" kern="1200" baseline="0"/>
            <a:t>Adv less flock supervision, hen will take care of chicks with natural brooding</a:t>
          </a:r>
          <a:endParaRPr lang="en-US" sz="1100" kern="1200"/>
        </a:p>
        <a:p>
          <a:pPr marL="0" lvl="0" indent="0" algn="l" defTabSz="488950">
            <a:lnSpc>
              <a:spcPct val="90000"/>
            </a:lnSpc>
            <a:spcBef>
              <a:spcPct val="0"/>
            </a:spcBef>
            <a:spcAft>
              <a:spcPct val="35000"/>
            </a:spcAft>
            <a:buNone/>
          </a:pPr>
          <a:r>
            <a:rPr lang="en-US" sz="1100" kern="1200" baseline="0"/>
            <a:t>Disadv. Predators can be a problem anytime</a:t>
          </a:r>
          <a:endParaRPr lang="en-US" sz="1100" kern="1200"/>
        </a:p>
      </dsp:txBody>
      <dsp:txXfrm>
        <a:off x="4987683" y="2145731"/>
        <a:ext cx="2119958" cy="1098665"/>
      </dsp:txXfrm>
    </dsp:sp>
    <dsp:sp modelId="{97BFCFCF-129B-4DC9-83D7-9119FCF59AA2}">
      <dsp:nvSpPr>
        <dsp:cNvPr id="0" name=""/>
        <dsp:cNvSpPr/>
      </dsp:nvSpPr>
      <dsp:spPr>
        <a:xfrm>
          <a:off x="7478635" y="473973"/>
          <a:ext cx="741985" cy="741985"/>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D5B4274-E6C8-4D27-A1AD-72AEDFA8A45B}">
      <dsp:nvSpPr>
        <dsp:cNvPr id="0" name=""/>
        <dsp:cNvSpPr/>
      </dsp:nvSpPr>
      <dsp:spPr>
        <a:xfrm>
          <a:off x="7478635" y="1335087"/>
          <a:ext cx="2119958" cy="7552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90000"/>
            </a:lnSpc>
            <a:spcBef>
              <a:spcPct val="0"/>
            </a:spcBef>
            <a:spcAft>
              <a:spcPct val="35000"/>
            </a:spcAft>
            <a:buNone/>
            <a:defRPr b="1"/>
          </a:pPr>
          <a:r>
            <a:rPr lang="en-US" sz="1400" kern="1200"/>
            <a:t>Confinement/Pen rearing</a:t>
          </a:r>
        </a:p>
      </dsp:txBody>
      <dsp:txXfrm>
        <a:off x="7478635" y="1335087"/>
        <a:ext cx="2119958" cy="755235"/>
      </dsp:txXfrm>
    </dsp:sp>
    <dsp:sp modelId="{8A263986-2D4D-461E-9796-F7B4B399B4D9}">
      <dsp:nvSpPr>
        <dsp:cNvPr id="0" name=""/>
        <dsp:cNvSpPr/>
      </dsp:nvSpPr>
      <dsp:spPr>
        <a:xfrm>
          <a:off x="7478635" y="2145731"/>
          <a:ext cx="2119958" cy="10986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488950">
            <a:lnSpc>
              <a:spcPct val="90000"/>
            </a:lnSpc>
            <a:spcBef>
              <a:spcPct val="0"/>
            </a:spcBef>
            <a:spcAft>
              <a:spcPct val="35000"/>
            </a:spcAft>
            <a:buNone/>
          </a:pPr>
          <a:r>
            <a:rPr lang="en-US" sz="1100" kern="1200" baseline="0"/>
            <a:t>Adv More protection from weather and predators</a:t>
          </a:r>
          <a:endParaRPr lang="en-US" sz="1100" kern="1200"/>
        </a:p>
        <a:p>
          <a:pPr marL="0" lvl="0" indent="0" algn="l" defTabSz="488950">
            <a:lnSpc>
              <a:spcPct val="90000"/>
            </a:lnSpc>
            <a:spcBef>
              <a:spcPct val="0"/>
            </a:spcBef>
            <a:spcAft>
              <a:spcPct val="35000"/>
            </a:spcAft>
            <a:buNone/>
          </a:pPr>
          <a:r>
            <a:rPr lang="en-US" sz="1100" kern="1200" baseline="0"/>
            <a:t>Disadv.- cost and responsibility for furnishing all essential nutrients in the feed and cost of complete feeding, fencing, and problems arising from wet pens</a:t>
          </a:r>
          <a:endParaRPr lang="en-US" sz="1100" kern="1200"/>
        </a:p>
      </dsp:txBody>
      <dsp:txXfrm>
        <a:off x="7478635" y="2145731"/>
        <a:ext cx="2119958" cy="109866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FBAF66-FB63-47B9-A74D-D21AA47F5D78}">
      <dsp:nvSpPr>
        <dsp:cNvPr id="0" name=""/>
        <dsp:cNvSpPr/>
      </dsp:nvSpPr>
      <dsp:spPr>
        <a:xfrm>
          <a:off x="0" y="2179"/>
          <a:ext cx="5913437" cy="110465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767A765-B268-48E3-ACCE-1910D8E56612}">
      <dsp:nvSpPr>
        <dsp:cNvPr id="0" name=""/>
        <dsp:cNvSpPr/>
      </dsp:nvSpPr>
      <dsp:spPr>
        <a:xfrm>
          <a:off x="334156" y="250725"/>
          <a:ext cx="607557" cy="60755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861E511-40AB-4104-A1AE-E9A2062ACC31}">
      <dsp:nvSpPr>
        <dsp:cNvPr id="0" name=""/>
        <dsp:cNvSpPr/>
      </dsp:nvSpPr>
      <dsp:spPr>
        <a:xfrm>
          <a:off x="1275871" y="2179"/>
          <a:ext cx="4637565" cy="11046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6909" tIns="116909" rIns="116909" bIns="116909" numCol="1" spcCol="1270" anchor="ctr" anchorCtr="0">
          <a:noAutofit/>
        </a:bodyPr>
        <a:lstStyle/>
        <a:p>
          <a:pPr marL="0" lvl="0" indent="0" algn="l" defTabSz="844550">
            <a:lnSpc>
              <a:spcPct val="100000"/>
            </a:lnSpc>
            <a:spcBef>
              <a:spcPct val="0"/>
            </a:spcBef>
            <a:spcAft>
              <a:spcPct val="35000"/>
            </a:spcAft>
            <a:buNone/>
          </a:pPr>
          <a:r>
            <a:rPr lang="en-US" sz="1900" kern="1200"/>
            <a:t>Chickens require free access to clean, preferably cool drinking waters at all times</a:t>
          </a:r>
        </a:p>
      </dsp:txBody>
      <dsp:txXfrm>
        <a:off x="1275871" y="2179"/>
        <a:ext cx="4637565" cy="1104650"/>
      </dsp:txXfrm>
    </dsp:sp>
    <dsp:sp modelId="{00BE803A-0046-41DA-8E95-D99A94A5F9BD}">
      <dsp:nvSpPr>
        <dsp:cNvPr id="0" name=""/>
        <dsp:cNvSpPr/>
      </dsp:nvSpPr>
      <dsp:spPr>
        <a:xfrm>
          <a:off x="0" y="1382992"/>
          <a:ext cx="5913437" cy="110465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AA8CFC2-3F74-419A-B937-55D465115A39}">
      <dsp:nvSpPr>
        <dsp:cNvPr id="0" name=""/>
        <dsp:cNvSpPr/>
      </dsp:nvSpPr>
      <dsp:spPr>
        <a:xfrm>
          <a:off x="334156" y="1631539"/>
          <a:ext cx="607557" cy="60755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2AA31E9-65D7-4F9C-9CDA-1D30E9B8F163}">
      <dsp:nvSpPr>
        <dsp:cNvPr id="0" name=""/>
        <dsp:cNvSpPr/>
      </dsp:nvSpPr>
      <dsp:spPr>
        <a:xfrm>
          <a:off x="1275871" y="1382992"/>
          <a:ext cx="4637565" cy="11046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6909" tIns="116909" rIns="116909" bIns="116909" numCol="1" spcCol="1270" anchor="ctr" anchorCtr="0">
          <a:noAutofit/>
        </a:bodyPr>
        <a:lstStyle/>
        <a:p>
          <a:pPr marL="0" lvl="0" indent="0" algn="l" defTabSz="844550">
            <a:lnSpc>
              <a:spcPct val="100000"/>
            </a:lnSpc>
            <a:spcBef>
              <a:spcPct val="0"/>
            </a:spcBef>
            <a:spcAft>
              <a:spcPct val="35000"/>
            </a:spcAft>
            <a:buNone/>
          </a:pPr>
          <a:r>
            <a:rPr lang="en-US" sz="1900" kern="1200"/>
            <a:t>Water makes up 85% of the body weight of a hick.</a:t>
          </a:r>
        </a:p>
      </dsp:txBody>
      <dsp:txXfrm>
        <a:off x="1275871" y="1382992"/>
        <a:ext cx="4637565" cy="1104650"/>
      </dsp:txXfrm>
    </dsp:sp>
    <dsp:sp modelId="{E1A378E8-BE6F-48A9-994D-22875BB3DD8E}">
      <dsp:nvSpPr>
        <dsp:cNvPr id="0" name=""/>
        <dsp:cNvSpPr/>
      </dsp:nvSpPr>
      <dsp:spPr>
        <a:xfrm>
          <a:off x="0" y="2763806"/>
          <a:ext cx="5913437" cy="110465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3B6FAC8-0C47-4DD9-B4ED-2BD04118F931}">
      <dsp:nvSpPr>
        <dsp:cNvPr id="0" name=""/>
        <dsp:cNvSpPr/>
      </dsp:nvSpPr>
      <dsp:spPr>
        <a:xfrm>
          <a:off x="334156" y="3012352"/>
          <a:ext cx="607557" cy="60755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481B817-C09C-413E-ABF9-24FD249CF315}">
      <dsp:nvSpPr>
        <dsp:cNvPr id="0" name=""/>
        <dsp:cNvSpPr/>
      </dsp:nvSpPr>
      <dsp:spPr>
        <a:xfrm>
          <a:off x="1275871" y="2763806"/>
          <a:ext cx="4637565" cy="11046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6909" tIns="116909" rIns="116909" bIns="116909" numCol="1" spcCol="1270" anchor="ctr" anchorCtr="0">
          <a:noAutofit/>
        </a:bodyPr>
        <a:lstStyle/>
        <a:p>
          <a:pPr marL="0" lvl="0" indent="0" algn="l" defTabSz="844550">
            <a:lnSpc>
              <a:spcPct val="100000"/>
            </a:lnSpc>
            <a:spcBef>
              <a:spcPct val="0"/>
            </a:spcBef>
            <a:spcAft>
              <a:spcPct val="35000"/>
            </a:spcAft>
            <a:buNone/>
          </a:pPr>
          <a:r>
            <a:rPr lang="en-US" sz="1900" kern="1200"/>
            <a:t>Water deprivation can end up in death within one day in hot environments. </a:t>
          </a:r>
        </a:p>
      </dsp:txBody>
      <dsp:txXfrm>
        <a:off x="1275871" y="2763806"/>
        <a:ext cx="4637565" cy="1104650"/>
      </dsp:txXfrm>
    </dsp:sp>
    <dsp:sp modelId="{1EAEA89C-80E4-4DFC-8BB1-A062080E0A82}">
      <dsp:nvSpPr>
        <dsp:cNvPr id="0" name=""/>
        <dsp:cNvSpPr/>
      </dsp:nvSpPr>
      <dsp:spPr>
        <a:xfrm>
          <a:off x="0" y="4144619"/>
          <a:ext cx="5913437" cy="110465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1CA4CC6-12C0-41AA-B745-F9BA61399FA3}">
      <dsp:nvSpPr>
        <dsp:cNvPr id="0" name=""/>
        <dsp:cNvSpPr/>
      </dsp:nvSpPr>
      <dsp:spPr>
        <a:xfrm>
          <a:off x="334156" y="4393166"/>
          <a:ext cx="607557" cy="607557"/>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E3FFB99-CE83-4DD4-B1EB-93C578FEAA30}">
      <dsp:nvSpPr>
        <dsp:cNvPr id="0" name=""/>
        <dsp:cNvSpPr/>
      </dsp:nvSpPr>
      <dsp:spPr>
        <a:xfrm>
          <a:off x="1275871" y="4144619"/>
          <a:ext cx="4637565" cy="11046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6909" tIns="116909" rIns="116909" bIns="116909" numCol="1" spcCol="1270" anchor="ctr" anchorCtr="0">
          <a:noAutofit/>
        </a:bodyPr>
        <a:lstStyle/>
        <a:p>
          <a:pPr marL="0" lvl="0" indent="0" algn="l" defTabSz="844550">
            <a:lnSpc>
              <a:spcPct val="100000"/>
            </a:lnSpc>
            <a:spcBef>
              <a:spcPct val="0"/>
            </a:spcBef>
            <a:spcAft>
              <a:spcPct val="35000"/>
            </a:spcAft>
            <a:buNone/>
          </a:pPr>
          <a:r>
            <a:rPr lang="en-US" sz="1900" kern="1200"/>
            <a:t>Be careful of salt poisoning if accidently added to water</a:t>
          </a:r>
        </a:p>
      </dsp:txBody>
      <dsp:txXfrm>
        <a:off x="1275871" y="4144619"/>
        <a:ext cx="4637565" cy="110465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7A5C4B-2431-4F40-B729-CF89CCEC3E8D}">
      <dsp:nvSpPr>
        <dsp:cNvPr id="0" name=""/>
        <dsp:cNvSpPr/>
      </dsp:nvSpPr>
      <dsp:spPr>
        <a:xfrm>
          <a:off x="8783" y="305592"/>
          <a:ext cx="1001606" cy="100160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3A72A1F-DDD6-407E-996B-6F827731BF62}">
      <dsp:nvSpPr>
        <dsp:cNvPr id="0" name=""/>
        <dsp:cNvSpPr/>
      </dsp:nvSpPr>
      <dsp:spPr>
        <a:xfrm>
          <a:off x="8783" y="1429252"/>
          <a:ext cx="2861733" cy="5639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90000"/>
            </a:lnSpc>
            <a:spcBef>
              <a:spcPct val="0"/>
            </a:spcBef>
            <a:spcAft>
              <a:spcPct val="35000"/>
            </a:spcAft>
            <a:buNone/>
            <a:defRPr b="1"/>
          </a:pPr>
          <a:r>
            <a:rPr lang="en-US" sz="1400" kern="1200"/>
            <a:t>Rule Number Zero- increase the animals resistance</a:t>
          </a:r>
        </a:p>
      </dsp:txBody>
      <dsp:txXfrm>
        <a:off x="8783" y="1429252"/>
        <a:ext cx="2861733" cy="563954"/>
      </dsp:txXfrm>
    </dsp:sp>
    <dsp:sp modelId="{F5245F20-0D47-43FC-A5F0-CA93993AAB1C}">
      <dsp:nvSpPr>
        <dsp:cNvPr id="0" name=""/>
        <dsp:cNvSpPr/>
      </dsp:nvSpPr>
      <dsp:spPr>
        <a:xfrm>
          <a:off x="8783" y="2049976"/>
          <a:ext cx="2861733" cy="10940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488950">
            <a:lnSpc>
              <a:spcPct val="90000"/>
            </a:lnSpc>
            <a:spcBef>
              <a:spcPct val="0"/>
            </a:spcBef>
            <a:spcAft>
              <a:spcPct val="35000"/>
            </a:spcAft>
            <a:buNone/>
          </a:pPr>
          <a:r>
            <a:rPr lang="en-US" sz="1100" kern="1200"/>
            <a:t>Vaccination</a:t>
          </a:r>
        </a:p>
      </dsp:txBody>
      <dsp:txXfrm>
        <a:off x="8783" y="2049976"/>
        <a:ext cx="2861733" cy="1094069"/>
      </dsp:txXfrm>
    </dsp:sp>
    <dsp:sp modelId="{CE434A69-D384-42FD-825A-D9756228C3C6}">
      <dsp:nvSpPr>
        <dsp:cNvPr id="0" name=""/>
        <dsp:cNvSpPr/>
      </dsp:nvSpPr>
      <dsp:spPr>
        <a:xfrm>
          <a:off x="3371320" y="305592"/>
          <a:ext cx="1001606" cy="100160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A2976C3-E662-4CCD-9D55-12CBB7FCECCD}">
      <dsp:nvSpPr>
        <dsp:cNvPr id="0" name=""/>
        <dsp:cNvSpPr/>
      </dsp:nvSpPr>
      <dsp:spPr>
        <a:xfrm>
          <a:off x="3371320" y="1429252"/>
          <a:ext cx="2861733" cy="5639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90000"/>
            </a:lnSpc>
            <a:spcBef>
              <a:spcPct val="0"/>
            </a:spcBef>
            <a:spcAft>
              <a:spcPct val="35000"/>
            </a:spcAft>
            <a:buNone/>
            <a:defRPr b="1"/>
          </a:pPr>
          <a:r>
            <a:rPr lang="en-US" sz="1400" kern="1200"/>
            <a:t>Rule Number One- remember that there are non-infectious causes of disease</a:t>
          </a:r>
        </a:p>
      </dsp:txBody>
      <dsp:txXfrm>
        <a:off x="3371320" y="1429252"/>
        <a:ext cx="2861733" cy="563954"/>
      </dsp:txXfrm>
    </dsp:sp>
    <dsp:sp modelId="{5D63CA80-00BE-4638-9B57-45CA80CE53D7}">
      <dsp:nvSpPr>
        <dsp:cNvPr id="0" name=""/>
        <dsp:cNvSpPr/>
      </dsp:nvSpPr>
      <dsp:spPr>
        <a:xfrm>
          <a:off x="3371320" y="2049976"/>
          <a:ext cx="2861733" cy="10940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488950">
            <a:lnSpc>
              <a:spcPct val="90000"/>
            </a:lnSpc>
            <a:spcBef>
              <a:spcPct val="0"/>
            </a:spcBef>
            <a:spcAft>
              <a:spcPct val="35000"/>
            </a:spcAft>
            <a:buNone/>
          </a:pPr>
          <a:r>
            <a:rPr lang="en-US" sz="1100" kern="1200"/>
            <a:t>For example- vitamin deficiencies</a:t>
          </a:r>
        </a:p>
        <a:p>
          <a:pPr marL="0" lvl="0" indent="0" algn="l" defTabSz="488950">
            <a:lnSpc>
              <a:spcPct val="90000"/>
            </a:lnSpc>
            <a:spcBef>
              <a:spcPct val="0"/>
            </a:spcBef>
            <a:spcAft>
              <a:spcPct val="35000"/>
            </a:spcAft>
            <a:buNone/>
          </a:pPr>
          <a:r>
            <a:rPr lang="en-US" sz="1100" kern="1200"/>
            <a:t>Environmental problems- lack of water</a:t>
          </a:r>
        </a:p>
      </dsp:txBody>
      <dsp:txXfrm>
        <a:off x="3371320" y="2049976"/>
        <a:ext cx="2861733" cy="1094069"/>
      </dsp:txXfrm>
    </dsp:sp>
    <dsp:sp modelId="{7F2E37B8-FD43-4355-A598-26655E866447}">
      <dsp:nvSpPr>
        <dsp:cNvPr id="0" name=""/>
        <dsp:cNvSpPr/>
      </dsp:nvSpPr>
      <dsp:spPr>
        <a:xfrm>
          <a:off x="6733857" y="305592"/>
          <a:ext cx="1001606" cy="100160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50D26EB-F272-4134-BCE5-8E187B54B57A}">
      <dsp:nvSpPr>
        <dsp:cNvPr id="0" name=""/>
        <dsp:cNvSpPr/>
      </dsp:nvSpPr>
      <dsp:spPr>
        <a:xfrm>
          <a:off x="6733857" y="1429252"/>
          <a:ext cx="2861733" cy="5639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90000"/>
            </a:lnSpc>
            <a:spcBef>
              <a:spcPct val="0"/>
            </a:spcBef>
            <a:spcAft>
              <a:spcPct val="35000"/>
            </a:spcAft>
            <a:buNone/>
            <a:defRPr b="1"/>
          </a:pPr>
          <a:r>
            <a:rPr lang="en-US" sz="1400" kern="1200"/>
            <a:t>Rule Number Two-Dilution is the solution to pollution</a:t>
          </a:r>
        </a:p>
      </dsp:txBody>
      <dsp:txXfrm>
        <a:off x="6733857" y="1429252"/>
        <a:ext cx="2861733" cy="563954"/>
      </dsp:txXfrm>
    </dsp:sp>
    <dsp:sp modelId="{0522865C-F3E1-4989-9BBC-0115E610A162}">
      <dsp:nvSpPr>
        <dsp:cNvPr id="0" name=""/>
        <dsp:cNvSpPr/>
      </dsp:nvSpPr>
      <dsp:spPr>
        <a:xfrm>
          <a:off x="6733857" y="2049976"/>
          <a:ext cx="2861733" cy="10940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488950">
            <a:lnSpc>
              <a:spcPct val="90000"/>
            </a:lnSpc>
            <a:spcBef>
              <a:spcPct val="0"/>
            </a:spcBef>
            <a:spcAft>
              <a:spcPct val="35000"/>
            </a:spcAft>
            <a:buNone/>
          </a:pPr>
          <a:r>
            <a:rPr lang="en-US" sz="1100" kern="1200"/>
            <a:t>For most diseases caused by infectious disease-causing agents (pathogens), the bird must be exposed to a relatively large number of organisms( pathogens) for infection to occur. </a:t>
          </a:r>
        </a:p>
        <a:p>
          <a:pPr marL="0" lvl="0" indent="0" algn="l" defTabSz="488950">
            <a:lnSpc>
              <a:spcPct val="90000"/>
            </a:lnSpc>
            <a:spcBef>
              <a:spcPct val="0"/>
            </a:spcBef>
            <a:spcAft>
              <a:spcPct val="35000"/>
            </a:spcAft>
            <a:buNone/>
          </a:pPr>
          <a:r>
            <a:rPr lang="en-US" sz="1100" kern="1200"/>
            <a:t>This number of pathogens is known as the “minimum infectious dose.”</a:t>
          </a:r>
        </a:p>
      </dsp:txBody>
      <dsp:txXfrm>
        <a:off x="6733857" y="2049976"/>
        <a:ext cx="2861733" cy="1094069"/>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5CD3ED-5B34-4FE8-B058-5505809B9D71}">
      <dsp:nvSpPr>
        <dsp:cNvPr id="0" name=""/>
        <dsp:cNvSpPr/>
      </dsp:nvSpPr>
      <dsp:spPr>
        <a:xfrm>
          <a:off x="0" y="421"/>
          <a:ext cx="9604375" cy="98537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F8B7F71-40EE-440E-A375-81F7333EBE4E}">
      <dsp:nvSpPr>
        <dsp:cNvPr id="0" name=""/>
        <dsp:cNvSpPr/>
      </dsp:nvSpPr>
      <dsp:spPr>
        <a:xfrm>
          <a:off x="298074" y="222129"/>
          <a:ext cx="541953" cy="54195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AF0910F-85EA-4736-9188-645D6793E466}">
      <dsp:nvSpPr>
        <dsp:cNvPr id="0" name=""/>
        <dsp:cNvSpPr/>
      </dsp:nvSpPr>
      <dsp:spPr>
        <a:xfrm>
          <a:off x="1138102" y="421"/>
          <a:ext cx="8466272" cy="9853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4285" tIns="104285" rIns="104285" bIns="104285" numCol="1" spcCol="1270" anchor="ctr" anchorCtr="0">
          <a:noAutofit/>
        </a:bodyPr>
        <a:lstStyle/>
        <a:p>
          <a:pPr marL="0" lvl="0" indent="0" algn="l" defTabSz="844550">
            <a:lnSpc>
              <a:spcPct val="90000"/>
            </a:lnSpc>
            <a:spcBef>
              <a:spcPct val="0"/>
            </a:spcBef>
            <a:spcAft>
              <a:spcPct val="35000"/>
            </a:spcAft>
            <a:buNone/>
          </a:pPr>
          <a:r>
            <a:rPr lang="en-US" sz="1900" kern="1200"/>
            <a:t>1. Proper nutrition and management to minimize stress</a:t>
          </a:r>
        </a:p>
      </dsp:txBody>
      <dsp:txXfrm>
        <a:off x="1138102" y="421"/>
        <a:ext cx="8466272" cy="985370"/>
      </dsp:txXfrm>
    </dsp:sp>
    <dsp:sp modelId="{8826EA3F-99DE-4317-9896-4CA4851D1CEB}">
      <dsp:nvSpPr>
        <dsp:cNvPr id="0" name=""/>
        <dsp:cNvSpPr/>
      </dsp:nvSpPr>
      <dsp:spPr>
        <a:xfrm>
          <a:off x="0" y="1232133"/>
          <a:ext cx="9604375" cy="98537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0246569-371F-490C-8302-F59B70F24467}">
      <dsp:nvSpPr>
        <dsp:cNvPr id="0" name=""/>
        <dsp:cNvSpPr/>
      </dsp:nvSpPr>
      <dsp:spPr>
        <a:xfrm>
          <a:off x="298074" y="1453842"/>
          <a:ext cx="541953" cy="54195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887ED8D-31E7-422F-A944-3C0BFA192013}">
      <dsp:nvSpPr>
        <dsp:cNvPr id="0" name=""/>
        <dsp:cNvSpPr/>
      </dsp:nvSpPr>
      <dsp:spPr>
        <a:xfrm>
          <a:off x="1138102" y="1232133"/>
          <a:ext cx="8466272" cy="9853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4285" tIns="104285" rIns="104285" bIns="104285" numCol="1" spcCol="1270" anchor="ctr" anchorCtr="0">
          <a:noAutofit/>
        </a:bodyPr>
        <a:lstStyle/>
        <a:p>
          <a:pPr marL="0" lvl="0" indent="0" algn="l" defTabSz="844550">
            <a:lnSpc>
              <a:spcPct val="90000"/>
            </a:lnSpc>
            <a:spcBef>
              <a:spcPct val="0"/>
            </a:spcBef>
            <a:spcAft>
              <a:spcPct val="35000"/>
            </a:spcAft>
            <a:buNone/>
          </a:pPr>
          <a:r>
            <a:rPr lang="en-US" sz="1900" kern="1200"/>
            <a:t>2. Reduce exposure to disease causing agents</a:t>
          </a:r>
        </a:p>
      </dsp:txBody>
      <dsp:txXfrm>
        <a:off x="1138102" y="1232133"/>
        <a:ext cx="8466272" cy="985370"/>
      </dsp:txXfrm>
    </dsp:sp>
    <dsp:sp modelId="{4B05DBC1-02EC-4CF4-8F16-AEF0204BB916}">
      <dsp:nvSpPr>
        <dsp:cNvPr id="0" name=""/>
        <dsp:cNvSpPr/>
      </dsp:nvSpPr>
      <dsp:spPr>
        <a:xfrm>
          <a:off x="0" y="2463846"/>
          <a:ext cx="9604375" cy="98537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FB97F6F-40C6-4A00-9CB9-A7842E534C4F}">
      <dsp:nvSpPr>
        <dsp:cNvPr id="0" name=""/>
        <dsp:cNvSpPr/>
      </dsp:nvSpPr>
      <dsp:spPr>
        <a:xfrm>
          <a:off x="298074" y="2685554"/>
          <a:ext cx="541953" cy="54195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C75401E-1DC6-4EB7-984C-A28D817B4929}">
      <dsp:nvSpPr>
        <dsp:cNvPr id="0" name=""/>
        <dsp:cNvSpPr/>
      </dsp:nvSpPr>
      <dsp:spPr>
        <a:xfrm>
          <a:off x="1138102" y="2463846"/>
          <a:ext cx="4321968" cy="9853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4285" tIns="104285" rIns="104285" bIns="104285" numCol="1" spcCol="1270" anchor="ctr" anchorCtr="0">
          <a:noAutofit/>
        </a:bodyPr>
        <a:lstStyle/>
        <a:p>
          <a:pPr marL="0" lvl="0" indent="0" algn="l" defTabSz="844550">
            <a:lnSpc>
              <a:spcPct val="90000"/>
            </a:lnSpc>
            <a:spcBef>
              <a:spcPct val="0"/>
            </a:spcBef>
            <a:spcAft>
              <a:spcPct val="35000"/>
            </a:spcAft>
            <a:buNone/>
          </a:pPr>
          <a:r>
            <a:rPr lang="en-US" sz="1900" kern="1200"/>
            <a:t>3. Specific appropriate vaccines can increase the resistance to challenge by a specific disease-causing agent.</a:t>
          </a:r>
        </a:p>
      </dsp:txBody>
      <dsp:txXfrm>
        <a:off x="1138102" y="2463846"/>
        <a:ext cx="4321968" cy="985370"/>
      </dsp:txXfrm>
    </dsp:sp>
    <dsp:sp modelId="{D2B75AE0-5494-4FA8-9816-D268B4B2ED6D}">
      <dsp:nvSpPr>
        <dsp:cNvPr id="0" name=""/>
        <dsp:cNvSpPr/>
      </dsp:nvSpPr>
      <dsp:spPr>
        <a:xfrm>
          <a:off x="5460071" y="2463846"/>
          <a:ext cx="4144303" cy="9853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4285" tIns="104285" rIns="104285" bIns="104285" numCol="1" spcCol="1270" anchor="ctr" anchorCtr="0">
          <a:noAutofit/>
        </a:bodyPr>
        <a:lstStyle/>
        <a:p>
          <a:pPr marL="0" lvl="0" indent="0" algn="l" defTabSz="622300">
            <a:lnSpc>
              <a:spcPct val="90000"/>
            </a:lnSpc>
            <a:spcBef>
              <a:spcPct val="0"/>
            </a:spcBef>
            <a:spcAft>
              <a:spcPct val="35000"/>
            </a:spcAft>
            <a:buNone/>
          </a:pPr>
          <a:r>
            <a:rPr lang="en-US" sz="1400" kern="1200" baseline="0"/>
            <a:t>In healthy poultry, infectious disease can be prevented by maintaining resistance above the level of challenge, or by reducing challenge below the level of resistance (immunity)</a:t>
          </a:r>
          <a:endParaRPr lang="en-US" sz="1400" kern="1200"/>
        </a:p>
      </dsp:txBody>
      <dsp:txXfrm>
        <a:off x="5460071" y="2463846"/>
        <a:ext cx="4144303" cy="98537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28DB48-5A60-4F40-80B9-CF7B41BC7E9B}">
      <dsp:nvSpPr>
        <dsp:cNvPr id="0" name=""/>
        <dsp:cNvSpPr/>
      </dsp:nvSpPr>
      <dsp:spPr>
        <a:xfrm>
          <a:off x="605" y="938644"/>
          <a:ext cx="2124517" cy="1349068"/>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4CB65E1-07A7-45E5-AE4C-4F76E84F4E04}">
      <dsp:nvSpPr>
        <dsp:cNvPr id="0" name=""/>
        <dsp:cNvSpPr/>
      </dsp:nvSpPr>
      <dsp:spPr>
        <a:xfrm>
          <a:off x="236662" y="1162899"/>
          <a:ext cx="2124517" cy="1349068"/>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1" kern="1200"/>
            <a:t>Coccidiosis </a:t>
          </a:r>
          <a:endParaRPr lang="en-US" sz="1900" kern="1200"/>
        </a:p>
      </dsp:txBody>
      <dsp:txXfrm>
        <a:off x="276175" y="1202412"/>
        <a:ext cx="2045491" cy="1270042"/>
      </dsp:txXfrm>
    </dsp:sp>
    <dsp:sp modelId="{BE19FC3C-C2BB-4486-AA1A-0F14BC6CF54B}">
      <dsp:nvSpPr>
        <dsp:cNvPr id="0" name=""/>
        <dsp:cNvSpPr/>
      </dsp:nvSpPr>
      <dsp:spPr>
        <a:xfrm>
          <a:off x="2597238" y="938644"/>
          <a:ext cx="2124517" cy="1349068"/>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5C8551F-E7B0-4D79-9C49-EE700FF7D5EF}">
      <dsp:nvSpPr>
        <dsp:cNvPr id="0" name=""/>
        <dsp:cNvSpPr/>
      </dsp:nvSpPr>
      <dsp:spPr>
        <a:xfrm>
          <a:off x="2833295" y="1162899"/>
          <a:ext cx="2124517" cy="1349068"/>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Bloody diarrhea, ruffled feathers, huddling, dehydration</a:t>
          </a:r>
        </a:p>
      </dsp:txBody>
      <dsp:txXfrm>
        <a:off x="2872808" y="1202412"/>
        <a:ext cx="2045491" cy="1270042"/>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43C21C-90B4-4FFC-9C09-33640809961F}">
      <dsp:nvSpPr>
        <dsp:cNvPr id="0" name=""/>
        <dsp:cNvSpPr/>
      </dsp:nvSpPr>
      <dsp:spPr>
        <a:xfrm>
          <a:off x="2712501" y="464716"/>
          <a:ext cx="1611098" cy="805549"/>
        </a:xfrm>
        <a:prstGeom prst="roundRect">
          <a:avLst>
            <a:gd name="adj" fmla="val 10000"/>
          </a:avLst>
        </a:prstGeom>
        <a:gradFill rotWithShape="0">
          <a:gsLst>
            <a:gs pos="0">
              <a:schemeClr val="accent1">
                <a:hueOff val="0"/>
                <a:satOff val="0"/>
                <a:lumOff val="0"/>
                <a:alphaOff val="0"/>
                <a:tint val="98000"/>
                <a:satMod val="110000"/>
                <a:lumMod val="104000"/>
              </a:schemeClr>
            </a:gs>
            <a:gs pos="69000">
              <a:schemeClr val="accent1">
                <a:hueOff val="0"/>
                <a:satOff val="0"/>
                <a:lumOff val="0"/>
                <a:alphaOff val="0"/>
                <a:shade val="88000"/>
                <a:satMod val="130000"/>
                <a:lumMod val="92000"/>
              </a:schemeClr>
            </a:gs>
            <a:gs pos="100000">
              <a:schemeClr val="accent1">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a:t>1. Bacterial pathogens</a:t>
          </a:r>
        </a:p>
      </dsp:txBody>
      <dsp:txXfrm>
        <a:off x="2736095" y="488310"/>
        <a:ext cx="1563910" cy="758361"/>
      </dsp:txXfrm>
    </dsp:sp>
    <dsp:sp modelId="{9A077821-7328-4346-AD18-E537931369CA}">
      <dsp:nvSpPr>
        <dsp:cNvPr id="0" name=""/>
        <dsp:cNvSpPr/>
      </dsp:nvSpPr>
      <dsp:spPr>
        <a:xfrm rot="19457599">
          <a:off x="4249004" y="612692"/>
          <a:ext cx="793629" cy="46406"/>
        </a:xfrm>
        <a:custGeom>
          <a:avLst/>
          <a:gdLst/>
          <a:ahLst/>
          <a:cxnLst/>
          <a:rect l="0" t="0" r="0" b="0"/>
          <a:pathLst>
            <a:path>
              <a:moveTo>
                <a:pt x="0" y="23203"/>
              </a:moveTo>
              <a:lnTo>
                <a:pt x="793629" y="23203"/>
              </a:lnTo>
            </a:path>
          </a:pathLst>
        </a:custGeom>
        <a:noFill/>
        <a:ln w="9525" cap="flat" cmpd="sng" algn="ctr">
          <a:solidFill>
            <a:schemeClr val="accent3">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625978" y="616054"/>
        <a:ext cx="39681" cy="39681"/>
      </dsp:txXfrm>
    </dsp:sp>
    <dsp:sp modelId="{B31F274D-2E65-4C72-AC89-B6A30173B9C0}">
      <dsp:nvSpPr>
        <dsp:cNvPr id="0" name=""/>
        <dsp:cNvSpPr/>
      </dsp:nvSpPr>
      <dsp:spPr>
        <a:xfrm>
          <a:off x="4968038" y="1525"/>
          <a:ext cx="1611098" cy="805549"/>
        </a:xfrm>
        <a:prstGeom prst="roundRect">
          <a:avLst>
            <a:gd name="adj" fmla="val 10000"/>
          </a:avLst>
        </a:prstGeom>
        <a:gradFill rotWithShape="0">
          <a:gsLst>
            <a:gs pos="0">
              <a:schemeClr val="accent3">
                <a:hueOff val="0"/>
                <a:satOff val="0"/>
                <a:lumOff val="0"/>
                <a:alphaOff val="0"/>
                <a:tint val="98000"/>
                <a:satMod val="110000"/>
                <a:lumMod val="104000"/>
              </a:schemeClr>
            </a:gs>
            <a:gs pos="69000">
              <a:schemeClr val="accent3">
                <a:hueOff val="0"/>
                <a:satOff val="0"/>
                <a:lumOff val="0"/>
                <a:alphaOff val="0"/>
                <a:shade val="88000"/>
                <a:satMod val="130000"/>
                <a:lumMod val="92000"/>
              </a:schemeClr>
            </a:gs>
            <a:gs pos="100000">
              <a:schemeClr val="accent3">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baseline="0"/>
            <a:t>Obligate normal pathogens</a:t>
          </a:r>
          <a:endParaRPr lang="en-US" sz="1100" kern="1200"/>
        </a:p>
      </dsp:txBody>
      <dsp:txXfrm>
        <a:off x="4991632" y="25119"/>
        <a:ext cx="1563910" cy="758361"/>
      </dsp:txXfrm>
    </dsp:sp>
    <dsp:sp modelId="{C8AE7CCB-A15A-4F0F-B70E-905918C6FB11}">
      <dsp:nvSpPr>
        <dsp:cNvPr id="0" name=""/>
        <dsp:cNvSpPr/>
      </dsp:nvSpPr>
      <dsp:spPr>
        <a:xfrm rot="2142401">
          <a:off x="4249004" y="1075883"/>
          <a:ext cx="793629" cy="46406"/>
        </a:xfrm>
        <a:custGeom>
          <a:avLst/>
          <a:gdLst/>
          <a:ahLst/>
          <a:cxnLst/>
          <a:rect l="0" t="0" r="0" b="0"/>
          <a:pathLst>
            <a:path>
              <a:moveTo>
                <a:pt x="0" y="23203"/>
              </a:moveTo>
              <a:lnTo>
                <a:pt x="793629" y="23203"/>
              </a:lnTo>
            </a:path>
          </a:pathLst>
        </a:custGeom>
        <a:noFill/>
        <a:ln w="9525" cap="flat" cmpd="sng" algn="ctr">
          <a:solidFill>
            <a:schemeClr val="accent3">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625978" y="1079245"/>
        <a:ext cx="39681" cy="39681"/>
      </dsp:txXfrm>
    </dsp:sp>
    <dsp:sp modelId="{EBCE8C6D-CD19-4A01-ABDD-DBC6189300C7}">
      <dsp:nvSpPr>
        <dsp:cNvPr id="0" name=""/>
        <dsp:cNvSpPr/>
      </dsp:nvSpPr>
      <dsp:spPr>
        <a:xfrm>
          <a:off x="4968038" y="927907"/>
          <a:ext cx="1611098" cy="805549"/>
        </a:xfrm>
        <a:prstGeom prst="roundRect">
          <a:avLst>
            <a:gd name="adj" fmla="val 10000"/>
          </a:avLst>
        </a:prstGeom>
        <a:gradFill rotWithShape="0">
          <a:gsLst>
            <a:gs pos="0">
              <a:schemeClr val="accent3">
                <a:hueOff val="0"/>
                <a:satOff val="0"/>
                <a:lumOff val="0"/>
                <a:alphaOff val="0"/>
                <a:tint val="98000"/>
                <a:satMod val="110000"/>
                <a:lumMod val="104000"/>
              </a:schemeClr>
            </a:gs>
            <a:gs pos="69000">
              <a:schemeClr val="accent3">
                <a:hueOff val="0"/>
                <a:satOff val="0"/>
                <a:lumOff val="0"/>
                <a:alphaOff val="0"/>
                <a:shade val="88000"/>
                <a:satMod val="130000"/>
                <a:lumMod val="92000"/>
              </a:schemeClr>
            </a:gs>
            <a:gs pos="100000">
              <a:schemeClr val="accent3">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baseline="0"/>
            <a:t>Produce toxins</a:t>
          </a:r>
          <a:endParaRPr lang="en-US" sz="1100" kern="1200"/>
        </a:p>
      </dsp:txBody>
      <dsp:txXfrm>
        <a:off x="4991632" y="951501"/>
        <a:ext cx="1563910" cy="758361"/>
      </dsp:txXfrm>
    </dsp:sp>
    <dsp:sp modelId="{AE716435-7DEF-409E-95D7-4EC32AD047BF}">
      <dsp:nvSpPr>
        <dsp:cNvPr id="0" name=""/>
        <dsp:cNvSpPr/>
      </dsp:nvSpPr>
      <dsp:spPr>
        <a:xfrm>
          <a:off x="2712501" y="1391097"/>
          <a:ext cx="1611098" cy="805549"/>
        </a:xfrm>
        <a:prstGeom prst="roundRect">
          <a:avLst>
            <a:gd name="adj" fmla="val 10000"/>
          </a:avLst>
        </a:prstGeom>
        <a:gradFill rotWithShape="0">
          <a:gsLst>
            <a:gs pos="0">
              <a:schemeClr val="accent1">
                <a:hueOff val="0"/>
                <a:satOff val="0"/>
                <a:lumOff val="0"/>
                <a:alphaOff val="0"/>
                <a:tint val="98000"/>
                <a:satMod val="110000"/>
                <a:lumMod val="104000"/>
              </a:schemeClr>
            </a:gs>
            <a:gs pos="69000">
              <a:schemeClr val="accent1">
                <a:hueOff val="0"/>
                <a:satOff val="0"/>
                <a:lumOff val="0"/>
                <a:alphaOff val="0"/>
                <a:shade val="88000"/>
                <a:satMod val="130000"/>
                <a:lumMod val="92000"/>
              </a:schemeClr>
            </a:gs>
            <a:gs pos="100000">
              <a:schemeClr val="accent1">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a:t>2. Viral pathogens</a:t>
          </a:r>
        </a:p>
      </dsp:txBody>
      <dsp:txXfrm>
        <a:off x="2736095" y="1414691"/>
        <a:ext cx="1563910" cy="758361"/>
      </dsp:txXfrm>
    </dsp:sp>
    <dsp:sp modelId="{C7C64572-4BB4-4380-998A-03254DF0B604}">
      <dsp:nvSpPr>
        <dsp:cNvPr id="0" name=""/>
        <dsp:cNvSpPr/>
      </dsp:nvSpPr>
      <dsp:spPr>
        <a:xfrm>
          <a:off x="2712501" y="2317479"/>
          <a:ext cx="1611098" cy="805549"/>
        </a:xfrm>
        <a:prstGeom prst="roundRect">
          <a:avLst>
            <a:gd name="adj" fmla="val 10000"/>
          </a:avLst>
        </a:prstGeom>
        <a:gradFill rotWithShape="0">
          <a:gsLst>
            <a:gs pos="0">
              <a:schemeClr val="accent1">
                <a:hueOff val="0"/>
                <a:satOff val="0"/>
                <a:lumOff val="0"/>
                <a:alphaOff val="0"/>
                <a:tint val="98000"/>
                <a:satMod val="110000"/>
                <a:lumMod val="104000"/>
              </a:schemeClr>
            </a:gs>
            <a:gs pos="69000">
              <a:schemeClr val="accent1">
                <a:hueOff val="0"/>
                <a:satOff val="0"/>
                <a:lumOff val="0"/>
                <a:alphaOff val="0"/>
                <a:shade val="88000"/>
                <a:satMod val="130000"/>
                <a:lumMod val="92000"/>
              </a:schemeClr>
            </a:gs>
            <a:gs pos="100000">
              <a:schemeClr val="accent1">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a:t>3. Fungal pathogens</a:t>
          </a:r>
        </a:p>
      </dsp:txBody>
      <dsp:txXfrm>
        <a:off x="2736095" y="2341073"/>
        <a:ext cx="1563910" cy="758361"/>
      </dsp:txXfrm>
    </dsp:sp>
    <dsp:sp modelId="{2F015094-6698-4158-AB42-BF5FBF1DFCAB}">
      <dsp:nvSpPr>
        <dsp:cNvPr id="0" name=""/>
        <dsp:cNvSpPr/>
      </dsp:nvSpPr>
      <dsp:spPr>
        <a:xfrm>
          <a:off x="4323599" y="2697050"/>
          <a:ext cx="644439" cy="46406"/>
        </a:xfrm>
        <a:custGeom>
          <a:avLst/>
          <a:gdLst/>
          <a:ahLst/>
          <a:cxnLst/>
          <a:rect l="0" t="0" r="0" b="0"/>
          <a:pathLst>
            <a:path>
              <a:moveTo>
                <a:pt x="0" y="23203"/>
              </a:moveTo>
              <a:lnTo>
                <a:pt x="644439" y="23203"/>
              </a:lnTo>
            </a:path>
          </a:pathLst>
        </a:custGeom>
        <a:noFill/>
        <a:ln w="9525" cap="flat" cmpd="sng" algn="ctr">
          <a:solidFill>
            <a:schemeClr val="accent3">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629708" y="2704142"/>
        <a:ext cx="32221" cy="32221"/>
      </dsp:txXfrm>
    </dsp:sp>
    <dsp:sp modelId="{2BEECD3D-C043-46FC-B209-BB13EC03B870}">
      <dsp:nvSpPr>
        <dsp:cNvPr id="0" name=""/>
        <dsp:cNvSpPr/>
      </dsp:nvSpPr>
      <dsp:spPr>
        <a:xfrm>
          <a:off x="4968038" y="2317479"/>
          <a:ext cx="1611098" cy="805549"/>
        </a:xfrm>
        <a:prstGeom prst="roundRect">
          <a:avLst>
            <a:gd name="adj" fmla="val 10000"/>
          </a:avLst>
        </a:prstGeom>
        <a:gradFill rotWithShape="0">
          <a:gsLst>
            <a:gs pos="0">
              <a:schemeClr val="accent3">
                <a:hueOff val="0"/>
                <a:satOff val="0"/>
                <a:lumOff val="0"/>
                <a:alphaOff val="0"/>
                <a:tint val="98000"/>
                <a:satMod val="110000"/>
                <a:lumMod val="104000"/>
              </a:schemeClr>
            </a:gs>
            <a:gs pos="69000">
              <a:schemeClr val="accent3">
                <a:hueOff val="0"/>
                <a:satOff val="0"/>
                <a:lumOff val="0"/>
                <a:alphaOff val="0"/>
                <a:shade val="88000"/>
                <a:satMod val="130000"/>
                <a:lumMod val="92000"/>
              </a:schemeClr>
            </a:gs>
            <a:gs pos="100000">
              <a:schemeClr val="accent3">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baseline="0"/>
            <a:t>Mycotoxins- preformed toxins generally produced by fungal species that are non-pathogenic for poultry </a:t>
          </a:r>
          <a:endParaRPr lang="en-US" sz="1100" kern="1200"/>
        </a:p>
      </dsp:txBody>
      <dsp:txXfrm>
        <a:off x="4991632" y="2341073"/>
        <a:ext cx="1563910" cy="758361"/>
      </dsp:txXfrm>
    </dsp:sp>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18/2/layout/IconLabelDescriptionList">
  <dgm:title val="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l" for="ch" forName="iconRect"/>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1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16.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17.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1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20.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2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4.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18/2/layout/IconLabelDescriptionList">
  <dgm:title val="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l" for="ch" forName="iconRect"/>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6.xml><?xml version="1.0" encoding="utf-8"?>
<dgm:layoutDef xmlns:dgm="http://schemas.openxmlformats.org/drawingml/2006/diagram" xmlns:a="http://schemas.openxmlformats.org/drawingml/2006/main" uniqueId="urn:microsoft.com/office/officeart/2018/2/layout/IconLabelDescriptionList">
  <dgm:title val="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l" for="ch" forName="iconRect"/>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7.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8.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99E25-5B65-D93A-3010-8B947D67E65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7DAEB28A-33CC-6CF5-1214-F2C3205F679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3888634-FBA9-41D6-8B35-EE3A7D816B7C}" type="datetimeFigureOut">
              <a:rPr lang="en-US" smtClean="0"/>
              <a:t>2/25/2026</a:t>
            </a:fld>
            <a:endParaRPr lang="en-US" dirty="0"/>
          </a:p>
        </p:txBody>
      </p:sp>
      <p:sp>
        <p:nvSpPr>
          <p:cNvPr id="4" name="Footer Placeholder 3">
            <a:extLst>
              <a:ext uri="{FF2B5EF4-FFF2-40B4-BE49-F238E27FC236}">
                <a16:creationId xmlns:a16="http://schemas.microsoft.com/office/drawing/2014/main" id="{43D63414-6160-FF79-B3F6-CD615625C84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2583E93F-BDEC-C5F7-2553-8324882C419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97C78D2-97D1-4B37-BDD1-08A09BD4CA99}" type="slidenum">
              <a:rPr lang="en-US" smtClean="0"/>
              <a:t>‹#›</a:t>
            </a:fld>
            <a:endParaRPr lang="en-US" dirty="0"/>
          </a:p>
        </p:txBody>
      </p:sp>
    </p:spTree>
    <p:extLst>
      <p:ext uri="{BB962C8B-B14F-4D97-AF65-F5344CB8AC3E}">
        <p14:creationId xmlns:p14="http://schemas.microsoft.com/office/powerpoint/2010/main" val="236913595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A28068-AFBD-4979-B752-9EB6F90B1386}" type="datetimeFigureOut">
              <a:rPr lang="en-US" smtClean="0"/>
              <a:t>2/25/2026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5939589-3E79-4C82-AA4A-FE78234FAA59}" type="slidenum">
              <a:rPr lang="en-US" smtClean="0"/>
              <a:t>‹#›</a:t>
            </a:fld>
            <a:endParaRPr lang="en-US" dirty="0"/>
          </a:p>
        </p:txBody>
      </p:sp>
    </p:spTree>
    <p:extLst>
      <p:ext uri="{BB962C8B-B14F-4D97-AF65-F5344CB8AC3E}">
        <p14:creationId xmlns:p14="http://schemas.microsoft.com/office/powerpoint/2010/main" val="21949689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939589-3E79-4C82-AA4A-FE78234FAA59}" type="slidenum">
              <a:rPr lang="en-US" smtClean="0"/>
              <a:t>1</a:t>
            </a:fld>
            <a:endParaRPr lang="en-US" dirty="0"/>
          </a:p>
        </p:txBody>
      </p:sp>
    </p:spTree>
    <p:extLst>
      <p:ext uri="{BB962C8B-B14F-4D97-AF65-F5344CB8AC3E}">
        <p14:creationId xmlns:p14="http://schemas.microsoft.com/office/powerpoint/2010/main" val="18017961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Breed selection should be based on: 1) Production goals (eggs vs. meat vs. dual-purpose), 2) Scale of operation (commercial vs. small-scale), 3) Available resources (feed, housing, capital), 4) Market preferences (brown eggs preferred, fresh vs. frozen chicken), 5) Management capacity (intensive vs. extensive). Large commercial operations typically use specialized breeds (layers or broilers). Small to medium farmers increasingly adopting SASSO or improved indigenous breeds as middle ground between commercial and local chickens. Government's 'Rearing for Food and Jobs' program promotes cockerel and improved breed adoption to reduce import dependence.</a:t>
            </a:r>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939589-3E79-4C82-AA4A-FE78234FAA59}" type="slidenum">
              <a:rPr lang="en-US" smtClean="0"/>
              <a:t>27</a:t>
            </a:fld>
            <a:endParaRPr lang="en-US" dirty="0"/>
          </a:p>
        </p:txBody>
      </p:sp>
    </p:spTree>
    <p:extLst>
      <p:ext uri="{BB962C8B-B14F-4D97-AF65-F5344CB8AC3E}">
        <p14:creationId xmlns:p14="http://schemas.microsoft.com/office/powerpoint/2010/main" val="4608399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939589-3E79-4C82-AA4A-FE78234FAA59}" type="slidenum">
              <a:rPr lang="en-US" smtClean="0"/>
              <a:t>28</a:t>
            </a:fld>
            <a:endParaRPr lang="en-US" dirty="0"/>
          </a:p>
        </p:txBody>
      </p:sp>
    </p:spTree>
    <p:extLst>
      <p:ext uri="{BB962C8B-B14F-4D97-AF65-F5344CB8AC3E}">
        <p14:creationId xmlns:p14="http://schemas.microsoft.com/office/powerpoint/2010/main" val="11587589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939589-3E79-4C82-AA4A-FE78234FAA59}" type="slidenum">
              <a:rPr lang="en-US" smtClean="0"/>
              <a:t>29</a:t>
            </a:fld>
            <a:endParaRPr lang="en-US" dirty="0"/>
          </a:p>
        </p:txBody>
      </p:sp>
    </p:spTree>
    <p:extLst>
      <p:ext uri="{BB962C8B-B14F-4D97-AF65-F5344CB8AC3E}">
        <p14:creationId xmlns:p14="http://schemas.microsoft.com/office/powerpoint/2010/main" val="21998061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939589-3E79-4C82-AA4A-FE78234FAA59}" type="slidenum">
              <a:rPr lang="en-US" smtClean="0"/>
              <a:t>30</a:t>
            </a:fld>
            <a:endParaRPr lang="en-US" dirty="0"/>
          </a:p>
        </p:txBody>
      </p:sp>
    </p:spTree>
    <p:extLst>
      <p:ext uri="{BB962C8B-B14F-4D97-AF65-F5344CB8AC3E}">
        <p14:creationId xmlns:p14="http://schemas.microsoft.com/office/powerpoint/2010/main" val="33209644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939589-3E79-4C82-AA4A-FE78234FAA59}" type="slidenum">
              <a:rPr lang="en-US" smtClean="0"/>
              <a:t>31</a:t>
            </a:fld>
            <a:endParaRPr lang="en-US" dirty="0"/>
          </a:p>
        </p:txBody>
      </p:sp>
    </p:spTree>
    <p:extLst>
      <p:ext uri="{BB962C8B-B14F-4D97-AF65-F5344CB8AC3E}">
        <p14:creationId xmlns:p14="http://schemas.microsoft.com/office/powerpoint/2010/main" val="22125328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939589-3E79-4C82-AA4A-FE78234FAA59}" type="slidenum">
              <a:rPr lang="en-US" smtClean="0"/>
              <a:t>32</a:t>
            </a:fld>
            <a:endParaRPr lang="en-US" dirty="0"/>
          </a:p>
        </p:txBody>
      </p:sp>
    </p:spTree>
    <p:extLst>
      <p:ext uri="{BB962C8B-B14F-4D97-AF65-F5344CB8AC3E}">
        <p14:creationId xmlns:p14="http://schemas.microsoft.com/office/powerpoint/2010/main" val="7456938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939589-3E79-4C82-AA4A-FE78234FAA59}" type="slidenum">
              <a:rPr lang="en-US" smtClean="0"/>
              <a:t>33</a:t>
            </a:fld>
            <a:endParaRPr lang="en-US" dirty="0"/>
          </a:p>
        </p:txBody>
      </p:sp>
    </p:spTree>
    <p:extLst>
      <p:ext uri="{BB962C8B-B14F-4D97-AF65-F5344CB8AC3E}">
        <p14:creationId xmlns:p14="http://schemas.microsoft.com/office/powerpoint/2010/main" val="187926612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939589-3E79-4C82-AA4A-FE78234FAA59}" type="slidenum">
              <a:rPr lang="en-US" smtClean="0"/>
              <a:t>34</a:t>
            </a:fld>
            <a:endParaRPr lang="en-US" dirty="0"/>
          </a:p>
        </p:txBody>
      </p:sp>
    </p:spTree>
    <p:extLst>
      <p:ext uri="{BB962C8B-B14F-4D97-AF65-F5344CB8AC3E}">
        <p14:creationId xmlns:p14="http://schemas.microsoft.com/office/powerpoint/2010/main" val="22367644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939589-3E79-4C82-AA4A-FE78234FAA59}" type="slidenum">
              <a:rPr lang="en-US" smtClean="0"/>
              <a:t>35</a:t>
            </a:fld>
            <a:endParaRPr lang="en-US" dirty="0"/>
          </a:p>
        </p:txBody>
      </p:sp>
    </p:spTree>
    <p:extLst>
      <p:ext uri="{BB962C8B-B14F-4D97-AF65-F5344CB8AC3E}">
        <p14:creationId xmlns:p14="http://schemas.microsoft.com/office/powerpoint/2010/main" val="16328465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Layer breeds are selected specifically for high egg production. In Ghana, ISA Brown is the most common, followed by Lohmann Brown. These breeds require proper feeding, housing, and management to achieve their genetic potential. Commercial hatcheries like Darko Farms, St. Charles Farms, and Kuipers Breeders supply day-old layer chicks with vaccinations for Marek's, Newcastle Disease, and IBD. Layers typically start production at 18-19 weeks and maintain peak laying until 72-78 weeks of age.</a:t>
            </a:r>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White egg layers like Lohmann LSL are less common in Ghana as consumer preference strongly favors brown eggs. The golden-brown eggs from ISA Brown hens are particularly popular in hotels, restaurants, and homes. Hy-Line Brown is gaining popularity for its exceptional egg production longevity. These breeds require starter feed (22% protein), grower feed, and layer feed (16-18% protein with calcium supplementation).</a:t>
            </a:r>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Ghana's domestic broiler production meets only about 2% of total demand, with 95% supplemented by imports. The 'Rearing for Food and Jobs' program aims to increase local broiler production. Broilers grow from 40g hatch weight to 1.5-2kg in just 6 weeks. They must be kept indoors on deep litter or in cages with well-formulated diets. Feed represents 50-70% of production costs, making feed conversion ratio critical for profitability.</a:t>
            </a:r>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Broiler production in Ghana faces challenges including high feed costs (maize and soybean shortages), competition from cheaper imported frozen chicken, and limited processing infrastructure. Only one commercial poultry abattoir exists in Ghana, slaughtering 9,000 birds per day. Small-scale farmers (under 5,000 birds) primarily focus on meat production. Medium-scale farmers (5,000-10,000 birds) represent 80% of the sector. Despite challenges, local fresh chicken commands premium prices over frozen imports.</a:t>
            </a:r>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Slide Image Placeholder 1">
            <a:extLst>
              <a:ext uri="{FF2B5EF4-FFF2-40B4-BE49-F238E27FC236}">
                <a16:creationId xmlns:a16="http://schemas.microsoft.com/office/drawing/2014/main" id="{7299F763-9A26-2EF0-81A1-EB4FDF7860E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6FE74B5E-B59E-E81A-3ACE-574A882B8655}"/>
              </a:ext>
            </a:extLst>
          </p:cNvPr>
          <p:cNvSpPr>
            <a:spLocks noGrp="1"/>
          </p:cNvSpPr>
          <p:nvPr>
            <p:ph type="body" idx="1"/>
          </p:nvPr>
        </p:nvSpPr>
        <p:spPr/>
        <p:txBody>
          <a:bodyPr/>
          <a:lstStyle/>
          <a:p>
            <a:pPr fontAlgn="auto">
              <a:spcBef>
                <a:spcPts val="0"/>
              </a:spcBef>
              <a:spcAft>
                <a:spcPts val="0"/>
              </a:spcAft>
              <a:defRPr/>
            </a:pPr>
            <a:r>
              <a:rPr lang="en-US" dirty="0"/>
              <a:t>If we can dilute the number of pathogens by sanitation then disease won’t occur.</a:t>
            </a:r>
          </a:p>
          <a:p>
            <a:pPr fontAlgn="auto">
              <a:spcBef>
                <a:spcPts val="0"/>
              </a:spcBef>
              <a:spcAft>
                <a:spcPts val="0"/>
              </a:spcAft>
              <a:defRPr/>
            </a:pPr>
            <a:r>
              <a:rPr lang="en-US" dirty="0"/>
              <a:t>Some techniques to do this include</a:t>
            </a:r>
          </a:p>
          <a:p>
            <a:pPr marL="228600" indent="-228600" fontAlgn="auto">
              <a:spcBef>
                <a:spcPts val="0"/>
              </a:spcBef>
              <a:spcAft>
                <a:spcPts val="0"/>
              </a:spcAft>
              <a:buFontTx/>
              <a:buAutoNum type="arabicPeriod"/>
              <a:defRPr/>
            </a:pPr>
            <a:r>
              <a:rPr lang="en-US" dirty="0"/>
              <a:t>Rotating the number of animals in an area</a:t>
            </a:r>
          </a:p>
          <a:p>
            <a:pPr marL="228600" indent="-228600" fontAlgn="auto">
              <a:spcBef>
                <a:spcPts val="0"/>
              </a:spcBef>
              <a:spcAft>
                <a:spcPts val="0"/>
              </a:spcAft>
              <a:buFontTx/>
              <a:buAutoNum type="arabicPeriod"/>
              <a:defRPr/>
            </a:pPr>
            <a:r>
              <a:rPr lang="en-US" dirty="0"/>
              <a:t>Replacing and changing bedding</a:t>
            </a:r>
          </a:p>
          <a:p>
            <a:pPr marL="228600" indent="-228600" fontAlgn="auto">
              <a:spcBef>
                <a:spcPts val="0"/>
              </a:spcBef>
              <a:spcAft>
                <a:spcPts val="0"/>
              </a:spcAft>
              <a:defRPr/>
            </a:pPr>
            <a:endParaRPr lang="en-US" dirty="0"/>
          </a:p>
        </p:txBody>
      </p:sp>
      <p:sp>
        <p:nvSpPr>
          <p:cNvPr id="145412" name="Slide Number Placeholder 3">
            <a:extLst>
              <a:ext uri="{FF2B5EF4-FFF2-40B4-BE49-F238E27FC236}">
                <a16:creationId xmlns:a16="http://schemas.microsoft.com/office/drawing/2014/main" id="{3BCFD6FA-3AB3-8D24-5FB6-680DF79F0A5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73E64806-718B-4146-BDF7-DB8881689DD7}" type="slidenum">
              <a:rPr lang="en-US" altLang="en-US"/>
              <a:pPr/>
              <a:t>107</a:t>
            </a:fld>
            <a:endParaRPr lang="en-US" alt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Slide Image Placeholder 1">
            <a:extLst>
              <a:ext uri="{FF2B5EF4-FFF2-40B4-BE49-F238E27FC236}">
                <a16:creationId xmlns:a16="http://schemas.microsoft.com/office/drawing/2014/main" id="{58F39F38-CE4A-F1C6-390A-A705B7487FD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6435" name="Notes Placeholder 2">
            <a:extLst>
              <a:ext uri="{FF2B5EF4-FFF2-40B4-BE49-F238E27FC236}">
                <a16:creationId xmlns:a16="http://schemas.microsoft.com/office/drawing/2014/main" id="{88B09B3A-C05F-63E1-E7B6-56BD2FF4DBA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Show the biosecurity video</a:t>
            </a:r>
          </a:p>
        </p:txBody>
      </p:sp>
      <p:sp>
        <p:nvSpPr>
          <p:cNvPr id="146436" name="Slide Number Placeholder 3">
            <a:extLst>
              <a:ext uri="{FF2B5EF4-FFF2-40B4-BE49-F238E27FC236}">
                <a16:creationId xmlns:a16="http://schemas.microsoft.com/office/drawing/2014/main" id="{0D46CFD0-254A-F886-75BD-4534DEAD75C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2301AAA0-5DD3-454C-9113-15152F368F63}" type="slidenum">
              <a:rPr lang="en-US" altLang="en-US"/>
              <a:pPr/>
              <a:t>109</a:t>
            </a:fld>
            <a:endParaRPr lang="en-US" alt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Slide Image Placeholder 1">
            <a:extLst>
              <a:ext uri="{FF2B5EF4-FFF2-40B4-BE49-F238E27FC236}">
                <a16:creationId xmlns:a16="http://schemas.microsoft.com/office/drawing/2014/main" id="{DA6B5789-95D6-2FB7-FB8D-779F0EB07B6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7459" name="Notes Placeholder 2">
            <a:extLst>
              <a:ext uri="{FF2B5EF4-FFF2-40B4-BE49-F238E27FC236}">
                <a16:creationId xmlns:a16="http://schemas.microsoft.com/office/drawing/2014/main" id="{D1577C47-579C-C231-D4F3-AFB4E8CFB54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28600" indent="-228600">
              <a:spcBef>
                <a:spcPct val="0"/>
              </a:spcBef>
              <a:buFontTx/>
              <a:buAutoNum type="arabicPeriod"/>
            </a:pPr>
            <a:r>
              <a:rPr lang="en-US" altLang="en-US"/>
              <a:t>Importance of serotypes-in some cases a single disease agent can have alternative “appearances” to the birds immune system (serotypes)  In this case I is essential that the vaccine chosen appears the same to the immune system as the actual disease-causing agent to which the birds are likely to be exposed in order to induce protective immunity. </a:t>
            </a:r>
          </a:p>
          <a:p>
            <a:pPr marL="228600" indent="-228600">
              <a:spcBef>
                <a:spcPct val="0"/>
              </a:spcBef>
              <a:buFontTx/>
              <a:buAutoNum type="arabicPeriod"/>
            </a:pPr>
            <a:r>
              <a:rPr lang="en-US" altLang="en-US"/>
              <a:t>Relationship of the vaccination to the infectious dose:  It is very important to remember that protection by vaccination is also related to the concept of infectious dose.  With exposure to higher infectious doses, immunity can often be overcome. </a:t>
            </a:r>
          </a:p>
        </p:txBody>
      </p:sp>
      <p:sp>
        <p:nvSpPr>
          <p:cNvPr id="147460" name="Slide Number Placeholder 3">
            <a:extLst>
              <a:ext uri="{FF2B5EF4-FFF2-40B4-BE49-F238E27FC236}">
                <a16:creationId xmlns:a16="http://schemas.microsoft.com/office/drawing/2014/main" id="{23001DDE-2F40-A601-030F-D47B2333560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48412219-1457-4F33-B79F-927604FA1363}" type="slidenum">
              <a:rPr lang="en-US" altLang="en-US"/>
              <a:pPr/>
              <a:t>113</a:t>
            </a:fld>
            <a:endParaRPr lang="en-US" alt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67939"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endParaRPr lang="en-US">
              <a:latin typeface="Calibri" charset="0"/>
            </a:endParaRPr>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CEE02281-F29A-FD43-A3D1-4D5F3A566B54}" type="slidenum">
              <a:rPr lang="en-US">
                <a:latin typeface="Calibri" charset="0"/>
              </a:rPr>
              <a:pPr eaLnBrk="1" hangingPunct="1"/>
              <a:t>143</a:t>
            </a:fld>
            <a:endParaRPr lang="en-US">
              <a:latin typeface="Calibri"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Muscovy ducks are the most popular breed in Ghana due to their hardiness, low maintenance requirements, and dual-purpose capabilities. Unlike true ducks (which belong to Anas species), Muscovies are actually a separate species (Cairina moschata) and do not quack. They are quieter than other ducks, making them suitable for urban/suburban settings. In West Africa, Muscovies are valued for their lean, high-quality breast meat that commands premium prices. They adapt well to various climates from tropical heat to -12°C, making them ideal for Ghana's conditions. Muscovies are excellent foragers and can thrive on minimal supplementation, eating insects, snails, grass, and kitchen scraps.</a:t>
            </a:r>
          </a:p>
        </p:txBody>
      </p:sp>
      <p:sp>
        <p:nvSpPr>
          <p:cNvPr id="4" name="Slide Number Placeholder 3"/>
          <p:cNvSpPr>
            <a:spLocks noGrp="1"/>
          </p:cNvSpPr>
          <p:nvPr>
            <p:ph type="sldNum" sz="quarter" idx="10"/>
          </p:nvPr>
        </p:nvSpPr>
        <p:spPr/>
        <p:txBody>
          <a:bodyPr/>
          <a:lstStyle/>
          <a:p>
            <a:fld id="{F7021451-1387-4CA6-816F-3879F97B5CBC}" type="slidenum">
              <a:rPr lang="en-US"/>
              <a:t>152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Muscovy ducks require minimal management compared to other poultry. They do not destroy flowers or vegetables, making them ideal for integrated crop-duck farming systems. While they don't require a pond, providing access to water significantly improves fertility rates and egg production. Muscovies are excellent mothers and will naturally incubate eggs and raise ducklings. However, they can be territorial, and drakes may become aggressive during breeding season. Starting with a minimum of 12 ducks is recommended for a viable flock. Cultural myths about ducks being 'dirty birds' have limited duck farming uptake in Ghana, but these misconceptions are gradually being overcome.</a:t>
            </a:r>
          </a:p>
        </p:txBody>
      </p:sp>
      <p:sp>
        <p:nvSpPr>
          <p:cNvPr id="4" name="Slide Number Placeholder 3"/>
          <p:cNvSpPr>
            <a:spLocks noGrp="1"/>
          </p:cNvSpPr>
          <p:nvPr>
            <p:ph type="sldNum" sz="quarter" idx="10"/>
          </p:nvPr>
        </p:nvSpPr>
        <p:spPr/>
        <p:txBody>
          <a:bodyPr/>
          <a:lstStyle/>
          <a:p>
            <a:fld id="{F7021451-1387-4CA6-816F-3879F97B5CBC}" type="slidenum">
              <a:rPr lang="en-US"/>
              <a:t>153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Pekin ducks are the dominant breed for commercial meat production globally. In Ghana and East Africa, they are gaining popularity for their rapid growth and high meat yield. China produces 60% of the world's duck meat, primarily using Pekin ducks. The breed's white plumage results in a clean-looking carcass preferred by consumers. Pekins are less broody than other ducks, requiring incubation or broody chickens to hatch eggs. They are hardy, fertile, and one of the largest duck breeds. Duck meat sells for GH₵450+ per kg in Ghana. Pekins are particularly popular with Asian restaurants, hotels, and food processors. They require commercial duck feed for optimal growth but can supplement with locally available grains (rice bran, broken rice, cassava).</a:t>
            </a:r>
          </a:p>
        </p:txBody>
      </p:sp>
      <p:sp>
        <p:nvSpPr>
          <p:cNvPr id="4" name="Slide Number Placeholder 3"/>
          <p:cNvSpPr>
            <a:spLocks noGrp="1"/>
          </p:cNvSpPr>
          <p:nvPr>
            <p:ph type="sldNum" sz="quarter" idx="10"/>
          </p:nvPr>
        </p:nvSpPr>
        <p:spPr/>
        <p:txBody>
          <a:bodyPr/>
          <a:lstStyle/>
          <a:p>
            <a:fld id="{F7021451-1387-4CA6-816F-3879F97B5CBC}" type="slidenum">
              <a:rPr lang="en-US"/>
              <a:t>154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Khaki Campbell ducks are renowned as one of the best egg-laying duck breeds in the world, exceeding even the most productive chicken breeds. They were developed by Mrs. Adele Campbell specifically for high egg production and are ideal for commercial egg operations or homesteads focused on egg production. Campbells are excellent foragers, helping with pest control (slugs, snails, insects). They don't require a pond but need access to water for drinking and bill cleaning. Duck eggs are larger than chicken eggs, richer in flavor, and superior for baking (give more lift to pastries). Campbells adapt well to various climates and are suitable for Ghana's conditions. They require less care than chickens and are relatively quiet compared to other duck breeds.</a:t>
            </a:r>
          </a:p>
        </p:txBody>
      </p:sp>
      <p:sp>
        <p:nvSpPr>
          <p:cNvPr id="4" name="Slide Number Placeholder 3"/>
          <p:cNvSpPr>
            <a:spLocks noGrp="1"/>
          </p:cNvSpPr>
          <p:nvPr>
            <p:ph type="sldNum" sz="quarter" idx="10"/>
          </p:nvPr>
        </p:nvSpPr>
        <p:spPr/>
        <p:txBody>
          <a:bodyPr/>
          <a:lstStyle/>
          <a:p>
            <a:fld id="{F7021451-1387-4CA6-816F-3879F97B5CBC}" type="slidenum">
              <a:rPr lang="en-US"/>
              <a:t>155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SASSO breeds are being promoted in Ghana through the 'Better Chicken for a Better Future' project, a collaboration between Dutch and Ghanaian partners including Solidaridad West Africa. These birds bridge the gap between commercial broilers (too fast-growing, expensive to feed) and local chickens (too slow-growing). The SAPPSA project (Sustainable Access to Poultry Parental Stock to Africa), funded by the Bill &amp; Melinda Gates Foundation, aims to secure supply of parent stock genetics to Africa and develop breeds specifically for smallholder farmers. SASSO chicks are distributed by Hatch Africa in Ghana and five other African countries.</a:t>
            </a:r>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breeds are less common in Ghana but may be available through specialized hatcheries or imports. Indian Runners are excellent for small farms focused on egg production and are entertaining to watch. Swedish Blue and Saxony are good all-around breeds for farmers wanting both meat and eggs. Mallards or local duck types may be kept in village settings and are extremely hardy but have lower production than improved breeds. When selecting breeds, consider: purpose (eggs vs. meat vs. dual), climate adaptability, feed availability, and market demand.</a:t>
            </a:r>
          </a:p>
        </p:txBody>
      </p:sp>
      <p:sp>
        <p:nvSpPr>
          <p:cNvPr id="4" name="Slide Number Placeholder 3"/>
          <p:cNvSpPr>
            <a:spLocks noGrp="1"/>
          </p:cNvSpPr>
          <p:nvPr>
            <p:ph type="sldNum" sz="quarter" idx="10"/>
          </p:nvPr>
        </p:nvSpPr>
        <p:spPr/>
        <p:txBody>
          <a:bodyPr/>
          <a:lstStyle/>
          <a:p>
            <a:fld id="{F7021451-1387-4CA6-816F-3879F97B5CBC}" type="slidenum">
              <a:rPr lang="en-US"/>
              <a:t>156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Breed selection should consider: 1) Production goals (meat vs. eggs vs. dual-purpose), 2) Available resources (housing, feed, water), 3) Climate and management capacity, 4) Market preferences (duck meat is premium product in Ghana), 5) Cultural acceptance. Muscovy remains the top choice in Ghana for its adaptability, low inputs, and multi-purpose use. For commercial operations focused on rapid meat production, Pekin is superior. For egg-focused operations, Khaki Campbell offers unmatched productivity.</a:t>
            </a:r>
          </a:p>
        </p:txBody>
      </p:sp>
      <p:sp>
        <p:nvSpPr>
          <p:cNvPr id="4" name="Slide Number Placeholder 3"/>
          <p:cNvSpPr>
            <a:spLocks noGrp="1"/>
          </p:cNvSpPr>
          <p:nvPr>
            <p:ph type="sldNum" sz="quarter" idx="10"/>
          </p:nvPr>
        </p:nvSpPr>
        <p:spPr/>
        <p:txBody>
          <a:bodyPr/>
          <a:lstStyle/>
          <a:p>
            <a:fld id="{F7021451-1387-4CA6-816F-3879F97B5CBC}" type="slidenum">
              <a:rPr lang="en-US"/>
              <a:t>157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Duck farming is emerging as a profitable livestock business in Ghana despite historical cultural barriers. The minimum investment is lower than chicken farming - you can start with 12 ducks. Duck meat commands premium prices (often 50-100% higher than chicken). The growing Asian population in Ghana provides a ready market for duck products. Duck eggs are prized by bakers and chefs for superior quality in pastries and baked goods. Ducks are more disease-resistant than chickens and require less veterinary care. Average egg production: 100 eggs/duck/year (minimum). Duck eggs are bigger than chicken eggs. Adult duck weight ranges 1-3 kg depending on breed and sex. Production purposes: egg production, duckling production for sales, meat production.</a:t>
            </a:r>
          </a:p>
        </p:txBody>
      </p:sp>
      <p:sp>
        <p:nvSpPr>
          <p:cNvPr id="4" name="Slide Number Placeholder 3"/>
          <p:cNvSpPr>
            <a:spLocks noGrp="1"/>
          </p:cNvSpPr>
          <p:nvPr>
            <p:ph type="sldNum" sz="quarter" idx="10"/>
          </p:nvPr>
        </p:nvSpPr>
        <p:spPr/>
        <p:txBody>
          <a:bodyPr/>
          <a:lstStyle/>
          <a:p>
            <a:fld id="{F7021451-1387-4CA6-816F-3879F97B5CBC}" type="slidenum">
              <a:rPr lang="en-US"/>
              <a:t>158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Duck housing does not need to be expensive or elaborate. Ducks are adaptable and can thrive in simple structures. They collect eggs in morning/night making daily collection convenient. Space requirements: Brooding (0-4 weeks): 0.1 m²/duckling; Growing (4-8 weeks): 0.2 m²/duck; Adult: 0.3-0.5 m²/duck. Feed consumption: Ducklings 25-50g/day; Adults 150-200g/day. Water: Adults need 0.5-1.0 liter/day. Ducks can control pests in gardens. They eat rice, corn, cassava, and forage on algae, aquatic weeds, insects, snails, and small fish. The duck-fish integration system is particularly efficient for small farms.</a:t>
            </a:r>
          </a:p>
        </p:txBody>
      </p:sp>
      <p:sp>
        <p:nvSpPr>
          <p:cNvPr id="4" name="Slide Number Placeholder 3"/>
          <p:cNvSpPr>
            <a:spLocks noGrp="1"/>
          </p:cNvSpPr>
          <p:nvPr>
            <p:ph type="sldNum" sz="quarter" idx="10"/>
          </p:nvPr>
        </p:nvSpPr>
        <p:spPr/>
        <p:txBody>
          <a:bodyPr/>
          <a:lstStyle/>
          <a:p>
            <a:fld id="{F7021451-1387-4CA6-816F-3879F97B5CBC}" type="slidenum">
              <a:rPr lang="en-US"/>
              <a:t>159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Duck farming in Ghana is still developing compared to chicken production, but opportunities are significant. The key to success is starting small, learning the basics of duck management, and gradually scaling up as you gain experience and identify reliable markets. Focus on the Muscovy breed initially due to its hardiness and low input requirements. As the industry develops, processing facilities, specialized hatcheries, and feed suppliers will emerge to support commercial duck farming.</a:t>
            </a:r>
          </a:p>
        </p:txBody>
      </p:sp>
      <p:sp>
        <p:nvSpPr>
          <p:cNvPr id="4" name="Slide Number Placeholder 3"/>
          <p:cNvSpPr>
            <a:spLocks noGrp="1"/>
          </p:cNvSpPr>
          <p:nvPr>
            <p:ph type="sldNum" sz="quarter" idx="10"/>
          </p:nvPr>
        </p:nvSpPr>
        <p:spPr/>
        <p:txBody>
          <a:bodyPr/>
          <a:lstStyle/>
          <a:p>
            <a:fld id="{F7021451-1387-4CA6-816F-3879F97B5CBC}" type="slidenum">
              <a:rPr lang="en-US"/>
              <a:t>160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Ghana has three main indigenous chicken ecotypes corresponding to the country's agro-ecological zones: Interior Savannah (Guinea and Sudan Savannah), Forest (Semi-deciduous Rainforest), and Coastal Savannah. These birds represent 36.9% of Ghana's 82.5 million poultry population. Indigenous chickens are reared in backyard, free-range systems and rely on scavenging for nutrition. They show high genetic diversity with variations in plumage color, body size, feather patterns (including naked neck, frizzle, silky), comb types, and shank color. While egg production is lower than commercial breeds (60-100 eggs/year vs 300+), indigenous chickens are valued for disease resistance, heat tolerance, excellent feed conversion on minimal inputs, and superior meat flavor that commands premium prices.</a:t>
            </a:r>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Indigenous chickens play a vital role in rural Ghana, providing subsidiary income and nutritious food for marginalized communities. They can survive on table scraps, green fodder, insects, and other scavenged materials. Improvement programs focus on crossbreeding with improved breeds (like crossing local males with Lohmann females) to create birds with better productivity while retaining local adaptation. Some farmers prefer pure indigenous breeds for their cultural value and consumer preference for their meat and eggs. Common mutant traits include naked neck (heat tolerance), frizzle feathers, polydactyl (extra toes), and silky feathering. These traits have varying cultural significance across regions.</a:t>
            </a:r>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774423" y="802298"/>
            <a:ext cx="8637073" cy="2920713"/>
          </a:xfrm>
        </p:spPr>
        <p:txBody>
          <a:bodyPr bIns="0" anchor="b">
            <a:normAutofit/>
          </a:bodyPr>
          <a:lstStyle>
            <a:lvl1pPr algn="ctr">
              <a:defRPr sz="6600"/>
            </a:lvl1pPr>
          </a:lstStyle>
          <a:p>
            <a:r>
              <a:rPr lang="en-US"/>
              <a:t>Click to edit Master title style</a:t>
            </a:r>
            <a:endParaRPr lang="en-US" dirty="0"/>
          </a:p>
        </p:txBody>
      </p:sp>
      <p:sp>
        <p:nvSpPr>
          <p:cNvPr id="3" name="Subtitle 2"/>
          <p:cNvSpPr>
            <a:spLocks noGrp="1"/>
          </p:cNvSpPr>
          <p:nvPr>
            <p:ph type="subTitle" idx="1"/>
          </p:nvPr>
        </p:nvSpPr>
        <p:spPr>
          <a:xfrm>
            <a:off x="1774424" y="3724074"/>
            <a:ext cx="8637072" cy="977621"/>
          </a:xfrm>
        </p:spPr>
        <p:txBody>
          <a:bodyPr tIns="91440" bIns="91440">
            <a:normAutofit/>
          </a:bodyPr>
          <a:lstStyle>
            <a:lvl1pPr marL="0" indent="0" algn="ctr">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r>
              <a:rPr lang="en-US"/>
              <a:t>20XX</a:t>
            </a:r>
            <a:endParaRPr lang="en-US" dirty="0"/>
          </a:p>
        </p:txBody>
      </p:sp>
      <p:sp>
        <p:nvSpPr>
          <p:cNvPr id="5" name="Footer Placeholder 4"/>
          <p:cNvSpPr>
            <a:spLocks noGrp="1"/>
          </p:cNvSpPr>
          <p:nvPr>
            <p:ph type="ftr" sz="quarter" idx="11"/>
          </p:nvPr>
        </p:nvSpPr>
        <p:spPr>
          <a:xfrm>
            <a:off x="1451579" y="329307"/>
            <a:ext cx="5626774" cy="309201"/>
          </a:xfrm>
        </p:spPr>
        <p:txBody>
          <a:bodyPr/>
          <a:lstStyle/>
          <a:p>
            <a:endParaRPr lang="en-US" dirty="0"/>
          </a:p>
        </p:txBody>
      </p:sp>
      <p:sp>
        <p:nvSpPr>
          <p:cNvPr id="6" name="Slide Number Placeholder 5"/>
          <p:cNvSpPr>
            <a:spLocks noGrp="1"/>
          </p:cNvSpPr>
          <p:nvPr>
            <p:ph type="sldNum" sz="quarter" idx="12"/>
          </p:nvPr>
        </p:nvSpPr>
        <p:spPr>
          <a:xfrm>
            <a:off x="476834" y="798973"/>
            <a:ext cx="811019" cy="503578"/>
          </a:xfrm>
        </p:spPr>
        <p:txBody>
          <a:bodyPr/>
          <a:lstStyle/>
          <a:p>
            <a:fld id="{D8DA9DAA-006C-4F4B-980E-E3DF019B24E2}" type="slidenum">
              <a:rPr lang="en-US" smtClean="0"/>
              <a:pPr/>
              <a:t>‹#›</a:t>
            </a:fld>
            <a:endParaRPr lang="en-US" dirty="0"/>
          </a:p>
        </p:txBody>
      </p:sp>
    </p:spTree>
    <p:extLst>
      <p:ext uri="{BB962C8B-B14F-4D97-AF65-F5344CB8AC3E}">
        <p14:creationId xmlns:p14="http://schemas.microsoft.com/office/powerpoint/2010/main" val="3183620501"/>
      </p:ext>
    </p:extLst>
  </p:cSld>
  <p:clrMapOvr>
    <a:masterClrMapping/>
  </p:clrMapOvr>
  <p:hf sldNum="0" hdr="0" ftr="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2/25/2026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751473656"/>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27052" y="798973"/>
            <a:ext cx="1615742" cy="4659889"/>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444672" y="798973"/>
            <a:ext cx="7518654" cy="46598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2/25/2026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105972031"/>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DEFAUL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11069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and Content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40AAD-80AF-40E7-BE3F-43D32FC68ED4}"/>
              </a:ext>
            </a:extLst>
          </p:cNvPr>
          <p:cNvSpPr>
            <a:spLocks noGrp="1"/>
          </p:cNvSpPr>
          <p:nvPr>
            <p:ph type="ctrTitle"/>
          </p:nvPr>
        </p:nvSpPr>
        <p:spPr>
          <a:xfrm>
            <a:off x="1280160" y="301752"/>
            <a:ext cx="4663438" cy="2441448"/>
          </a:xfrm>
        </p:spPr>
        <p:txBody>
          <a:bodyPr lIns="0" tIns="0" rIns="0" bIns="0" anchor="ctr" anchorCtr="0"/>
          <a:lstStyle>
            <a:lvl1pPr algn="l">
              <a:lnSpc>
                <a:spcPts val="4000"/>
              </a:lnSpc>
              <a:spcBef>
                <a:spcPts val="1000"/>
              </a:spcBef>
              <a:defRPr sz="4000" b="1" i="0" cap="all" spc="0" baseline="0"/>
            </a:lvl1pPr>
          </a:lstStyle>
          <a:p>
            <a:r>
              <a:rPr lang="en-US"/>
              <a:t>Click to edit Master title style</a:t>
            </a:r>
            <a:endParaRPr lang="en-US" dirty="0"/>
          </a:p>
        </p:txBody>
      </p:sp>
      <p:sp>
        <p:nvSpPr>
          <p:cNvPr id="6" name="Slide Number Placeholder 5">
            <a:extLst>
              <a:ext uri="{FF2B5EF4-FFF2-40B4-BE49-F238E27FC236}">
                <a16:creationId xmlns:a16="http://schemas.microsoft.com/office/drawing/2014/main" id="{A401EAA4-F44C-4C1F-B8E3-1A3005300F50}"/>
              </a:ext>
            </a:extLst>
          </p:cNvPr>
          <p:cNvSpPr>
            <a:spLocks noGrp="1"/>
          </p:cNvSpPr>
          <p:nvPr>
            <p:ph type="sldNum" sz="quarter" idx="12"/>
          </p:nvPr>
        </p:nvSpPr>
        <p:spPr>
          <a:xfrm>
            <a:off x="484632" y="726630"/>
            <a:ext cx="520991" cy="517379"/>
          </a:xfrm>
        </p:spPr>
        <p:txBody>
          <a:bodyPr/>
          <a:lstStyle>
            <a:lvl1pPr>
              <a:defRPr>
                <a:solidFill>
                  <a:schemeClr val="accent2"/>
                </a:solidFill>
              </a:defRPr>
            </a:lvl1pPr>
          </a:lstStyle>
          <a:p>
            <a:fld id="{D8DA9DAA-006C-4F4B-980E-E3DF019B24E2}" type="slidenum">
              <a:rPr lang="en-US" smtClean="0"/>
              <a:pPr/>
              <a:t>‹#›</a:t>
            </a:fld>
            <a:endParaRPr lang="en-US" dirty="0"/>
          </a:p>
        </p:txBody>
      </p:sp>
      <p:sp>
        <p:nvSpPr>
          <p:cNvPr id="8" name="Text Placeholder 4">
            <a:extLst>
              <a:ext uri="{FF2B5EF4-FFF2-40B4-BE49-F238E27FC236}">
                <a16:creationId xmlns:a16="http://schemas.microsoft.com/office/drawing/2014/main" id="{9FB40175-FA51-DA14-A5B2-CD06DE6ECC31}"/>
              </a:ext>
            </a:extLst>
          </p:cNvPr>
          <p:cNvSpPr>
            <a:spLocks noGrp="1"/>
          </p:cNvSpPr>
          <p:nvPr>
            <p:ph type="body" sz="quarter" idx="14"/>
          </p:nvPr>
        </p:nvSpPr>
        <p:spPr>
          <a:xfrm>
            <a:off x="1280161" y="2777067"/>
            <a:ext cx="4663440" cy="3550581"/>
          </a:xfrm>
        </p:spPr>
        <p:txBody>
          <a:bodyPr lIns="0" tIns="0" rIns="0" bIns="0">
            <a:noAutofit/>
          </a:bodyPr>
          <a:lstStyle>
            <a:lvl1pPr marL="0" indent="0">
              <a:lnSpc>
                <a:spcPct val="110000"/>
              </a:lnSpc>
              <a:buNone/>
              <a:defRPr sz="1800"/>
            </a:lvl1pPr>
            <a:lvl2pPr marL="228600">
              <a:lnSpc>
                <a:spcPct val="110000"/>
              </a:lnSpc>
              <a:defRPr sz="1600"/>
            </a:lvl2pPr>
            <a:lvl3pPr marL="457200">
              <a:lnSpc>
                <a:spcPct val="110000"/>
              </a:lnSpc>
              <a:defRPr sz="1400"/>
            </a:lvl3pPr>
            <a:lvl4pPr marL="685800">
              <a:lnSpc>
                <a:spcPct val="110000"/>
              </a:lnSpc>
              <a:defRPr sz="1200"/>
            </a:lvl4pPr>
            <a:lvl5pPr marL="914400">
              <a:lnSpc>
                <a:spcPct val="110000"/>
              </a:lnSpc>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Rectangle 8">
            <a:extLst>
              <a:ext uri="{FF2B5EF4-FFF2-40B4-BE49-F238E27FC236}">
                <a16:creationId xmlns:a16="http://schemas.microsoft.com/office/drawing/2014/main" id="{515930B2-E36D-4D05-A6B3-CA1BF61D50CC}"/>
              </a:ext>
              <a:ext uri="{C183D7F6-B498-43B3-948B-1728B52AA6E4}">
                <adec:decorative xmlns:adec="http://schemas.microsoft.com/office/drawing/2017/decorative" val="1"/>
              </a:ext>
            </a:extLst>
          </p:cNvPr>
          <p:cNvSpPr/>
          <p:nvPr userDrawn="1"/>
        </p:nvSpPr>
        <p:spPr>
          <a:xfrm>
            <a:off x="6412089" y="0"/>
            <a:ext cx="5779911" cy="6858000"/>
          </a:xfrm>
          <a:prstGeom prst="rect">
            <a:avLst/>
          </a:prstGeom>
          <a:gradFill flip="none" rotWithShape="1">
            <a:gsLst>
              <a:gs pos="100000">
                <a:schemeClr val="accent4"/>
              </a:gs>
              <a:gs pos="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Picture Placeholder 12">
            <a:extLst>
              <a:ext uri="{FF2B5EF4-FFF2-40B4-BE49-F238E27FC236}">
                <a16:creationId xmlns:a16="http://schemas.microsoft.com/office/drawing/2014/main" id="{9CEC7E0F-60E8-418B-978D-C607C82E97F7}"/>
              </a:ext>
            </a:extLst>
          </p:cNvPr>
          <p:cNvSpPr>
            <a:spLocks noGrp="1"/>
          </p:cNvSpPr>
          <p:nvPr>
            <p:ph type="pic" sz="quarter" idx="13" hasCustomPrompt="1"/>
          </p:nvPr>
        </p:nvSpPr>
        <p:spPr>
          <a:xfrm>
            <a:off x="6695553" y="301752"/>
            <a:ext cx="5221224" cy="6263640"/>
          </a:xfrm>
        </p:spPr>
        <p:txBody>
          <a:bodyPr tIns="914400" anchor="t" anchorCtr="0"/>
          <a:lstStyle>
            <a:lvl1pPr algn="ctr">
              <a:buNone/>
              <a:defRPr>
                <a:solidFill>
                  <a:schemeClr val="bg1"/>
                </a:solidFill>
              </a:defRPr>
            </a:lvl1pPr>
          </a:lstStyle>
          <a:p>
            <a:r>
              <a:rPr lang="en-US" dirty="0"/>
              <a:t>Click to add picture</a:t>
            </a:r>
          </a:p>
        </p:txBody>
      </p:sp>
      <p:sp>
        <p:nvSpPr>
          <p:cNvPr id="10" name="Footer Placeholder 8">
            <a:extLst>
              <a:ext uri="{FF2B5EF4-FFF2-40B4-BE49-F238E27FC236}">
                <a16:creationId xmlns:a16="http://schemas.microsoft.com/office/drawing/2014/main" id="{7A4AE671-C203-0370-2888-FC8F7D444D11}"/>
              </a:ext>
            </a:extLst>
          </p:cNvPr>
          <p:cNvSpPr>
            <a:spLocks noGrp="1"/>
          </p:cNvSpPr>
          <p:nvPr>
            <p:ph type="ftr" sz="quarter" idx="17"/>
          </p:nvPr>
        </p:nvSpPr>
        <p:spPr>
          <a:xfrm>
            <a:off x="1280160" y="6356350"/>
            <a:ext cx="4434825" cy="365125"/>
          </a:xfrm>
        </p:spPr>
        <p:txBody>
          <a:bodyPr/>
          <a:lstStyle>
            <a:lvl1pPr algn="l">
              <a:defRPr/>
            </a:lvl1pPr>
          </a:lstStyle>
          <a:p>
            <a:endParaRPr lang="en-US" dirty="0"/>
          </a:p>
        </p:txBody>
      </p:sp>
      <p:cxnSp>
        <p:nvCxnSpPr>
          <p:cNvPr id="3" name="Straight Connector 2">
            <a:extLst>
              <a:ext uri="{FF2B5EF4-FFF2-40B4-BE49-F238E27FC236}">
                <a16:creationId xmlns:a16="http://schemas.microsoft.com/office/drawing/2014/main" id="{1792BFA8-57AD-0B5C-2534-1E862B58DAB3}"/>
              </a:ext>
              <a:ext uri="{C183D7F6-B498-43B3-948B-1728B52AA6E4}">
                <adec:decorative xmlns:adec="http://schemas.microsoft.com/office/drawing/2017/decorative" val="1"/>
              </a:ext>
            </a:extLst>
          </p:cNvPr>
          <p:cNvCxnSpPr>
            <a:cxnSpLocks/>
          </p:cNvCxnSpPr>
          <p:nvPr userDrawn="1"/>
        </p:nvCxnSpPr>
        <p:spPr>
          <a:xfrm>
            <a:off x="745127" y="1371600"/>
            <a:ext cx="0" cy="5486400"/>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24306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057AE-3B3B-4261-B912-BF9EB9A58C36}"/>
              </a:ext>
            </a:extLst>
          </p:cNvPr>
          <p:cNvSpPr>
            <a:spLocks noGrp="1"/>
          </p:cNvSpPr>
          <p:nvPr>
            <p:ph type="title"/>
          </p:nvPr>
        </p:nvSpPr>
        <p:spPr>
          <a:xfrm>
            <a:off x="1280159" y="4970638"/>
            <a:ext cx="9144000" cy="1280160"/>
          </a:xfrm>
        </p:spPr>
        <p:txBody>
          <a:bodyPr lIns="0" tIns="0" rIns="0" bIns="0" anchor="b" anchorCtr="0"/>
          <a:lstStyle>
            <a:lvl1pPr algn="l">
              <a:defRPr sz="4000" b="1" cap="all" spc="0" baseline="0">
                <a:solidFill>
                  <a:schemeClr val="tx1"/>
                </a:solidFill>
              </a:defRPr>
            </a:lvl1pPr>
          </a:lstStyle>
          <a:p>
            <a:r>
              <a:rPr lang="en-US"/>
              <a:t>Click to edit Master title style</a:t>
            </a:r>
            <a:endParaRPr lang="en-US" dirty="0"/>
          </a:p>
        </p:txBody>
      </p:sp>
      <p:sp>
        <p:nvSpPr>
          <p:cNvPr id="22" name="Slide Number Placeholder 21">
            <a:extLst>
              <a:ext uri="{FF2B5EF4-FFF2-40B4-BE49-F238E27FC236}">
                <a16:creationId xmlns:a16="http://schemas.microsoft.com/office/drawing/2014/main" id="{F0626849-9D2D-3C95-8C10-FA8F325FE9AA}"/>
              </a:ext>
            </a:extLst>
          </p:cNvPr>
          <p:cNvSpPr>
            <a:spLocks noGrp="1"/>
          </p:cNvSpPr>
          <p:nvPr>
            <p:ph type="sldNum" sz="quarter" idx="12"/>
          </p:nvPr>
        </p:nvSpPr>
        <p:spPr/>
        <p:txBody>
          <a:bodyPr/>
          <a:lstStyle/>
          <a:p>
            <a:fld id="{D8DA9DAA-006C-4F4B-980E-E3DF019B24E2}" type="slidenum">
              <a:rPr lang="en-US" smtClean="0"/>
              <a:pPr/>
              <a:t>‹#›</a:t>
            </a:fld>
            <a:endParaRPr lang="en-US" dirty="0"/>
          </a:p>
        </p:txBody>
      </p:sp>
      <p:sp>
        <p:nvSpPr>
          <p:cNvPr id="4" name="Content Placeholder 3">
            <a:extLst>
              <a:ext uri="{FF2B5EF4-FFF2-40B4-BE49-F238E27FC236}">
                <a16:creationId xmlns:a16="http://schemas.microsoft.com/office/drawing/2014/main" id="{8DE39CA1-2B6D-427E-9688-9093D5865CB7}"/>
              </a:ext>
            </a:extLst>
          </p:cNvPr>
          <p:cNvSpPr>
            <a:spLocks noGrp="1"/>
          </p:cNvSpPr>
          <p:nvPr>
            <p:ph sz="half" idx="2" hasCustomPrompt="1"/>
          </p:nvPr>
        </p:nvSpPr>
        <p:spPr>
          <a:xfrm>
            <a:off x="1280160" y="685800"/>
            <a:ext cx="4937760" cy="4023360"/>
          </a:xfrm>
        </p:spPr>
        <p:txBody>
          <a:bodyPr lIns="0" tIns="0" rIns="0" bIns="0">
            <a:noAutofit/>
          </a:bodyPr>
          <a:lstStyle>
            <a:lvl1pPr marL="0" indent="0">
              <a:spcBef>
                <a:spcPts val="1200"/>
              </a:spcBef>
              <a:buNone/>
              <a:defRPr sz="1800"/>
            </a:lvl1pPr>
            <a:lvl2pPr marL="457200">
              <a:spcBef>
                <a:spcPts val="1200"/>
              </a:spcBef>
              <a:defRPr sz="1800"/>
            </a:lvl2pPr>
            <a:lvl3pPr marL="914400">
              <a:spcBef>
                <a:spcPts val="1200"/>
              </a:spcBef>
              <a:defRPr sz="1800"/>
            </a:lvl3pPr>
            <a:lvl4pPr marL="1371600">
              <a:spcBef>
                <a:spcPts val="1200"/>
              </a:spcBef>
              <a:defRPr sz="1800"/>
            </a:lvl4pPr>
            <a:lvl5pPr marL="1828800">
              <a:spcBef>
                <a:spcPts val="1200"/>
              </a:spcBef>
              <a:defRPr sz="18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a:extLst>
              <a:ext uri="{FF2B5EF4-FFF2-40B4-BE49-F238E27FC236}">
                <a16:creationId xmlns:a16="http://schemas.microsoft.com/office/drawing/2014/main" id="{BD7EA593-3036-4FB5-94B4-D9431DF04871}"/>
              </a:ext>
            </a:extLst>
          </p:cNvPr>
          <p:cNvSpPr>
            <a:spLocks noGrp="1"/>
          </p:cNvSpPr>
          <p:nvPr>
            <p:ph sz="quarter" idx="4" hasCustomPrompt="1"/>
          </p:nvPr>
        </p:nvSpPr>
        <p:spPr>
          <a:xfrm>
            <a:off x="6704755" y="685800"/>
            <a:ext cx="4937760" cy="4023360"/>
          </a:xfrm>
        </p:spPr>
        <p:txBody>
          <a:bodyPr lIns="0" tIns="0" rIns="0" bIns="0">
            <a:noAutofit/>
          </a:bodyPr>
          <a:lstStyle>
            <a:lvl1pPr>
              <a:spcBef>
                <a:spcPts val="1200"/>
              </a:spcBef>
              <a:defRPr sz="1800"/>
            </a:lvl1pPr>
            <a:lvl2pPr>
              <a:spcBef>
                <a:spcPts val="1200"/>
              </a:spcBef>
              <a:defRPr sz="1800"/>
            </a:lvl2pPr>
            <a:lvl3pPr>
              <a:spcBef>
                <a:spcPts val="1200"/>
              </a:spcBef>
              <a:defRPr sz="1800"/>
            </a:lvl3pPr>
            <a:lvl4pPr>
              <a:spcBef>
                <a:spcPts val="1200"/>
              </a:spcBef>
              <a:defRPr sz="1800"/>
            </a:lvl4pPr>
            <a:lvl5pPr>
              <a:spcBef>
                <a:spcPts val="1200"/>
              </a:spcBef>
              <a:defRPr sz="18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3" name="Group 12">
            <a:extLst>
              <a:ext uri="{FF2B5EF4-FFF2-40B4-BE49-F238E27FC236}">
                <a16:creationId xmlns:a16="http://schemas.microsoft.com/office/drawing/2014/main" id="{4717D91C-F78C-0E4C-FB27-7112AB840A1C}"/>
              </a:ext>
              <a:ext uri="{C183D7F6-B498-43B3-948B-1728B52AA6E4}">
                <adec:decorative xmlns:adec="http://schemas.microsoft.com/office/drawing/2017/decorative" val="1"/>
              </a:ext>
            </a:extLst>
          </p:cNvPr>
          <p:cNvGrpSpPr/>
          <p:nvPr userDrawn="1"/>
        </p:nvGrpSpPr>
        <p:grpSpPr>
          <a:xfrm>
            <a:off x="5322570" y="5680647"/>
            <a:ext cx="465456" cy="581432"/>
            <a:chOff x="7843462" y="2744546"/>
            <a:chExt cx="465456" cy="581432"/>
          </a:xfrm>
        </p:grpSpPr>
        <p:sp>
          <p:nvSpPr>
            <p:cNvPr id="15" name="Graphic 12">
              <a:extLst>
                <a:ext uri="{FF2B5EF4-FFF2-40B4-BE49-F238E27FC236}">
                  <a16:creationId xmlns:a16="http://schemas.microsoft.com/office/drawing/2014/main" id="{CC935CF3-75DF-0DC7-1B2A-E0E0205DF64B}"/>
                </a:ext>
              </a:extLst>
            </p:cNvPr>
            <p:cNvSpPr/>
            <p:nvPr userDrawn="1"/>
          </p:nvSpPr>
          <p:spPr>
            <a:xfrm>
              <a:off x="8217780" y="2973840"/>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bg1"/>
            </a:solidFill>
            <a:ln w="422" cap="flat">
              <a:noFill/>
              <a:prstDash val="solid"/>
              <a:miter/>
            </a:ln>
          </p:spPr>
          <p:txBody>
            <a:bodyPr rtlCol="0" anchor="ctr"/>
            <a:lstStyle/>
            <a:p>
              <a:endParaRPr lang="en-US" dirty="0"/>
            </a:p>
          </p:txBody>
        </p:sp>
        <p:sp>
          <p:nvSpPr>
            <p:cNvPr id="17" name="Graphic 13">
              <a:extLst>
                <a:ext uri="{FF2B5EF4-FFF2-40B4-BE49-F238E27FC236}">
                  <a16:creationId xmlns:a16="http://schemas.microsoft.com/office/drawing/2014/main" id="{D5782BEB-6319-DEC1-F9ED-BA9201C6B9B7}"/>
                </a:ext>
              </a:extLst>
            </p:cNvPr>
            <p:cNvSpPr/>
            <p:nvPr userDrawn="1"/>
          </p:nvSpPr>
          <p:spPr>
            <a:xfrm>
              <a:off x="7859002" y="2744546"/>
              <a:ext cx="139038" cy="139038"/>
            </a:xfrm>
            <a:custGeom>
              <a:avLst/>
              <a:gdLst>
                <a:gd name="connsiteX0" fmla="*/ 129601 w 139038"/>
                <a:gd name="connsiteY0" fmla="*/ 60082 h 139038"/>
                <a:gd name="connsiteX1" fmla="*/ 78956 w 139038"/>
                <a:gd name="connsiteY1" fmla="*/ 60082 h 139038"/>
                <a:gd name="connsiteX2" fmla="*/ 78956 w 139038"/>
                <a:gd name="connsiteY2" fmla="*/ 9437 h 139038"/>
                <a:gd name="connsiteX3" fmla="*/ 69519 w 139038"/>
                <a:gd name="connsiteY3" fmla="*/ 0 h 139038"/>
                <a:gd name="connsiteX4" fmla="*/ 60082 w 139038"/>
                <a:gd name="connsiteY4" fmla="*/ 9437 h 139038"/>
                <a:gd name="connsiteX5" fmla="*/ 60082 w 139038"/>
                <a:gd name="connsiteY5" fmla="*/ 60082 h 139038"/>
                <a:gd name="connsiteX6" fmla="*/ 9437 w 139038"/>
                <a:gd name="connsiteY6" fmla="*/ 60082 h 139038"/>
                <a:gd name="connsiteX7" fmla="*/ 0 w 139038"/>
                <a:gd name="connsiteY7" fmla="*/ 69519 h 139038"/>
                <a:gd name="connsiteX8" fmla="*/ 9437 w 139038"/>
                <a:gd name="connsiteY8" fmla="*/ 78956 h 139038"/>
                <a:gd name="connsiteX9" fmla="*/ 60082 w 139038"/>
                <a:gd name="connsiteY9" fmla="*/ 78956 h 139038"/>
                <a:gd name="connsiteX10" fmla="*/ 60082 w 139038"/>
                <a:gd name="connsiteY10" fmla="*/ 129601 h 139038"/>
                <a:gd name="connsiteX11" fmla="*/ 69519 w 139038"/>
                <a:gd name="connsiteY11" fmla="*/ 139038 h 139038"/>
                <a:gd name="connsiteX12" fmla="*/ 78956 w 139038"/>
                <a:gd name="connsiteY12" fmla="*/ 129601 h 139038"/>
                <a:gd name="connsiteX13" fmla="*/ 78956 w 139038"/>
                <a:gd name="connsiteY13" fmla="*/ 78956 h 139038"/>
                <a:gd name="connsiteX14" fmla="*/ 129601 w 139038"/>
                <a:gd name="connsiteY14" fmla="*/ 78956 h 139038"/>
                <a:gd name="connsiteX15" fmla="*/ 139038 w 139038"/>
                <a:gd name="connsiteY15" fmla="*/ 69519 h 139038"/>
                <a:gd name="connsiteX16" fmla="*/ 129601 w 139038"/>
                <a:gd name="connsiteY16" fmla="*/ 60082 h 139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8" h="139038">
                  <a:moveTo>
                    <a:pt x="129601" y="60082"/>
                  </a:moveTo>
                  <a:lnTo>
                    <a:pt x="78956" y="60082"/>
                  </a:lnTo>
                  <a:lnTo>
                    <a:pt x="78956" y="9437"/>
                  </a:lnTo>
                  <a:cubicBezTo>
                    <a:pt x="78956" y="4225"/>
                    <a:pt x="74731" y="0"/>
                    <a:pt x="69519" y="0"/>
                  </a:cubicBezTo>
                  <a:cubicBezTo>
                    <a:pt x="64307" y="0"/>
                    <a:pt x="60082" y="4225"/>
                    <a:pt x="60082" y="9437"/>
                  </a:cubicBezTo>
                  <a:lnTo>
                    <a:pt x="60082" y="60082"/>
                  </a:lnTo>
                  <a:lnTo>
                    <a:pt x="9437" y="60082"/>
                  </a:lnTo>
                  <a:cubicBezTo>
                    <a:pt x="4225" y="60082"/>
                    <a:pt x="0" y="64307"/>
                    <a:pt x="0" y="69519"/>
                  </a:cubicBezTo>
                  <a:cubicBezTo>
                    <a:pt x="0" y="74731"/>
                    <a:pt x="4225" y="78956"/>
                    <a:pt x="9437" y="78956"/>
                  </a:cubicBezTo>
                  <a:lnTo>
                    <a:pt x="60082" y="78956"/>
                  </a:lnTo>
                  <a:lnTo>
                    <a:pt x="60082" y="129601"/>
                  </a:lnTo>
                  <a:cubicBezTo>
                    <a:pt x="60082" y="134813"/>
                    <a:pt x="64307" y="139038"/>
                    <a:pt x="69519" y="139038"/>
                  </a:cubicBezTo>
                  <a:cubicBezTo>
                    <a:pt x="74731" y="139038"/>
                    <a:pt x="78956" y="134813"/>
                    <a:pt x="78956" y="129601"/>
                  </a:cubicBezTo>
                  <a:lnTo>
                    <a:pt x="78956" y="78956"/>
                  </a:lnTo>
                  <a:lnTo>
                    <a:pt x="129601" y="78956"/>
                  </a:lnTo>
                  <a:cubicBezTo>
                    <a:pt x="134813" y="78956"/>
                    <a:pt x="139038" y="74731"/>
                    <a:pt x="139038" y="69519"/>
                  </a:cubicBezTo>
                  <a:cubicBezTo>
                    <a:pt x="139038" y="64307"/>
                    <a:pt x="134813" y="60082"/>
                    <a:pt x="129601" y="60082"/>
                  </a:cubicBezTo>
                  <a:close/>
                </a:path>
              </a:pathLst>
            </a:custGeom>
            <a:solidFill>
              <a:schemeClr val="bg1"/>
            </a:solidFill>
            <a:ln w="603" cap="flat">
              <a:noFill/>
              <a:prstDash val="solid"/>
              <a:miter/>
            </a:ln>
          </p:spPr>
          <p:txBody>
            <a:bodyPr rtlCol="0" anchor="ctr"/>
            <a:lstStyle/>
            <a:p>
              <a:endParaRPr lang="en-US" dirty="0"/>
            </a:p>
          </p:txBody>
        </p:sp>
        <p:sp>
          <p:nvSpPr>
            <p:cNvPr id="18" name="Graphic 15">
              <a:extLst>
                <a:ext uri="{FF2B5EF4-FFF2-40B4-BE49-F238E27FC236}">
                  <a16:creationId xmlns:a16="http://schemas.microsoft.com/office/drawing/2014/main" id="{6E59DFAF-9794-BD12-D89A-422FFFFCE023}"/>
                </a:ext>
              </a:extLst>
            </p:cNvPr>
            <p:cNvSpPr/>
            <p:nvPr userDrawn="1"/>
          </p:nvSpPr>
          <p:spPr>
            <a:xfrm>
              <a:off x="7843462" y="3198265"/>
              <a:ext cx="127713" cy="127713"/>
            </a:xfrm>
            <a:custGeom>
              <a:avLst/>
              <a:gdLst>
                <a:gd name="connsiteX0" fmla="*/ 63857 w 127713"/>
                <a:gd name="connsiteY0" fmla="*/ 18874 h 127713"/>
                <a:gd name="connsiteX1" fmla="*/ 108839 w 127713"/>
                <a:gd name="connsiteY1" fmla="*/ 63857 h 127713"/>
                <a:gd name="connsiteX2" fmla="*/ 63857 w 127713"/>
                <a:gd name="connsiteY2" fmla="*/ 108839 h 127713"/>
                <a:gd name="connsiteX3" fmla="*/ 18874 w 127713"/>
                <a:gd name="connsiteY3" fmla="*/ 63857 h 127713"/>
                <a:gd name="connsiteX4" fmla="*/ 63857 w 127713"/>
                <a:gd name="connsiteY4" fmla="*/ 18874 h 127713"/>
                <a:gd name="connsiteX5" fmla="*/ 63857 w 127713"/>
                <a:gd name="connsiteY5" fmla="*/ 0 h 127713"/>
                <a:gd name="connsiteX6" fmla="*/ 0 w 127713"/>
                <a:gd name="connsiteY6" fmla="*/ 63857 h 127713"/>
                <a:gd name="connsiteX7" fmla="*/ 63857 w 127713"/>
                <a:gd name="connsiteY7" fmla="*/ 127713 h 127713"/>
                <a:gd name="connsiteX8" fmla="*/ 127713 w 127713"/>
                <a:gd name="connsiteY8" fmla="*/ 63857 h 127713"/>
                <a:gd name="connsiteX9" fmla="*/ 63857 w 127713"/>
                <a:gd name="connsiteY9" fmla="*/ 0 h 12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3">
                  <a:moveTo>
                    <a:pt x="63857" y="18874"/>
                  </a:moveTo>
                  <a:cubicBezTo>
                    <a:pt x="88700" y="18874"/>
                    <a:pt x="108839" y="39013"/>
                    <a:pt x="108839" y="63857"/>
                  </a:cubicBezTo>
                  <a:cubicBezTo>
                    <a:pt x="108839" y="88700"/>
                    <a:pt x="88700" y="108839"/>
                    <a:pt x="63857" y="108839"/>
                  </a:cubicBezTo>
                  <a:cubicBezTo>
                    <a:pt x="39013" y="108839"/>
                    <a:pt x="18874" y="88700"/>
                    <a:pt x="18874" y="63857"/>
                  </a:cubicBezTo>
                  <a:cubicBezTo>
                    <a:pt x="18898" y="39023"/>
                    <a:pt x="39023" y="18898"/>
                    <a:pt x="63857" y="18874"/>
                  </a:cubicBezTo>
                  <a:moveTo>
                    <a:pt x="63857" y="0"/>
                  </a:moveTo>
                  <a:cubicBezTo>
                    <a:pt x="28590" y="0"/>
                    <a:pt x="0" y="28590"/>
                    <a:pt x="0" y="63857"/>
                  </a:cubicBezTo>
                  <a:cubicBezTo>
                    <a:pt x="0" y="99124"/>
                    <a:pt x="28590" y="127713"/>
                    <a:pt x="63857" y="127713"/>
                  </a:cubicBezTo>
                  <a:cubicBezTo>
                    <a:pt x="99124" y="127713"/>
                    <a:pt x="127713" y="99124"/>
                    <a:pt x="127713" y="63857"/>
                  </a:cubicBezTo>
                  <a:cubicBezTo>
                    <a:pt x="127713" y="28590"/>
                    <a:pt x="99124" y="0"/>
                    <a:pt x="63857" y="0"/>
                  </a:cubicBezTo>
                  <a:close/>
                </a:path>
              </a:pathLst>
            </a:custGeom>
            <a:solidFill>
              <a:schemeClr val="bg1"/>
            </a:solidFill>
            <a:ln w="610" cap="flat">
              <a:noFill/>
              <a:prstDash val="solid"/>
              <a:miter/>
            </a:ln>
          </p:spPr>
          <p:txBody>
            <a:bodyPr rtlCol="0" anchor="ctr"/>
            <a:lstStyle/>
            <a:p>
              <a:endParaRPr lang="en-US" dirty="0"/>
            </a:p>
          </p:txBody>
        </p:sp>
      </p:grpSp>
      <p:sp>
        <p:nvSpPr>
          <p:cNvPr id="21" name="Footer Placeholder 20">
            <a:extLst>
              <a:ext uri="{FF2B5EF4-FFF2-40B4-BE49-F238E27FC236}">
                <a16:creationId xmlns:a16="http://schemas.microsoft.com/office/drawing/2014/main" id="{36444A47-BCB3-5C86-F2B8-25092BE8D9FF}"/>
              </a:ext>
            </a:extLst>
          </p:cNvPr>
          <p:cNvSpPr>
            <a:spLocks noGrp="1"/>
          </p:cNvSpPr>
          <p:nvPr>
            <p:ph type="ftr" sz="quarter" idx="11"/>
          </p:nvPr>
        </p:nvSpPr>
        <p:spPr>
          <a:xfrm>
            <a:off x="1280160" y="6356350"/>
            <a:ext cx="4114800" cy="365125"/>
          </a:xfrm>
        </p:spPr>
        <p:txBody>
          <a:bodyPr lIns="0" rIns="91440"/>
          <a:lstStyle>
            <a:lvl1pPr algn="l">
              <a:defRPr/>
            </a:lvl1pPr>
          </a:lstStyle>
          <a:p>
            <a:endParaRPr lang="en-US" dirty="0"/>
          </a:p>
        </p:txBody>
      </p:sp>
      <p:cxnSp>
        <p:nvCxnSpPr>
          <p:cNvPr id="23" name="Straight Connector 22">
            <a:extLst>
              <a:ext uri="{FF2B5EF4-FFF2-40B4-BE49-F238E27FC236}">
                <a16:creationId xmlns:a16="http://schemas.microsoft.com/office/drawing/2014/main" id="{C648C53D-49AB-C003-70E8-5117AF079715}"/>
              </a:ext>
              <a:ext uri="{C183D7F6-B498-43B3-948B-1728B52AA6E4}">
                <adec:decorative xmlns:adec="http://schemas.microsoft.com/office/drawing/2017/decorative" val="1"/>
              </a:ext>
            </a:extLst>
          </p:cNvPr>
          <p:cNvCxnSpPr>
            <a:cxnSpLocks/>
          </p:cNvCxnSpPr>
          <p:nvPr userDrawn="1"/>
        </p:nvCxnSpPr>
        <p:spPr>
          <a:xfrm>
            <a:off x="740664" y="1371600"/>
            <a:ext cx="0" cy="5486400"/>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A96BC1DE-6696-3408-564E-2D73B1266326}"/>
              </a:ext>
              <a:ext uri="{C183D7F6-B498-43B3-948B-1728B52AA6E4}">
                <adec:decorative xmlns:adec="http://schemas.microsoft.com/office/drawing/2017/decorative" val="1"/>
              </a:ext>
            </a:extLst>
          </p:cNvPr>
          <p:cNvGrpSpPr/>
          <p:nvPr userDrawn="1"/>
        </p:nvGrpSpPr>
        <p:grpSpPr>
          <a:xfrm rot="5400000">
            <a:off x="10711518" y="5393214"/>
            <a:ext cx="1097341" cy="736658"/>
            <a:chOff x="10508317" y="446637"/>
            <a:chExt cx="1097341" cy="736658"/>
          </a:xfrm>
        </p:grpSpPr>
        <p:sp>
          <p:nvSpPr>
            <p:cNvPr id="25" name="Graphic 15">
              <a:extLst>
                <a:ext uri="{FF2B5EF4-FFF2-40B4-BE49-F238E27FC236}">
                  <a16:creationId xmlns:a16="http://schemas.microsoft.com/office/drawing/2014/main" id="{268EB1E4-29D6-C3F5-BCBB-FB7E7EE5C25C}"/>
                </a:ext>
                <a:ext uri="{C183D7F6-B498-43B3-948B-1728B52AA6E4}">
                  <adec:decorative xmlns:adec="http://schemas.microsoft.com/office/drawing/2017/decorative" val="1"/>
                </a:ext>
              </a:extLst>
            </p:cNvPr>
            <p:cNvSpPr/>
            <p:nvPr userDrawn="1"/>
          </p:nvSpPr>
          <p:spPr>
            <a:xfrm>
              <a:off x="10508317" y="492206"/>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accent2"/>
            </a:solidFill>
            <a:ln w="603" cap="flat">
              <a:noFill/>
              <a:prstDash val="solid"/>
              <a:miter/>
            </a:ln>
          </p:spPr>
          <p:txBody>
            <a:bodyPr rtlCol="0" anchor="ctr"/>
            <a:lstStyle/>
            <a:p>
              <a:endParaRPr lang="en-US" dirty="0"/>
            </a:p>
          </p:txBody>
        </p:sp>
        <p:sp>
          <p:nvSpPr>
            <p:cNvPr id="26" name="Graphic 16">
              <a:extLst>
                <a:ext uri="{FF2B5EF4-FFF2-40B4-BE49-F238E27FC236}">
                  <a16:creationId xmlns:a16="http://schemas.microsoft.com/office/drawing/2014/main" id="{09524D46-140F-2F4F-430B-F59815A07CF1}"/>
                </a:ext>
                <a:ext uri="{C183D7F6-B498-43B3-948B-1728B52AA6E4}">
                  <adec:decorative xmlns:adec="http://schemas.microsoft.com/office/drawing/2017/decorative" val="1"/>
                </a:ext>
              </a:extLst>
            </p:cNvPr>
            <p:cNvSpPr/>
            <p:nvPr userDrawn="1"/>
          </p:nvSpPr>
          <p:spPr>
            <a:xfrm>
              <a:off x="11477944" y="1055581"/>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accent2"/>
            </a:solidFill>
            <a:ln w="610" cap="flat">
              <a:noFill/>
              <a:prstDash val="solid"/>
              <a:miter/>
            </a:ln>
          </p:spPr>
          <p:txBody>
            <a:bodyPr rtlCol="0" anchor="ctr"/>
            <a:lstStyle/>
            <a:p>
              <a:endParaRPr lang="en-US" dirty="0"/>
            </a:p>
          </p:txBody>
        </p:sp>
        <p:sp>
          <p:nvSpPr>
            <p:cNvPr id="27" name="Graphic 14">
              <a:extLst>
                <a:ext uri="{FF2B5EF4-FFF2-40B4-BE49-F238E27FC236}">
                  <a16:creationId xmlns:a16="http://schemas.microsoft.com/office/drawing/2014/main" id="{AC75143B-C717-8D04-743C-B40FB5EFB21C}"/>
                </a:ext>
                <a:ext uri="{C183D7F6-B498-43B3-948B-1728B52AA6E4}">
                  <adec:decorative xmlns:adec="http://schemas.microsoft.com/office/drawing/2017/decorative" val="1"/>
                </a:ext>
              </a:extLst>
            </p:cNvPr>
            <p:cNvSpPr/>
            <p:nvPr userDrawn="1"/>
          </p:nvSpPr>
          <p:spPr>
            <a:xfrm>
              <a:off x="11241555" y="446637"/>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2"/>
            </a:solidFill>
            <a:ln w="422"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6118795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itle and image">
    <p:bg>
      <p:bgPr>
        <a:gradFill>
          <a:gsLst>
            <a:gs pos="100000">
              <a:schemeClr val="accent4"/>
            </a:gs>
            <a:gs pos="0">
              <a:schemeClr val="accent2"/>
            </a:gs>
          </a:gsLst>
          <a:lin ang="81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9F227-D21C-48B3-828A-6BFA9585E82F}"/>
              </a:ext>
            </a:extLst>
          </p:cNvPr>
          <p:cNvSpPr>
            <a:spLocks noGrp="1"/>
          </p:cNvSpPr>
          <p:nvPr>
            <p:ph type="title" hasCustomPrompt="1"/>
          </p:nvPr>
        </p:nvSpPr>
        <p:spPr>
          <a:xfrm>
            <a:off x="5116544" y="614202"/>
            <a:ext cx="5918072" cy="2276856"/>
          </a:xfrm>
        </p:spPr>
        <p:txBody>
          <a:bodyPr lIns="0" tIns="0" rIns="0" bIns="0" anchor="b"/>
          <a:lstStyle>
            <a:lvl1pPr algn="r">
              <a:lnSpc>
                <a:spcPts val="4000"/>
              </a:lnSpc>
              <a:defRPr sz="4000" b="1" cap="all" spc="0" baseline="0">
                <a:solidFill>
                  <a:schemeClr val="bg1"/>
                </a:solidFill>
              </a:defRPr>
            </a:lvl1pPr>
          </a:lstStyle>
          <a:p>
            <a:r>
              <a:rPr lang="en-US" dirty="0"/>
              <a:t>Click to add title</a:t>
            </a:r>
          </a:p>
        </p:txBody>
      </p:sp>
      <p:sp>
        <p:nvSpPr>
          <p:cNvPr id="8" name="Slide Number Placeholder 7">
            <a:extLst>
              <a:ext uri="{FF2B5EF4-FFF2-40B4-BE49-F238E27FC236}">
                <a16:creationId xmlns:a16="http://schemas.microsoft.com/office/drawing/2014/main" id="{1C738AB3-8054-6E21-C34C-36AF3A31AC4E}"/>
              </a:ext>
            </a:extLst>
          </p:cNvPr>
          <p:cNvSpPr>
            <a:spLocks noGrp="1"/>
          </p:cNvSpPr>
          <p:nvPr>
            <p:ph type="sldNum" sz="quarter" idx="20"/>
          </p:nvPr>
        </p:nvSpPr>
        <p:spPr/>
        <p:txBody>
          <a:bodyPr/>
          <a:lstStyle>
            <a:lvl1pPr>
              <a:defRPr>
                <a:solidFill>
                  <a:schemeClr val="bg1"/>
                </a:solidFill>
              </a:defRPr>
            </a:lvl1pPr>
          </a:lstStyle>
          <a:p>
            <a:fld id="{D8DA9DAA-006C-4F4B-980E-E3DF019B24E2}" type="slidenum">
              <a:rPr lang="en-US" smtClean="0"/>
              <a:pPr/>
              <a:t>‹#›</a:t>
            </a:fld>
            <a:endParaRPr lang="en-US" dirty="0"/>
          </a:p>
        </p:txBody>
      </p:sp>
      <p:sp>
        <p:nvSpPr>
          <p:cNvPr id="19" name="Picture Placeholder 18">
            <a:extLst>
              <a:ext uri="{FF2B5EF4-FFF2-40B4-BE49-F238E27FC236}">
                <a16:creationId xmlns:a16="http://schemas.microsoft.com/office/drawing/2014/main" id="{34120D15-E48C-4FBE-BB95-24DB36D9F458}"/>
              </a:ext>
            </a:extLst>
          </p:cNvPr>
          <p:cNvSpPr>
            <a:spLocks noGrp="1"/>
          </p:cNvSpPr>
          <p:nvPr>
            <p:ph type="pic" sz="quarter" idx="14" hasCustomPrompt="1"/>
          </p:nvPr>
        </p:nvSpPr>
        <p:spPr>
          <a:xfrm>
            <a:off x="1280160" y="2530058"/>
            <a:ext cx="3707972" cy="3707971"/>
          </a:xfrm>
          <a:custGeom>
            <a:avLst/>
            <a:gdLst>
              <a:gd name="connsiteX0" fmla="*/ 1853986 w 3707972"/>
              <a:gd name="connsiteY0" fmla="*/ 0 h 3707971"/>
              <a:gd name="connsiteX1" fmla="*/ 3707972 w 3707972"/>
              <a:gd name="connsiteY1" fmla="*/ 1853986 h 3707971"/>
              <a:gd name="connsiteX2" fmla="*/ 2043545 w 3707972"/>
              <a:gd name="connsiteY2" fmla="*/ 3698400 h 3707971"/>
              <a:gd name="connsiteX3" fmla="*/ 1854006 w 3707972"/>
              <a:gd name="connsiteY3" fmla="*/ 3707971 h 3707971"/>
              <a:gd name="connsiteX4" fmla="*/ 1853966 w 3707972"/>
              <a:gd name="connsiteY4" fmla="*/ 3707971 h 3707971"/>
              <a:gd name="connsiteX5" fmla="*/ 1664427 w 3707972"/>
              <a:gd name="connsiteY5" fmla="*/ 3698400 h 3707971"/>
              <a:gd name="connsiteX6" fmla="*/ 0 w 3707972"/>
              <a:gd name="connsiteY6" fmla="*/ 1853986 h 3707971"/>
              <a:gd name="connsiteX7" fmla="*/ 1853986 w 3707972"/>
              <a:gd name="connsiteY7" fmla="*/ 0 h 3707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07972" h="3707971">
                <a:moveTo>
                  <a:pt x="1853986" y="0"/>
                </a:moveTo>
                <a:cubicBezTo>
                  <a:pt x="2877914" y="0"/>
                  <a:pt x="3707972" y="830058"/>
                  <a:pt x="3707972" y="1853986"/>
                </a:cubicBezTo>
                <a:cubicBezTo>
                  <a:pt x="3707972" y="2813919"/>
                  <a:pt x="2978429" y="3603458"/>
                  <a:pt x="2043545" y="3698400"/>
                </a:cubicBezTo>
                <a:lnTo>
                  <a:pt x="1854006" y="3707971"/>
                </a:lnTo>
                <a:lnTo>
                  <a:pt x="1853966" y="3707971"/>
                </a:lnTo>
                <a:lnTo>
                  <a:pt x="1664427" y="3698400"/>
                </a:lnTo>
                <a:cubicBezTo>
                  <a:pt x="729543" y="3603458"/>
                  <a:pt x="0" y="2813919"/>
                  <a:pt x="0" y="1853986"/>
                </a:cubicBezTo>
                <a:cubicBezTo>
                  <a:pt x="0" y="830058"/>
                  <a:pt x="830058" y="0"/>
                  <a:pt x="1853986" y="0"/>
                </a:cubicBezTo>
                <a:close/>
              </a:path>
            </a:pathLst>
          </a:custGeom>
        </p:spPr>
        <p:txBody>
          <a:bodyPr wrap="square" tIns="914400" anchor="t">
            <a:noAutofit/>
          </a:bodyPr>
          <a:lstStyle>
            <a:lvl1pPr algn="ctr">
              <a:buNone/>
              <a:defRPr sz="1600" b="1">
                <a:solidFill>
                  <a:schemeClr val="bg1"/>
                </a:solidFill>
              </a:defRPr>
            </a:lvl1pPr>
          </a:lstStyle>
          <a:p>
            <a:r>
              <a:rPr lang="en-US" dirty="0"/>
              <a:t>Click to add picture</a:t>
            </a:r>
          </a:p>
        </p:txBody>
      </p:sp>
      <p:sp>
        <p:nvSpPr>
          <p:cNvPr id="4" name="Text Placeholder 3">
            <a:extLst>
              <a:ext uri="{FF2B5EF4-FFF2-40B4-BE49-F238E27FC236}">
                <a16:creationId xmlns:a16="http://schemas.microsoft.com/office/drawing/2014/main" id="{94FD1B85-4BEF-C1C1-5619-B82E9E44A9F8}"/>
              </a:ext>
            </a:extLst>
          </p:cNvPr>
          <p:cNvSpPr>
            <a:spLocks noGrp="1"/>
          </p:cNvSpPr>
          <p:nvPr>
            <p:ph type="body" sz="quarter" idx="17"/>
          </p:nvPr>
        </p:nvSpPr>
        <p:spPr>
          <a:xfrm>
            <a:off x="5116548" y="3161752"/>
            <a:ext cx="5918068" cy="3144965"/>
          </a:xfrm>
        </p:spPr>
        <p:txBody>
          <a:bodyPr lIns="0" tIns="0" rIns="0" bIns="0">
            <a:normAutofit/>
          </a:bodyPr>
          <a:lstStyle>
            <a:lvl1pPr marL="0" indent="0" algn="r">
              <a:spcBef>
                <a:spcPts val="1200"/>
              </a:spcBef>
              <a:buNone/>
              <a:defRPr sz="2400">
                <a:solidFill>
                  <a:schemeClr val="bg1"/>
                </a:solidFill>
              </a:defRPr>
            </a:lvl1pPr>
            <a:lvl2pPr marL="457200" indent="0" algn="r">
              <a:spcBef>
                <a:spcPts val="1200"/>
              </a:spcBef>
              <a:buNone/>
              <a:defRPr sz="2400">
                <a:solidFill>
                  <a:schemeClr val="bg1"/>
                </a:solidFill>
              </a:defRPr>
            </a:lvl2pPr>
            <a:lvl3pPr marL="914400" indent="0" algn="r">
              <a:spcBef>
                <a:spcPts val="1200"/>
              </a:spcBef>
              <a:buNone/>
              <a:defRPr sz="2400">
                <a:solidFill>
                  <a:schemeClr val="bg1"/>
                </a:solidFill>
              </a:defRPr>
            </a:lvl3pPr>
            <a:lvl4pPr marL="1371600" indent="0" algn="r">
              <a:spcBef>
                <a:spcPts val="1200"/>
              </a:spcBef>
              <a:buNone/>
              <a:defRPr sz="2400">
                <a:solidFill>
                  <a:schemeClr val="bg1"/>
                </a:solidFill>
              </a:defRPr>
            </a:lvl4pPr>
            <a:lvl5pPr marL="1828800" indent="0" algn="r">
              <a:buNone/>
              <a:defRPr sz="18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14" name="Straight Connector 13">
            <a:extLst>
              <a:ext uri="{FF2B5EF4-FFF2-40B4-BE49-F238E27FC236}">
                <a16:creationId xmlns:a16="http://schemas.microsoft.com/office/drawing/2014/main" id="{13AE7F8D-AE68-4A83-BAB5-3A97D473CE3C}"/>
              </a:ext>
              <a:ext uri="{C183D7F6-B498-43B3-948B-1728B52AA6E4}">
                <adec:decorative xmlns:adec="http://schemas.microsoft.com/office/drawing/2017/decorative" val="1"/>
              </a:ext>
            </a:extLst>
          </p:cNvPr>
          <p:cNvCxnSpPr>
            <a:cxnSpLocks/>
          </p:cNvCxnSpPr>
          <p:nvPr userDrawn="1"/>
        </p:nvCxnSpPr>
        <p:spPr>
          <a:xfrm>
            <a:off x="740664" y="1371600"/>
            <a:ext cx="0" cy="5486400"/>
          </a:xfrm>
          <a:prstGeom prst="line">
            <a:avLst/>
          </a:prstGeom>
          <a:ln w="25400" cap="sq">
            <a:solidFill>
              <a:schemeClr val="bg1"/>
            </a:solidFill>
            <a:bevel/>
          </a:ln>
        </p:spPr>
        <p:style>
          <a:lnRef idx="1">
            <a:schemeClr val="accent1"/>
          </a:lnRef>
          <a:fillRef idx="0">
            <a:schemeClr val="accent1"/>
          </a:fillRef>
          <a:effectRef idx="0">
            <a:schemeClr val="accent1"/>
          </a:effectRef>
          <a:fontRef idx="minor">
            <a:schemeClr val="tx1"/>
          </a:fontRef>
        </p:style>
      </p:cxnSp>
      <p:sp>
        <p:nvSpPr>
          <p:cNvPr id="11" name="Graphic 12">
            <a:extLst>
              <a:ext uri="{FF2B5EF4-FFF2-40B4-BE49-F238E27FC236}">
                <a16:creationId xmlns:a16="http://schemas.microsoft.com/office/drawing/2014/main" id="{EA1B6985-3E5A-40F4-9268-D4AB3BBF8C91}"/>
              </a:ext>
              <a:ext uri="{C183D7F6-B498-43B3-948B-1728B52AA6E4}">
                <adec:decorative xmlns:adec="http://schemas.microsoft.com/office/drawing/2017/decorative" val="1"/>
              </a:ext>
            </a:extLst>
          </p:cNvPr>
          <p:cNvSpPr/>
          <p:nvPr userDrawn="1"/>
        </p:nvSpPr>
        <p:spPr>
          <a:xfrm>
            <a:off x="4745394" y="2760277"/>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bg1"/>
          </a:solidFill>
          <a:ln w="422" cap="flat">
            <a:noFill/>
            <a:prstDash val="solid"/>
            <a:miter/>
          </a:ln>
        </p:spPr>
        <p:txBody>
          <a:bodyPr rtlCol="0" anchor="ctr"/>
          <a:lstStyle/>
          <a:p>
            <a:endParaRPr lang="en-US" dirty="0"/>
          </a:p>
        </p:txBody>
      </p:sp>
      <p:sp>
        <p:nvSpPr>
          <p:cNvPr id="13" name="Graphic 13">
            <a:extLst>
              <a:ext uri="{FF2B5EF4-FFF2-40B4-BE49-F238E27FC236}">
                <a16:creationId xmlns:a16="http://schemas.microsoft.com/office/drawing/2014/main" id="{338BC906-9D03-4280-85E8-21A81BC21D73}"/>
              </a:ext>
              <a:ext uri="{C183D7F6-B498-43B3-948B-1728B52AA6E4}">
                <adec:decorative xmlns:adec="http://schemas.microsoft.com/office/drawing/2017/decorative" val="1"/>
              </a:ext>
            </a:extLst>
          </p:cNvPr>
          <p:cNvSpPr/>
          <p:nvPr userDrawn="1"/>
        </p:nvSpPr>
        <p:spPr>
          <a:xfrm>
            <a:off x="4386614" y="2530982"/>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bg1"/>
          </a:solidFill>
          <a:ln w="603" cap="flat">
            <a:noFill/>
            <a:prstDash val="solid"/>
            <a:miter/>
          </a:ln>
        </p:spPr>
        <p:txBody>
          <a:bodyPr rtlCol="0" anchor="ctr"/>
          <a:lstStyle/>
          <a:p>
            <a:endParaRPr lang="en-US" dirty="0"/>
          </a:p>
        </p:txBody>
      </p:sp>
      <p:sp>
        <p:nvSpPr>
          <p:cNvPr id="17" name="Graphic 15">
            <a:extLst>
              <a:ext uri="{FF2B5EF4-FFF2-40B4-BE49-F238E27FC236}">
                <a16:creationId xmlns:a16="http://schemas.microsoft.com/office/drawing/2014/main" id="{C5C06D53-C9F6-47E8-BFE1-B8193A1AED8B}"/>
              </a:ext>
              <a:ext uri="{C183D7F6-B498-43B3-948B-1728B52AA6E4}">
                <adec:decorative xmlns:adec="http://schemas.microsoft.com/office/drawing/2017/decorative" val="1"/>
              </a:ext>
            </a:extLst>
          </p:cNvPr>
          <p:cNvSpPr/>
          <p:nvPr userDrawn="1"/>
        </p:nvSpPr>
        <p:spPr>
          <a:xfrm>
            <a:off x="1652402" y="6031572"/>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bg1"/>
          </a:solidFill>
          <a:ln w="610" cap="flat">
            <a:noFill/>
            <a:prstDash val="solid"/>
            <a:miter/>
          </a:ln>
        </p:spPr>
        <p:txBody>
          <a:bodyPr rtlCol="0" anchor="ctr"/>
          <a:lstStyle/>
          <a:p>
            <a:endParaRPr lang="en-US" dirty="0"/>
          </a:p>
        </p:txBody>
      </p:sp>
      <p:sp>
        <p:nvSpPr>
          <p:cNvPr id="7" name="Footer Placeholder 6">
            <a:extLst>
              <a:ext uri="{FF2B5EF4-FFF2-40B4-BE49-F238E27FC236}">
                <a16:creationId xmlns:a16="http://schemas.microsoft.com/office/drawing/2014/main" id="{CE9872E9-2F0D-2FEB-0974-F0BBBC5E0331}"/>
              </a:ext>
            </a:extLst>
          </p:cNvPr>
          <p:cNvSpPr>
            <a:spLocks noGrp="1"/>
          </p:cNvSpPr>
          <p:nvPr>
            <p:ph type="ftr" sz="quarter" idx="19"/>
          </p:nvPr>
        </p:nvSpPr>
        <p:spPr>
          <a:xfrm>
            <a:off x="7238999" y="6356350"/>
            <a:ext cx="3795615" cy="365125"/>
          </a:xfrm>
        </p:spPr>
        <p:txBody>
          <a:bodyPr/>
          <a:lstStyle>
            <a:lvl1pPr>
              <a:defRPr>
                <a:solidFill>
                  <a:schemeClr val="bg1"/>
                </a:solidFill>
              </a:defRPr>
            </a:lvl1pPr>
          </a:lstStyle>
          <a:p>
            <a:endParaRPr lang="en-US" dirty="0"/>
          </a:p>
        </p:txBody>
      </p:sp>
    </p:spTree>
    <p:extLst>
      <p:ext uri="{BB962C8B-B14F-4D97-AF65-F5344CB8AC3E}">
        <p14:creationId xmlns:p14="http://schemas.microsoft.com/office/powerpoint/2010/main" val="21294563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Comparison 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9EFE408-BFE1-16DC-F7C6-47F55C171AC6}"/>
              </a:ext>
              <a:ext uri="{C183D7F6-B498-43B3-948B-1728B52AA6E4}">
                <adec:decorative xmlns:adec="http://schemas.microsoft.com/office/drawing/2017/decorative" val="1"/>
              </a:ext>
            </a:extLst>
          </p:cNvPr>
          <p:cNvSpPr/>
          <p:nvPr userDrawn="1"/>
        </p:nvSpPr>
        <p:spPr>
          <a:xfrm>
            <a:off x="6412992" y="0"/>
            <a:ext cx="5779008" cy="6858000"/>
          </a:xfrm>
          <a:prstGeom prst="rect">
            <a:avLst/>
          </a:prstGeom>
          <a:gradFill flip="none" rotWithShape="1">
            <a:gsLst>
              <a:gs pos="100000">
                <a:schemeClr val="accent4"/>
              </a:gs>
              <a:gs pos="0">
                <a:schemeClr val="accent2"/>
              </a:gs>
            </a:gsLst>
            <a:lin ang="4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5F057AE-3B3B-4261-B912-BF9EB9A58C36}"/>
              </a:ext>
            </a:extLst>
          </p:cNvPr>
          <p:cNvSpPr>
            <a:spLocks noGrp="1"/>
          </p:cNvSpPr>
          <p:nvPr>
            <p:ph type="title"/>
          </p:nvPr>
        </p:nvSpPr>
        <p:spPr>
          <a:xfrm>
            <a:off x="6915572" y="685800"/>
            <a:ext cx="4754880" cy="5670550"/>
          </a:xfrm>
        </p:spPr>
        <p:txBody>
          <a:bodyPr lIns="0" tIns="0" rIns="0" bIns="0" anchor="ctr" anchorCtr="0"/>
          <a:lstStyle>
            <a:lvl1pPr algn="l">
              <a:defRPr sz="4000" b="1" cap="all" spc="0" baseline="0">
                <a:solidFill>
                  <a:schemeClr val="bg1"/>
                </a:solidFill>
              </a:defRPr>
            </a:lvl1pPr>
          </a:lstStyle>
          <a:p>
            <a:r>
              <a:rPr lang="en-US"/>
              <a:t>Click to edit Master title style</a:t>
            </a:r>
            <a:endParaRPr lang="en-US" dirty="0"/>
          </a:p>
        </p:txBody>
      </p:sp>
      <p:sp>
        <p:nvSpPr>
          <p:cNvPr id="22" name="Slide Number Placeholder 21">
            <a:extLst>
              <a:ext uri="{FF2B5EF4-FFF2-40B4-BE49-F238E27FC236}">
                <a16:creationId xmlns:a16="http://schemas.microsoft.com/office/drawing/2014/main" id="{4C0ED5DD-6381-0FFD-7B45-D21179A390B5}"/>
              </a:ext>
            </a:extLst>
          </p:cNvPr>
          <p:cNvSpPr>
            <a:spLocks noGrp="1"/>
          </p:cNvSpPr>
          <p:nvPr>
            <p:ph type="sldNum" sz="quarter" idx="12"/>
          </p:nvPr>
        </p:nvSpPr>
        <p:spPr/>
        <p:txBody>
          <a:bodyPr/>
          <a:lstStyle/>
          <a:p>
            <a:fld id="{D8DA9DAA-006C-4F4B-980E-E3DF019B24E2}" type="slidenum">
              <a:rPr lang="en-US" smtClean="0"/>
              <a:pPr/>
              <a:t>‹#›</a:t>
            </a:fld>
            <a:endParaRPr lang="en-US" dirty="0"/>
          </a:p>
        </p:txBody>
      </p:sp>
      <p:sp>
        <p:nvSpPr>
          <p:cNvPr id="4" name="Content Placeholder 5">
            <a:extLst>
              <a:ext uri="{FF2B5EF4-FFF2-40B4-BE49-F238E27FC236}">
                <a16:creationId xmlns:a16="http://schemas.microsoft.com/office/drawing/2014/main" id="{F042E432-AE48-385B-DEA1-32129394CE76}"/>
              </a:ext>
            </a:extLst>
          </p:cNvPr>
          <p:cNvSpPr>
            <a:spLocks noGrp="1"/>
          </p:cNvSpPr>
          <p:nvPr>
            <p:ph sz="quarter" idx="15" hasCustomPrompt="1"/>
          </p:nvPr>
        </p:nvSpPr>
        <p:spPr>
          <a:xfrm>
            <a:off x="1279526" y="1533524"/>
            <a:ext cx="4663440" cy="1895475"/>
          </a:xfrm>
        </p:spPr>
        <p:txBody>
          <a:bodyPr lIns="0" tIns="0" rIns="0" bIns="0" anchor="t" anchorCtr="0">
            <a:noAutofit/>
          </a:bodyPr>
          <a:lstStyle>
            <a:lvl1pPr marL="342900" indent="-512064">
              <a:spcBef>
                <a:spcPts val="1000"/>
              </a:spcBef>
              <a:buFont typeface="+mj-lt"/>
              <a:buAutoNum type="arabicPeriod"/>
              <a:defRPr sz="1800"/>
            </a:lvl1pPr>
            <a:lvl2pPr marL="1028700" indent="-342900">
              <a:spcBef>
                <a:spcPts val="1200"/>
              </a:spcBef>
              <a:buFont typeface="+mj-lt"/>
              <a:buAutoNum type="alphaLcPeriod"/>
              <a:defRPr sz="1800"/>
            </a:lvl2pPr>
            <a:lvl3pPr marL="1257300" indent="-342900">
              <a:spcBef>
                <a:spcPts val="1200"/>
              </a:spcBef>
              <a:buFont typeface="+mj-lt"/>
              <a:buAutoNum type="arabicParenR"/>
              <a:defRPr sz="1800"/>
            </a:lvl3pPr>
            <a:lvl4pPr marL="1714500" indent="-342900">
              <a:spcBef>
                <a:spcPts val="1200"/>
              </a:spcBef>
              <a:buFont typeface="+mj-lt"/>
              <a:buAutoNum type="alphaLcParenR"/>
              <a:defRPr sz="1800"/>
            </a:lvl4pPr>
            <a:lvl5pPr marL="2228850" indent="-400050">
              <a:spcBef>
                <a:spcPts val="1200"/>
              </a:spcBef>
              <a:buFont typeface="+mj-lt"/>
              <a:buAutoNum type="romanLcPeriod"/>
              <a:defRPr sz="18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5">
            <a:extLst>
              <a:ext uri="{FF2B5EF4-FFF2-40B4-BE49-F238E27FC236}">
                <a16:creationId xmlns:a16="http://schemas.microsoft.com/office/drawing/2014/main" id="{DF111B2E-0535-57E2-FE92-620F9307A956}"/>
              </a:ext>
            </a:extLst>
          </p:cNvPr>
          <p:cNvSpPr>
            <a:spLocks noGrp="1"/>
          </p:cNvSpPr>
          <p:nvPr>
            <p:ph sz="quarter" idx="13" hasCustomPrompt="1"/>
          </p:nvPr>
        </p:nvSpPr>
        <p:spPr>
          <a:xfrm>
            <a:off x="1280160" y="3482974"/>
            <a:ext cx="4663440" cy="1190033"/>
          </a:xfrm>
        </p:spPr>
        <p:txBody>
          <a:bodyPr lIns="0" tIns="0" rIns="0" bIns="0" anchor="t" anchorCtr="0">
            <a:noAutofit/>
          </a:bodyPr>
          <a:lstStyle>
            <a:lvl1pPr marL="0" indent="0">
              <a:spcBef>
                <a:spcPts val="1200"/>
              </a:spcBef>
              <a:buNone/>
              <a:defRPr sz="1800"/>
            </a:lvl1pPr>
            <a:lvl2pPr marL="457200" indent="0">
              <a:spcBef>
                <a:spcPts val="1200"/>
              </a:spcBef>
              <a:buNone/>
              <a:defRPr sz="1600"/>
            </a:lvl2pPr>
            <a:lvl3pPr marL="914400" indent="0">
              <a:spcBef>
                <a:spcPts val="1200"/>
              </a:spcBef>
              <a:buNone/>
              <a:defRPr sz="1400"/>
            </a:lvl3pPr>
            <a:lvl4pPr marL="1371600" indent="0">
              <a:spcBef>
                <a:spcPts val="1200"/>
              </a:spcBef>
              <a:buNone/>
              <a:defRPr sz="1200"/>
            </a:lvl4pPr>
            <a:lvl5pPr marL="1828800" indent="0">
              <a:spcBef>
                <a:spcPts val="1200"/>
              </a:spcBef>
              <a:buNone/>
              <a:defRPr sz="1200"/>
            </a:lvl5pPr>
          </a:lstStyle>
          <a:p>
            <a:pPr lvl="0"/>
            <a:r>
              <a:rPr lang="en-US" dirty="0"/>
              <a:t>Click to add text</a:t>
            </a:r>
          </a:p>
        </p:txBody>
      </p:sp>
      <p:sp>
        <p:nvSpPr>
          <p:cNvPr id="6" name="Content Placeholder 5">
            <a:extLst>
              <a:ext uri="{FF2B5EF4-FFF2-40B4-BE49-F238E27FC236}">
                <a16:creationId xmlns:a16="http://schemas.microsoft.com/office/drawing/2014/main" id="{BD7EA593-3036-4FB5-94B4-D9431DF04871}"/>
              </a:ext>
            </a:extLst>
          </p:cNvPr>
          <p:cNvSpPr>
            <a:spLocks noGrp="1"/>
          </p:cNvSpPr>
          <p:nvPr>
            <p:ph sz="quarter" idx="4" hasCustomPrompt="1"/>
          </p:nvPr>
        </p:nvSpPr>
        <p:spPr>
          <a:xfrm>
            <a:off x="1280160" y="4692058"/>
            <a:ext cx="4663440" cy="1584918"/>
          </a:xfrm>
        </p:spPr>
        <p:txBody>
          <a:bodyPr lIns="0" tIns="0" rIns="0" bIns="0" anchor="t" anchorCtr="0">
            <a:noAutofit/>
          </a:bodyPr>
          <a:lstStyle>
            <a:lvl1pPr>
              <a:spcBef>
                <a:spcPts val="1200"/>
              </a:spcBef>
              <a:defRPr sz="1800"/>
            </a:lvl1pPr>
            <a:lvl2pPr>
              <a:spcBef>
                <a:spcPts val="1200"/>
              </a:spcBef>
              <a:defRPr sz="1600"/>
            </a:lvl2pPr>
            <a:lvl3pPr>
              <a:spcBef>
                <a:spcPts val="1200"/>
              </a:spcBef>
              <a:defRPr sz="1400"/>
            </a:lvl3pPr>
            <a:lvl4pPr>
              <a:spcBef>
                <a:spcPts val="1200"/>
              </a:spcBef>
              <a:defRPr sz="1200"/>
            </a:lvl4pPr>
            <a:lvl5pPr>
              <a:spcBef>
                <a:spcPts val="1200"/>
              </a:spcBef>
              <a:defRPr sz="12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Footer Placeholder 20">
            <a:extLst>
              <a:ext uri="{FF2B5EF4-FFF2-40B4-BE49-F238E27FC236}">
                <a16:creationId xmlns:a16="http://schemas.microsoft.com/office/drawing/2014/main" id="{34C23E1A-9E5E-DA12-8E11-83F486766E16}"/>
              </a:ext>
            </a:extLst>
          </p:cNvPr>
          <p:cNvSpPr>
            <a:spLocks noGrp="1"/>
          </p:cNvSpPr>
          <p:nvPr>
            <p:ph type="ftr" sz="quarter" idx="11"/>
          </p:nvPr>
        </p:nvSpPr>
        <p:spPr>
          <a:xfrm>
            <a:off x="1280160" y="6356350"/>
            <a:ext cx="4114800" cy="365125"/>
          </a:xfrm>
        </p:spPr>
        <p:txBody>
          <a:bodyPr lIns="0" rIns="91440"/>
          <a:lstStyle>
            <a:lvl1pPr algn="l">
              <a:defRPr/>
            </a:lvl1pPr>
          </a:lstStyle>
          <a:p>
            <a:endParaRPr lang="en-US" dirty="0"/>
          </a:p>
        </p:txBody>
      </p:sp>
      <p:cxnSp>
        <p:nvCxnSpPr>
          <p:cNvPr id="23" name="Straight Connector 22">
            <a:extLst>
              <a:ext uri="{FF2B5EF4-FFF2-40B4-BE49-F238E27FC236}">
                <a16:creationId xmlns:a16="http://schemas.microsoft.com/office/drawing/2014/main" id="{E3FE6E42-6A8F-C459-87EE-E2A5BAFA852B}"/>
              </a:ext>
              <a:ext uri="{C183D7F6-B498-43B3-948B-1728B52AA6E4}">
                <adec:decorative xmlns:adec="http://schemas.microsoft.com/office/drawing/2017/decorative" val="1"/>
              </a:ext>
            </a:extLst>
          </p:cNvPr>
          <p:cNvCxnSpPr>
            <a:cxnSpLocks/>
          </p:cNvCxnSpPr>
          <p:nvPr userDrawn="1"/>
        </p:nvCxnSpPr>
        <p:spPr>
          <a:xfrm>
            <a:off x="740664" y="1371600"/>
            <a:ext cx="0" cy="5486400"/>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709432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057AE-3B3B-4261-B912-BF9EB9A58C36}"/>
              </a:ext>
            </a:extLst>
          </p:cNvPr>
          <p:cNvSpPr>
            <a:spLocks noGrp="1"/>
          </p:cNvSpPr>
          <p:nvPr>
            <p:ph type="title" hasCustomPrompt="1"/>
          </p:nvPr>
        </p:nvSpPr>
        <p:spPr>
          <a:xfrm>
            <a:off x="1280160" y="685800"/>
            <a:ext cx="9137012" cy="1280160"/>
          </a:xfrm>
        </p:spPr>
        <p:txBody>
          <a:bodyPr lIns="0" tIns="0" rIns="0" bIns="0"/>
          <a:lstStyle>
            <a:lvl1pPr>
              <a:defRPr sz="4000" b="1" cap="all" spc="0" baseline="0"/>
            </a:lvl1pPr>
          </a:lstStyle>
          <a:p>
            <a:r>
              <a:rPr lang="en-US" dirty="0"/>
              <a:t>Click to add title</a:t>
            </a:r>
          </a:p>
        </p:txBody>
      </p:sp>
      <p:sp>
        <p:nvSpPr>
          <p:cNvPr id="15" name="Slide Number Placeholder 14">
            <a:extLst>
              <a:ext uri="{FF2B5EF4-FFF2-40B4-BE49-F238E27FC236}">
                <a16:creationId xmlns:a16="http://schemas.microsoft.com/office/drawing/2014/main" id="{0F91A5DB-A2CA-1D70-9A06-3869A288C924}"/>
              </a:ext>
            </a:extLst>
          </p:cNvPr>
          <p:cNvSpPr>
            <a:spLocks noGrp="1"/>
          </p:cNvSpPr>
          <p:nvPr>
            <p:ph type="sldNum" sz="quarter" idx="12"/>
          </p:nvPr>
        </p:nvSpPr>
        <p:spPr/>
        <p:txBody>
          <a:bodyPr/>
          <a:lstStyle/>
          <a:p>
            <a:fld id="{D8DA9DAA-006C-4F4B-980E-E3DF019B24E2}" type="slidenum">
              <a:rPr lang="en-US" smtClean="0"/>
              <a:pPr/>
              <a:t>‹#›</a:t>
            </a:fld>
            <a:endParaRPr lang="en-US" dirty="0"/>
          </a:p>
        </p:txBody>
      </p:sp>
      <p:sp>
        <p:nvSpPr>
          <p:cNvPr id="4" name="Content Placeholder 3">
            <a:extLst>
              <a:ext uri="{FF2B5EF4-FFF2-40B4-BE49-F238E27FC236}">
                <a16:creationId xmlns:a16="http://schemas.microsoft.com/office/drawing/2014/main" id="{8DE39CA1-2B6D-427E-9688-9093D5865CB7}"/>
              </a:ext>
            </a:extLst>
          </p:cNvPr>
          <p:cNvSpPr>
            <a:spLocks noGrp="1"/>
          </p:cNvSpPr>
          <p:nvPr>
            <p:ph sz="half" idx="2" hasCustomPrompt="1"/>
          </p:nvPr>
        </p:nvSpPr>
        <p:spPr>
          <a:xfrm>
            <a:off x="1280160" y="2327440"/>
            <a:ext cx="4846320" cy="4040574"/>
          </a:xfrm>
        </p:spPr>
        <p:txBody>
          <a:bodyPr lIns="0" tIns="0" rIns="0" bIns="0">
            <a:normAutofit/>
          </a:bodyPr>
          <a:lstStyle>
            <a:lvl1pPr marL="0" indent="0">
              <a:spcAft>
                <a:spcPts val="0"/>
              </a:spcAft>
              <a:buNone/>
              <a:defRPr sz="1800"/>
            </a:lvl1pPr>
            <a:lvl2pPr marL="228600">
              <a:spcBef>
                <a:spcPts val="1200"/>
              </a:spcBef>
              <a:defRPr sz="1800"/>
            </a:lvl2pPr>
            <a:lvl3pPr marL="685800">
              <a:spcBef>
                <a:spcPts val="1200"/>
              </a:spcBef>
              <a:defRPr sz="1800"/>
            </a:lvl3pPr>
            <a:lvl4pPr marL="1143000">
              <a:spcBef>
                <a:spcPts val="1200"/>
              </a:spcBef>
              <a:defRPr sz="1800"/>
            </a:lvl4pPr>
            <a:lvl5pPr marL="1600200">
              <a:spcBef>
                <a:spcPts val="1200"/>
              </a:spcBef>
              <a:defRPr sz="18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a:extLst>
              <a:ext uri="{FF2B5EF4-FFF2-40B4-BE49-F238E27FC236}">
                <a16:creationId xmlns:a16="http://schemas.microsoft.com/office/drawing/2014/main" id="{BD7EA593-3036-4FB5-94B4-D9431DF04871}"/>
              </a:ext>
            </a:extLst>
          </p:cNvPr>
          <p:cNvSpPr>
            <a:spLocks noGrp="1"/>
          </p:cNvSpPr>
          <p:nvPr>
            <p:ph sz="quarter" idx="4" hasCustomPrompt="1"/>
          </p:nvPr>
        </p:nvSpPr>
        <p:spPr>
          <a:xfrm>
            <a:off x="6723402" y="2327441"/>
            <a:ext cx="4846320" cy="4040574"/>
          </a:xfrm>
        </p:spPr>
        <p:txBody>
          <a:bodyPr lIns="0" tIns="0" rIns="0" bIns="0">
            <a:normAutofit/>
          </a:bodyPr>
          <a:lstStyle>
            <a:lvl1pPr marL="0" indent="0">
              <a:spcAft>
                <a:spcPts val="0"/>
              </a:spcAft>
              <a:buNone/>
              <a:defRPr sz="1800"/>
            </a:lvl1pPr>
            <a:lvl2pPr marL="228600">
              <a:spcBef>
                <a:spcPts val="1200"/>
              </a:spcBef>
              <a:defRPr sz="1800"/>
            </a:lvl2pPr>
            <a:lvl3pPr marL="685800">
              <a:spcBef>
                <a:spcPts val="1200"/>
              </a:spcBef>
              <a:defRPr sz="1800"/>
            </a:lvl3pPr>
            <a:lvl4pPr marL="1143000">
              <a:spcBef>
                <a:spcPts val="1200"/>
              </a:spcBef>
              <a:defRPr sz="1800"/>
            </a:lvl4pPr>
            <a:lvl5pPr marL="1600200">
              <a:spcBef>
                <a:spcPts val="1200"/>
              </a:spcBef>
              <a:defRPr sz="18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0" name="Straight Connector 9">
            <a:extLst>
              <a:ext uri="{FF2B5EF4-FFF2-40B4-BE49-F238E27FC236}">
                <a16:creationId xmlns:a16="http://schemas.microsoft.com/office/drawing/2014/main" id="{160F34ED-DA60-4CC2-B735-B0EC5D9FEA35}"/>
              </a:ext>
              <a:ext uri="{C183D7F6-B498-43B3-948B-1728B52AA6E4}">
                <adec:decorative xmlns:adec="http://schemas.microsoft.com/office/drawing/2017/decorative" val="1"/>
              </a:ext>
            </a:extLst>
          </p:cNvPr>
          <p:cNvCxnSpPr>
            <a:cxnSpLocks/>
          </p:cNvCxnSpPr>
          <p:nvPr/>
        </p:nvCxnSpPr>
        <p:spPr>
          <a:xfrm>
            <a:off x="740664" y="1371600"/>
            <a:ext cx="0" cy="5486400"/>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12" name="Graphic 15">
            <a:extLst>
              <a:ext uri="{FF2B5EF4-FFF2-40B4-BE49-F238E27FC236}">
                <a16:creationId xmlns:a16="http://schemas.microsoft.com/office/drawing/2014/main" id="{A9475260-301F-4744-B1DA-7B00F6FB4342}"/>
              </a:ext>
              <a:ext uri="{C183D7F6-B498-43B3-948B-1728B52AA6E4}">
                <adec:decorative xmlns:adec="http://schemas.microsoft.com/office/drawing/2017/decorative" val="1"/>
              </a:ext>
            </a:extLst>
          </p:cNvPr>
          <p:cNvSpPr/>
          <p:nvPr userDrawn="1"/>
        </p:nvSpPr>
        <p:spPr>
          <a:xfrm>
            <a:off x="10508317" y="492206"/>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accent2"/>
          </a:solidFill>
          <a:ln w="603" cap="flat">
            <a:noFill/>
            <a:prstDash val="solid"/>
            <a:miter/>
          </a:ln>
        </p:spPr>
        <p:txBody>
          <a:bodyPr rtlCol="0" anchor="ctr"/>
          <a:lstStyle/>
          <a:p>
            <a:endParaRPr lang="en-US" dirty="0"/>
          </a:p>
        </p:txBody>
      </p:sp>
      <p:sp>
        <p:nvSpPr>
          <p:cNvPr id="14" name="Graphic 16">
            <a:extLst>
              <a:ext uri="{FF2B5EF4-FFF2-40B4-BE49-F238E27FC236}">
                <a16:creationId xmlns:a16="http://schemas.microsoft.com/office/drawing/2014/main" id="{9BBD3F4B-0836-48C5-AC68-747456D1DD50}"/>
              </a:ext>
              <a:ext uri="{C183D7F6-B498-43B3-948B-1728B52AA6E4}">
                <adec:decorative xmlns:adec="http://schemas.microsoft.com/office/drawing/2017/decorative" val="1"/>
              </a:ext>
            </a:extLst>
          </p:cNvPr>
          <p:cNvSpPr/>
          <p:nvPr userDrawn="1"/>
        </p:nvSpPr>
        <p:spPr>
          <a:xfrm>
            <a:off x="11477944" y="1055581"/>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accent2"/>
          </a:solidFill>
          <a:ln w="610" cap="flat">
            <a:noFill/>
            <a:prstDash val="solid"/>
            <a:miter/>
          </a:ln>
        </p:spPr>
        <p:txBody>
          <a:bodyPr rtlCol="0" anchor="ctr"/>
          <a:lstStyle/>
          <a:p>
            <a:endParaRPr lang="en-US" dirty="0"/>
          </a:p>
        </p:txBody>
      </p:sp>
      <p:sp>
        <p:nvSpPr>
          <p:cNvPr id="16" name="Graphic 14">
            <a:extLst>
              <a:ext uri="{FF2B5EF4-FFF2-40B4-BE49-F238E27FC236}">
                <a16:creationId xmlns:a16="http://schemas.microsoft.com/office/drawing/2014/main" id="{9B4398D5-99F4-4F83-AA77-9B4177648CAF}"/>
              </a:ext>
              <a:ext uri="{C183D7F6-B498-43B3-948B-1728B52AA6E4}">
                <adec:decorative xmlns:adec="http://schemas.microsoft.com/office/drawing/2017/decorative" val="1"/>
              </a:ext>
            </a:extLst>
          </p:cNvPr>
          <p:cNvSpPr/>
          <p:nvPr userDrawn="1"/>
        </p:nvSpPr>
        <p:spPr>
          <a:xfrm>
            <a:off x="11241555" y="446637"/>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2"/>
          </a:solidFill>
          <a:ln w="422" cap="flat">
            <a:noFill/>
            <a:prstDash val="solid"/>
            <a:miter/>
          </a:ln>
        </p:spPr>
        <p:txBody>
          <a:bodyPr rtlCol="0" anchor="ctr"/>
          <a:lstStyle/>
          <a:p>
            <a:endParaRPr lang="en-US" dirty="0"/>
          </a:p>
        </p:txBody>
      </p:sp>
      <p:sp>
        <p:nvSpPr>
          <p:cNvPr id="13" name="Footer Placeholder 12">
            <a:extLst>
              <a:ext uri="{FF2B5EF4-FFF2-40B4-BE49-F238E27FC236}">
                <a16:creationId xmlns:a16="http://schemas.microsoft.com/office/drawing/2014/main" id="{6D6A69CF-70D6-AB12-CD8B-FD75B7EE1420}"/>
              </a:ext>
            </a:extLst>
          </p:cNvPr>
          <p:cNvSpPr>
            <a:spLocks noGrp="1"/>
          </p:cNvSpPr>
          <p:nvPr>
            <p:ph type="ftr" sz="quarter" idx="11"/>
          </p:nvPr>
        </p:nvSpPr>
        <p:spPr>
          <a:xfrm>
            <a:off x="1280160" y="6356350"/>
            <a:ext cx="4114800" cy="365125"/>
          </a:xfrm>
        </p:spPr>
        <p:txBody>
          <a:bodyPr/>
          <a:lstStyle>
            <a:lvl1pPr algn="l">
              <a:defRPr/>
            </a:lvl1pPr>
          </a:lstStyle>
          <a:p>
            <a:endParaRPr lang="en-US" dirty="0"/>
          </a:p>
        </p:txBody>
      </p:sp>
    </p:spTree>
    <p:extLst>
      <p:ext uri="{BB962C8B-B14F-4D97-AF65-F5344CB8AC3E}">
        <p14:creationId xmlns:p14="http://schemas.microsoft.com/office/powerpoint/2010/main" val="41917965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itle, imag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6CF8C-1EA0-4E47-AC60-CAC3B80A3C5D}"/>
              </a:ext>
            </a:extLst>
          </p:cNvPr>
          <p:cNvSpPr>
            <a:spLocks noGrp="1"/>
          </p:cNvSpPr>
          <p:nvPr>
            <p:ph type="title" hasCustomPrompt="1"/>
          </p:nvPr>
        </p:nvSpPr>
        <p:spPr>
          <a:xfrm>
            <a:off x="4114800" y="640080"/>
            <a:ext cx="7498080" cy="1280160"/>
          </a:xfrm>
        </p:spPr>
        <p:txBody>
          <a:bodyPr lIns="0" tIns="0" rIns="0" bIns="0" anchor="b" anchorCtr="0"/>
          <a:lstStyle>
            <a:lvl1pPr>
              <a:defRPr sz="4000" b="1" cap="all" spc="0" baseline="0"/>
            </a:lvl1pPr>
          </a:lstStyle>
          <a:p>
            <a:r>
              <a:rPr lang="en-US" dirty="0"/>
              <a:t>Click to add title</a:t>
            </a:r>
          </a:p>
        </p:txBody>
      </p:sp>
      <p:sp>
        <p:nvSpPr>
          <p:cNvPr id="6" name="Slide Number Placeholder 5">
            <a:extLst>
              <a:ext uri="{FF2B5EF4-FFF2-40B4-BE49-F238E27FC236}">
                <a16:creationId xmlns:a16="http://schemas.microsoft.com/office/drawing/2014/main" id="{5266FD4D-815A-431C-ADEF-DE6F236F617F}"/>
              </a:ext>
            </a:extLst>
          </p:cNvPr>
          <p:cNvSpPr>
            <a:spLocks noGrp="1"/>
          </p:cNvSpPr>
          <p:nvPr>
            <p:ph type="sldNum" sz="quarter" idx="12"/>
          </p:nvPr>
        </p:nvSpPr>
        <p:spPr>
          <a:xfrm>
            <a:off x="484632" y="722376"/>
            <a:ext cx="520991" cy="517379"/>
          </a:xfrm>
        </p:spPr>
        <p:txBody>
          <a:bodyPr anchor="t" anchorCtr="0"/>
          <a:lstStyle>
            <a:lvl1pPr>
              <a:defRPr>
                <a:solidFill>
                  <a:schemeClr val="accent2"/>
                </a:solidFill>
              </a:defRPr>
            </a:lvl1pPr>
          </a:lstStyle>
          <a:p>
            <a:fld id="{D8DA9DAA-006C-4F4B-980E-E3DF019B24E2}" type="slidenum">
              <a:rPr lang="en-US" smtClean="0"/>
              <a:pPr/>
              <a:t>‹#›</a:t>
            </a:fld>
            <a:endParaRPr lang="en-US" dirty="0"/>
          </a:p>
        </p:txBody>
      </p:sp>
      <p:sp>
        <p:nvSpPr>
          <p:cNvPr id="15" name="Picture Placeholder 14">
            <a:extLst>
              <a:ext uri="{FF2B5EF4-FFF2-40B4-BE49-F238E27FC236}">
                <a16:creationId xmlns:a16="http://schemas.microsoft.com/office/drawing/2014/main" id="{E62FC6D8-DD87-4B93-8491-43C84EE63FE2}"/>
              </a:ext>
            </a:extLst>
          </p:cNvPr>
          <p:cNvSpPr>
            <a:spLocks noGrp="1"/>
          </p:cNvSpPr>
          <p:nvPr>
            <p:ph type="pic" sz="quarter" idx="13" hasCustomPrompt="1"/>
          </p:nvPr>
        </p:nvSpPr>
        <p:spPr>
          <a:xfrm>
            <a:off x="1317615" y="895646"/>
            <a:ext cx="1956925" cy="1956928"/>
          </a:xfrm>
          <a:custGeom>
            <a:avLst/>
            <a:gdLst>
              <a:gd name="connsiteX0" fmla="*/ 2133823 w 4266960"/>
              <a:gd name="connsiteY0" fmla="*/ 0 h 4266968"/>
              <a:gd name="connsiteX1" fmla="*/ 4256628 w 4266960"/>
              <a:gd name="connsiteY1" fmla="*/ 1915652 h 4266968"/>
              <a:gd name="connsiteX2" fmla="*/ 4266960 w 4266960"/>
              <a:gd name="connsiteY2" fmla="*/ 2120258 h 4266968"/>
              <a:gd name="connsiteX3" fmla="*/ 4266960 w 4266960"/>
              <a:gd name="connsiteY3" fmla="*/ 2147389 h 4266968"/>
              <a:gd name="connsiteX4" fmla="*/ 4256628 w 4266960"/>
              <a:gd name="connsiteY4" fmla="*/ 2351994 h 4266968"/>
              <a:gd name="connsiteX5" fmla="*/ 2351994 w 4266960"/>
              <a:gd name="connsiteY5" fmla="*/ 4256629 h 4266968"/>
              <a:gd name="connsiteX6" fmla="*/ 2147230 w 4266960"/>
              <a:gd name="connsiteY6" fmla="*/ 4266968 h 4266968"/>
              <a:gd name="connsiteX7" fmla="*/ 2120416 w 4266960"/>
              <a:gd name="connsiteY7" fmla="*/ 4266968 h 4266968"/>
              <a:gd name="connsiteX8" fmla="*/ 1915652 w 4266960"/>
              <a:gd name="connsiteY8" fmla="*/ 4256629 h 4266968"/>
              <a:gd name="connsiteX9" fmla="*/ 0 w 4266960"/>
              <a:gd name="connsiteY9" fmla="*/ 2133823 h 4266968"/>
              <a:gd name="connsiteX10" fmla="*/ 2133823 w 4266960"/>
              <a:gd name="connsiteY10" fmla="*/ 0 h 426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6960" h="4266968">
                <a:moveTo>
                  <a:pt x="2133823" y="0"/>
                </a:moveTo>
                <a:cubicBezTo>
                  <a:pt x="3238644" y="0"/>
                  <a:pt x="4147355" y="839660"/>
                  <a:pt x="4256628" y="1915652"/>
                </a:cubicBezTo>
                <a:lnTo>
                  <a:pt x="4266960" y="2120258"/>
                </a:lnTo>
                <a:lnTo>
                  <a:pt x="4266960" y="2147389"/>
                </a:lnTo>
                <a:lnTo>
                  <a:pt x="4256628" y="2351994"/>
                </a:lnTo>
                <a:cubicBezTo>
                  <a:pt x="4154640" y="3356254"/>
                  <a:pt x="3356253" y="4154640"/>
                  <a:pt x="2351994" y="4256629"/>
                </a:cubicBezTo>
                <a:lnTo>
                  <a:pt x="2147230" y="4266968"/>
                </a:lnTo>
                <a:lnTo>
                  <a:pt x="2120416" y="4266968"/>
                </a:lnTo>
                <a:lnTo>
                  <a:pt x="1915652" y="4256629"/>
                </a:lnTo>
                <a:cubicBezTo>
                  <a:pt x="839660" y="4147356"/>
                  <a:pt x="0" y="3238645"/>
                  <a:pt x="0" y="2133823"/>
                </a:cubicBezTo>
                <a:cubicBezTo>
                  <a:pt x="0" y="955346"/>
                  <a:pt x="955346" y="0"/>
                  <a:pt x="2133823" y="0"/>
                </a:cubicBezTo>
                <a:close/>
              </a:path>
            </a:pathLst>
          </a:custGeom>
        </p:spPr>
        <p:txBody>
          <a:bodyPr wrap="square" tIns="91440" anchor="t" anchorCtr="0">
            <a:noAutofit/>
          </a:bodyPr>
          <a:lstStyle>
            <a:lvl1pPr algn="ctr">
              <a:buNone/>
              <a:defRPr sz="1800"/>
            </a:lvl1pPr>
          </a:lstStyle>
          <a:p>
            <a:r>
              <a:rPr lang="en-US" dirty="0"/>
              <a:t>Click to add picture</a:t>
            </a:r>
          </a:p>
        </p:txBody>
      </p:sp>
      <p:sp>
        <p:nvSpPr>
          <p:cNvPr id="3" name="Content Placeholder 2">
            <a:extLst>
              <a:ext uri="{FF2B5EF4-FFF2-40B4-BE49-F238E27FC236}">
                <a16:creationId xmlns:a16="http://schemas.microsoft.com/office/drawing/2014/main" id="{628CABF8-19D8-4F3C-994F-4D35EC7A2C3E}"/>
              </a:ext>
            </a:extLst>
          </p:cNvPr>
          <p:cNvSpPr>
            <a:spLocks noGrp="1"/>
          </p:cNvSpPr>
          <p:nvPr>
            <p:ph idx="1" hasCustomPrompt="1"/>
          </p:nvPr>
        </p:nvSpPr>
        <p:spPr>
          <a:xfrm>
            <a:off x="4114800" y="2194560"/>
            <a:ext cx="7498080" cy="4023360"/>
          </a:xfrm>
        </p:spPr>
        <p:txBody>
          <a:bodyPr lIns="0" tIns="0" rIns="0" bIns="0">
            <a:noAutofit/>
          </a:bodyPr>
          <a:lstStyle>
            <a:lvl1pPr marL="0" indent="0">
              <a:lnSpc>
                <a:spcPct val="110000"/>
              </a:lnSpc>
              <a:buNone/>
              <a:defRPr sz="1800"/>
            </a:lvl1pPr>
            <a:lvl2pPr marL="228600">
              <a:defRPr sz="1600"/>
            </a:lvl2pPr>
            <a:lvl3pPr marL="457200">
              <a:defRPr sz="1400"/>
            </a:lvl3pPr>
            <a:lvl4pPr marL="685800">
              <a:defRPr sz="1200"/>
            </a:lvl4pPr>
            <a:lvl5pPr>
              <a:defRPr sz="1400"/>
            </a:lvl5pPr>
          </a:lstStyle>
          <a:p>
            <a:pPr lvl="0"/>
            <a:r>
              <a:rPr lang="en-US" dirty="0"/>
              <a:t>Click to add text</a:t>
            </a:r>
          </a:p>
          <a:p>
            <a:pPr lvl="1"/>
            <a:r>
              <a:rPr lang="en-US" dirty="0"/>
              <a:t>Second level</a:t>
            </a:r>
          </a:p>
          <a:p>
            <a:pPr lvl="2"/>
            <a:r>
              <a:rPr lang="en-US" dirty="0"/>
              <a:t>Third level</a:t>
            </a:r>
          </a:p>
          <a:p>
            <a:pPr lvl="3"/>
            <a:r>
              <a:rPr lang="en-US" dirty="0"/>
              <a:t>Fourth level</a:t>
            </a:r>
          </a:p>
        </p:txBody>
      </p:sp>
      <p:grpSp>
        <p:nvGrpSpPr>
          <p:cNvPr id="7" name="Group 6">
            <a:extLst>
              <a:ext uri="{FF2B5EF4-FFF2-40B4-BE49-F238E27FC236}">
                <a16:creationId xmlns:a16="http://schemas.microsoft.com/office/drawing/2014/main" id="{758B5E78-A531-681D-1312-F21B52D066B8}"/>
              </a:ext>
              <a:ext uri="{C183D7F6-B498-43B3-948B-1728B52AA6E4}">
                <adec:decorative xmlns:adec="http://schemas.microsoft.com/office/drawing/2017/decorative" val="1"/>
              </a:ext>
            </a:extLst>
          </p:cNvPr>
          <p:cNvGrpSpPr/>
          <p:nvPr userDrawn="1"/>
        </p:nvGrpSpPr>
        <p:grpSpPr>
          <a:xfrm>
            <a:off x="2970685" y="620661"/>
            <a:ext cx="403448" cy="381782"/>
            <a:chOff x="10969280" y="1780012"/>
            <a:chExt cx="403448" cy="381782"/>
          </a:xfrm>
        </p:grpSpPr>
        <p:sp>
          <p:nvSpPr>
            <p:cNvPr id="17" name="Graphic 10">
              <a:extLst>
                <a:ext uri="{FF2B5EF4-FFF2-40B4-BE49-F238E27FC236}">
                  <a16:creationId xmlns:a16="http://schemas.microsoft.com/office/drawing/2014/main" id="{AAD06B87-D9B2-4F94-B734-A8F039A2033F}"/>
                </a:ext>
                <a:ext uri="{C183D7F6-B498-43B3-948B-1728B52AA6E4}">
                  <adec:decorative xmlns:adec="http://schemas.microsoft.com/office/drawing/2017/decorative" val="1"/>
                </a:ext>
              </a:extLst>
            </p:cNvPr>
            <p:cNvSpPr/>
            <p:nvPr userDrawn="1"/>
          </p:nvSpPr>
          <p:spPr>
            <a:xfrm>
              <a:off x="11281590" y="2070656"/>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2"/>
            </a:solidFill>
            <a:ln w="422" cap="flat">
              <a:noFill/>
              <a:prstDash val="solid"/>
              <a:miter/>
            </a:ln>
          </p:spPr>
          <p:txBody>
            <a:bodyPr rtlCol="0" anchor="ctr"/>
            <a:lstStyle/>
            <a:p>
              <a:endParaRPr lang="en-US" dirty="0"/>
            </a:p>
          </p:txBody>
        </p:sp>
        <p:sp>
          <p:nvSpPr>
            <p:cNvPr id="19" name="Graphic 11">
              <a:extLst>
                <a:ext uri="{FF2B5EF4-FFF2-40B4-BE49-F238E27FC236}">
                  <a16:creationId xmlns:a16="http://schemas.microsoft.com/office/drawing/2014/main" id="{BB13A13C-36EA-4B13-9175-C5FE95B34D33}"/>
                </a:ext>
                <a:ext uri="{C183D7F6-B498-43B3-948B-1728B52AA6E4}">
                  <adec:decorative xmlns:adec="http://schemas.microsoft.com/office/drawing/2017/decorative" val="1"/>
                </a:ext>
              </a:extLst>
            </p:cNvPr>
            <p:cNvSpPr/>
            <p:nvPr userDrawn="1"/>
          </p:nvSpPr>
          <p:spPr>
            <a:xfrm>
              <a:off x="10969280" y="1780012"/>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accent2"/>
            </a:solidFill>
            <a:ln w="603" cap="flat">
              <a:noFill/>
              <a:prstDash val="solid"/>
              <a:miter/>
            </a:ln>
          </p:spPr>
          <p:txBody>
            <a:bodyPr rtlCol="0" anchor="ctr"/>
            <a:lstStyle/>
            <a:p>
              <a:endParaRPr lang="en-US" dirty="0"/>
            </a:p>
          </p:txBody>
        </p:sp>
      </p:grpSp>
      <p:sp>
        <p:nvSpPr>
          <p:cNvPr id="4" name="Footer Placeholder 8">
            <a:extLst>
              <a:ext uri="{FF2B5EF4-FFF2-40B4-BE49-F238E27FC236}">
                <a16:creationId xmlns:a16="http://schemas.microsoft.com/office/drawing/2014/main" id="{5189CAD3-7011-6481-11F8-05B5CB106F01}"/>
              </a:ext>
            </a:extLst>
          </p:cNvPr>
          <p:cNvSpPr>
            <a:spLocks noGrp="1"/>
          </p:cNvSpPr>
          <p:nvPr>
            <p:ph type="ftr" sz="quarter" idx="17"/>
          </p:nvPr>
        </p:nvSpPr>
        <p:spPr>
          <a:xfrm>
            <a:off x="1280160" y="6356350"/>
            <a:ext cx="4114800" cy="365125"/>
          </a:xfrm>
        </p:spPr>
        <p:txBody>
          <a:bodyPr lIns="0" rIns="91440"/>
          <a:lstStyle>
            <a:lvl1pPr algn="l">
              <a:defRPr/>
            </a:lvl1pPr>
          </a:lstStyle>
          <a:p>
            <a:endParaRPr lang="en-US" dirty="0"/>
          </a:p>
        </p:txBody>
      </p:sp>
      <p:cxnSp>
        <p:nvCxnSpPr>
          <p:cNvPr id="10" name="Straight Connector 9">
            <a:extLst>
              <a:ext uri="{FF2B5EF4-FFF2-40B4-BE49-F238E27FC236}">
                <a16:creationId xmlns:a16="http://schemas.microsoft.com/office/drawing/2014/main" id="{CB7CB27F-7A56-A747-A4D6-5627C24638D9}"/>
              </a:ext>
              <a:ext uri="{C183D7F6-B498-43B3-948B-1728B52AA6E4}">
                <adec:decorative xmlns:adec="http://schemas.microsoft.com/office/drawing/2017/decorative" val="1"/>
              </a:ext>
            </a:extLst>
          </p:cNvPr>
          <p:cNvCxnSpPr>
            <a:cxnSpLocks/>
          </p:cNvCxnSpPr>
          <p:nvPr userDrawn="1"/>
        </p:nvCxnSpPr>
        <p:spPr>
          <a:xfrm>
            <a:off x="740664" y="1371600"/>
            <a:ext cx="0" cy="5486400"/>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944444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Title and imag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9F227-D21C-48B3-828A-6BFA9585E82F}"/>
              </a:ext>
            </a:extLst>
          </p:cNvPr>
          <p:cNvSpPr>
            <a:spLocks noGrp="1"/>
          </p:cNvSpPr>
          <p:nvPr>
            <p:ph type="title" hasCustomPrompt="1"/>
          </p:nvPr>
        </p:nvSpPr>
        <p:spPr>
          <a:xfrm>
            <a:off x="1280159" y="640080"/>
            <a:ext cx="4815836" cy="2103120"/>
          </a:xfrm>
        </p:spPr>
        <p:txBody>
          <a:bodyPr lIns="0" tIns="0" rIns="0" bIns="0" anchor="ctr" anchorCtr="0"/>
          <a:lstStyle>
            <a:lvl1pPr algn="l">
              <a:defRPr sz="4000" b="1" cap="all" spc="0" baseline="0">
                <a:solidFill>
                  <a:schemeClr val="tx1"/>
                </a:solidFill>
              </a:defRPr>
            </a:lvl1pPr>
          </a:lstStyle>
          <a:p>
            <a:r>
              <a:rPr lang="en-US" dirty="0"/>
              <a:t>Click to add title</a:t>
            </a:r>
          </a:p>
        </p:txBody>
      </p:sp>
      <p:sp>
        <p:nvSpPr>
          <p:cNvPr id="16" name="Slide Number Placeholder 15">
            <a:extLst>
              <a:ext uri="{FF2B5EF4-FFF2-40B4-BE49-F238E27FC236}">
                <a16:creationId xmlns:a16="http://schemas.microsoft.com/office/drawing/2014/main" id="{6183E8BD-29F0-8F9F-FC7D-73F8067BCDDF}"/>
              </a:ext>
            </a:extLst>
          </p:cNvPr>
          <p:cNvSpPr>
            <a:spLocks noGrp="1"/>
          </p:cNvSpPr>
          <p:nvPr>
            <p:ph type="sldNum" sz="quarter" idx="20"/>
          </p:nvPr>
        </p:nvSpPr>
        <p:spPr/>
        <p:txBody>
          <a:bodyPr/>
          <a:lstStyle>
            <a:lvl1pPr>
              <a:defRPr>
                <a:solidFill>
                  <a:schemeClr val="accent2"/>
                </a:solidFill>
              </a:defRPr>
            </a:lvl1pPr>
          </a:lstStyle>
          <a:p>
            <a:fld id="{D8DA9DAA-006C-4F4B-980E-E3DF019B24E2}" type="slidenum">
              <a:rPr lang="en-US" smtClean="0"/>
              <a:pPr/>
              <a:t>‹#›</a:t>
            </a:fld>
            <a:endParaRPr lang="en-US" dirty="0"/>
          </a:p>
        </p:txBody>
      </p:sp>
      <p:sp>
        <p:nvSpPr>
          <p:cNvPr id="15" name="Content Placeholder 2">
            <a:extLst>
              <a:ext uri="{FF2B5EF4-FFF2-40B4-BE49-F238E27FC236}">
                <a16:creationId xmlns:a16="http://schemas.microsoft.com/office/drawing/2014/main" id="{5C983CA3-739C-6C20-AFE0-0997370354B4}"/>
              </a:ext>
            </a:extLst>
          </p:cNvPr>
          <p:cNvSpPr>
            <a:spLocks noGrp="1"/>
          </p:cNvSpPr>
          <p:nvPr>
            <p:ph idx="1" hasCustomPrompt="1"/>
          </p:nvPr>
        </p:nvSpPr>
        <p:spPr>
          <a:xfrm>
            <a:off x="6531427" y="640080"/>
            <a:ext cx="5122889" cy="2103120"/>
          </a:xfrm>
        </p:spPr>
        <p:txBody>
          <a:bodyPr lIns="0" tIns="0" rIns="0" bIns="0" anchor="ctr" anchorCtr="0">
            <a:normAutofit/>
          </a:bodyPr>
          <a:lstStyle>
            <a:lvl1pPr marL="0" indent="0">
              <a:lnSpc>
                <a:spcPct val="110000"/>
              </a:lnSpc>
              <a:buNone/>
              <a:defRPr sz="1800">
                <a:solidFill>
                  <a:schemeClr val="tx1"/>
                </a:solidFill>
              </a:defRPr>
            </a:lvl1pPr>
            <a:lvl2pPr marL="228600">
              <a:lnSpc>
                <a:spcPct val="100000"/>
              </a:lnSpc>
              <a:defRPr sz="1600">
                <a:solidFill>
                  <a:schemeClr val="tx1"/>
                </a:solidFill>
              </a:defRPr>
            </a:lvl2pPr>
            <a:lvl3pPr marL="457200">
              <a:lnSpc>
                <a:spcPct val="100000"/>
              </a:lnSpc>
              <a:defRPr sz="1400">
                <a:solidFill>
                  <a:schemeClr val="tx1"/>
                </a:solidFill>
              </a:defRPr>
            </a:lvl3pPr>
            <a:lvl4pPr marL="685800">
              <a:lnSpc>
                <a:spcPct val="100000"/>
              </a:lnSpc>
              <a:defRPr sz="1200">
                <a:solidFill>
                  <a:schemeClr val="tx1"/>
                </a:solidFill>
              </a:defRPr>
            </a:lvl4pPr>
            <a:lvl5pPr>
              <a:defRPr sz="1400"/>
            </a:lvl5pPr>
          </a:lstStyle>
          <a:p>
            <a:pPr lvl="0"/>
            <a:r>
              <a:rPr lang="en-US" dirty="0"/>
              <a:t>Click to add text</a:t>
            </a:r>
          </a:p>
          <a:p>
            <a:pPr lvl="1"/>
            <a:r>
              <a:rPr lang="en-US" dirty="0"/>
              <a:t>Second level</a:t>
            </a:r>
          </a:p>
          <a:p>
            <a:pPr lvl="2"/>
            <a:r>
              <a:rPr lang="en-US" dirty="0"/>
              <a:t>Third level</a:t>
            </a:r>
          </a:p>
          <a:p>
            <a:pPr lvl="3"/>
            <a:r>
              <a:rPr lang="en-US" dirty="0"/>
              <a:t>Fourth level</a:t>
            </a:r>
          </a:p>
        </p:txBody>
      </p:sp>
      <p:cxnSp>
        <p:nvCxnSpPr>
          <p:cNvPr id="4" name="Straight Connector 3">
            <a:extLst>
              <a:ext uri="{FF2B5EF4-FFF2-40B4-BE49-F238E27FC236}">
                <a16:creationId xmlns:a16="http://schemas.microsoft.com/office/drawing/2014/main" id="{4BC9F29C-BBE9-AFB4-AFC6-30BCA4EB2AFA}"/>
              </a:ext>
              <a:ext uri="{C183D7F6-B498-43B3-948B-1728B52AA6E4}">
                <adec:decorative xmlns:adec="http://schemas.microsoft.com/office/drawing/2017/decorative" val="1"/>
              </a:ext>
            </a:extLst>
          </p:cNvPr>
          <p:cNvCxnSpPr>
            <a:cxnSpLocks/>
          </p:cNvCxnSpPr>
          <p:nvPr userDrawn="1"/>
        </p:nvCxnSpPr>
        <p:spPr>
          <a:xfrm>
            <a:off x="740664" y="1371600"/>
            <a:ext cx="0" cy="5486400"/>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8" name="Content Placeholder 2">
            <a:extLst>
              <a:ext uri="{FF2B5EF4-FFF2-40B4-BE49-F238E27FC236}">
                <a16:creationId xmlns:a16="http://schemas.microsoft.com/office/drawing/2014/main" id="{CBC4D286-C480-B4CF-4406-CACC323F9FAD}"/>
              </a:ext>
            </a:extLst>
          </p:cNvPr>
          <p:cNvSpPr>
            <a:spLocks noGrp="1"/>
          </p:cNvSpPr>
          <p:nvPr>
            <p:ph idx="21" hasCustomPrompt="1"/>
          </p:nvPr>
        </p:nvSpPr>
        <p:spPr>
          <a:xfrm>
            <a:off x="1280160" y="3017520"/>
            <a:ext cx="10374152" cy="3208866"/>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Footer Placeholder 13">
            <a:extLst>
              <a:ext uri="{FF2B5EF4-FFF2-40B4-BE49-F238E27FC236}">
                <a16:creationId xmlns:a16="http://schemas.microsoft.com/office/drawing/2014/main" id="{0BEE2817-4518-D59A-BD13-29A3D4FE64F0}"/>
              </a:ext>
            </a:extLst>
          </p:cNvPr>
          <p:cNvSpPr>
            <a:spLocks noGrp="1"/>
          </p:cNvSpPr>
          <p:nvPr>
            <p:ph type="ftr" sz="quarter" idx="19"/>
          </p:nvPr>
        </p:nvSpPr>
        <p:spPr>
          <a:xfrm>
            <a:off x="7539516" y="6356350"/>
            <a:ext cx="4114800" cy="365125"/>
          </a:xfrm>
        </p:spPr>
        <p:txBody>
          <a:bodyPr/>
          <a:lstStyle/>
          <a:p>
            <a:endParaRPr lang="en-US" dirty="0"/>
          </a:p>
        </p:txBody>
      </p:sp>
    </p:spTree>
    <p:extLst>
      <p:ext uri="{BB962C8B-B14F-4D97-AF65-F5344CB8AC3E}">
        <p14:creationId xmlns:p14="http://schemas.microsoft.com/office/powerpoint/2010/main" val="13189771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smtClean="0"/>
              <a:t>2/25/2026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8DA9DAA-006C-4F4B-980E-E3DF019B24E2}" type="slidenum">
              <a:rPr lang="en-US" smtClean="0"/>
              <a:pPr/>
              <a:t>‹#›</a:t>
            </a:fld>
            <a:endParaRPr lang="en-US" dirty="0"/>
          </a:p>
        </p:txBody>
      </p:sp>
    </p:spTree>
    <p:extLst>
      <p:ext uri="{BB962C8B-B14F-4D97-AF65-F5344CB8AC3E}">
        <p14:creationId xmlns:p14="http://schemas.microsoft.com/office/powerpoint/2010/main" val="337959275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Title Only Slide">
    <p:bg>
      <p:bgPr>
        <a:gradFill>
          <a:gsLst>
            <a:gs pos="100000">
              <a:schemeClr val="accent4"/>
            </a:gs>
            <a:gs pos="0">
              <a:schemeClr val="accent2"/>
            </a:gs>
          </a:gsLst>
          <a:lin ang="27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40AAD-80AF-40E7-BE3F-43D32FC68ED4}"/>
              </a:ext>
            </a:extLst>
          </p:cNvPr>
          <p:cNvSpPr>
            <a:spLocks noGrp="1"/>
          </p:cNvSpPr>
          <p:nvPr>
            <p:ph type="ctrTitle"/>
          </p:nvPr>
        </p:nvSpPr>
        <p:spPr>
          <a:xfrm>
            <a:off x="1280159" y="357809"/>
            <a:ext cx="7983110" cy="3080335"/>
          </a:xfrm>
        </p:spPr>
        <p:txBody>
          <a:bodyPr lIns="0" tIns="0" rIns="0" bIns="0" anchor="b"/>
          <a:lstStyle>
            <a:lvl1pPr algn="l">
              <a:lnSpc>
                <a:spcPts val="5400"/>
              </a:lnSpc>
              <a:defRPr sz="5400" b="1" i="0" cap="all" spc="0" baseline="0">
                <a:solidFill>
                  <a:schemeClr val="bg1"/>
                </a:solidFill>
              </a:defRPr>
            </a:lvl1pPr>
          </a:lstStyle>
          <a:p>
            <a:r>
              <a:rPr lang="en-US"/>
              <a:t>Click to edit Master title style</a:t>
            </a:r>
            <a:endParaRPr lang="en-US" dirty="0"/>
          </a:p>
        </p:txBody>
      </p:sp>
      <p:cxnSp>
        <p:nvCxnSpPr>
          <p:cNvPr id="9" name="Straight Connector 8">
            <a:extLst>
              <a:ext uri="{FF2B5EF4-FFF2-40B4-BE49-F238E27FC236}">
                <a16:creationId xmlns:a16="http://schemas.microsoft.com/office/drawing/2014/main" id="{8E825845-66DD-4B77-A729-CD97D156FE6C}"/>
              </a:ext>
              <a:ext uri="{C183D7F6-B498-43B3-948B-1728B52AA6E4}">
                <adec:decorative xmlns:adec="http://schemas.microsoft.com/office/drawing/2017/decorative" val="1"/>
              </a:ext>
            </a:extLst>
          </p:cNvPr>
          <p:cNvCxnSpPr>
            <a:cxnSpLocks/>
          </p:cNvCxnSpPr>
          <p:nvPr userDrawn="1"/>
        </p:nvCxnSpPr>
        <p:spPr>
          <a:xfrm>
            <a:off x="1280160" y="3496322"/>
            <a:ext cx="0" cy="3352800"/>
          </a:xfrm>
          <a:prstGeom prst="line">
            <a:avLst/>
          </a:prstGeom>
          <a:ln w="25400" cap="sq">
            <a:solidFill>
              <a:schemeClr val="bg1"/>
            </a:solidFill>
            <a:bevel/>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22749162-63A5-5BF9-895E-B0577A6C47E0}"/>
              </a:ext>
              <a:ext uri="{C183D7F6-B498-43B3-948B-1728B52AA6E4}">
                <adec:decorative xmlns:adec="http://schemas.microsoft.com/office/drawing/2017/decorative" val="1"/>
              </a:ext>
            </a:extLst>
          </p:cNvPr>
          <p:cNvGrpSpPr/>
          <p:nvPr userDrawn="1"/>
        </p:nvGrpSpPr>
        <p:grpSpPr>
          <a:xfrm>
            <a:off x="8161510" y="2744546"/>
            <a:ext cx="465456" cy="581432"/>
            <a:chOff x="7843462" y="2744546"/>
            <a:chExt cx="465456" cy="581432"/>
          </a:xfrm>
        </p:grpSpPr>
        <p:sp>
          <p:nvSpPr>
            <p:cNvPr id="19" name="Graphic 12">
              <a:extLst>
                <a:ext uri="{FF2B5EF4-FFF2-40B4-BE49-F238E27FC236}">
                  <a16:creationId xmlns:a16="http://schemas.microsoft.com/office/drawing/2014/main" id="{818B4386-1FCF-4ACE-BE25-AF9CC5E2256F}"/>
                </a:ext>
              </a:extLst>
            </p:cNvPr>
            <p:cNvSpPr/>
            <p:nvPr userDrawn="1"/>
          </p:nvSpPr>
          <p:spPr>
            <a:xfrm>
              <a:off x="8217780" y="2973840"/>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bg1"/>
            </a:solidFill>
            <a:ln w="422" cap="flat">
              <a:noFill/>
              <a:prstDash val="solid"/>
              <a:miter/>
            </a:ln>
          </p:spPr>
          <p:txBody>
            <a:bodyPr rtlCol="0" anchor="ctr"/>
            <a:lstStyle/>
            <a:p>
              <a:endParaRPr lang="en-US" dirty="0"/>
            </a:p>
          </p:txBody>
        </p:sp>
        <p:sp>
          <p:nvSpPr>
            <p:cNvPr id="21" name="Graphic 13">
              <a:extLst>
                <a:ext uri="{FF2B5EF4-FFF2-40B4-BE49-F238E27FC236}">
                  <a16:creationId xmlns:a16="http://schemas.microsoft.com/office/drawing/2014/main" id="{19319560-50ED-4963-A2CF-74663239D426}"/>
                </a:ext>
              </a:extLst>
            </p:cNvPr>
            <p:cNvSpPr/>
            <p:nvPr userDrawn="1"/>
          </p:nvSpPr>
          <p:spPr>
            <a:xfrm>
              <a:off x="7859002" y="2744546"/>
              <a:ext cx="139038" cy="139038"/>
            </a:xfrm>
            <a:custGeom>
              <a:avLst/>
              <a:gdLst>
                <a:gd name="connsiteX0" fmla="*/ 129601 w 139038"/>
                <a:gd name="connsiteY0" fmla="*/ 60082 h 139038"/>
                <a:gd name="connsiteX1" fmla="*/ 78956 w 139038"/>
                <a:gd name="connsiteY1" fmla="*/ 60082 h 139038"/>
                <a:gd name="connsiteX2" fmla="*/ 78956 w 139038"/>
                <a:gd name="connsiteY2" fmla="*/ 9437 h 139038"/>
                <a:gd name="connsiteX3" fmla="*/ 69519 w 139038"/>
                <a:gd name="connsiteY3" fmla="*/ 0 h 139038"/>
                <a:gd name="connsiteX4" fmla="*/ 60082 w 139038"/>
                <a:gd name="connsiteY4" fmla="*/ 9437 h 139038"/>
                <a:gd name="connsiteX5" fmla="*/ 60082 w 139038"/>
                <a:gd name="connsiteY5" fmla="*/ 60082 h 139038"/>
                <a:gd name="connsiteX6" fmla="*/ 9437 w 139038"/>
                <a:gd name="connsiteY6" fmla="*/ 60082 h 139038"/>
                <a:gd name="connsiteX7" fmla="*/ 0 w 139038"/>
                <a:gd name="connsiteY7" fmla="*/ 69519 h 139038"/>
                <a:gd name="connsiteX8" fmla="*/ 9437 w 139038"/>
                <a:gd name="connsiteY8" fmla="*/ 78956 h 139038"/>
                <a:gd name="connsiteX9" fmla="*/ 60082 w 139038"/>
                <a:gd name="connsiteY9" fmla="*/ 78956 h 139038"/>
                <a:gd name="connsiteX10" fmla="*/ 60082 w 139038"/>
                <a:gd name="connsiteY10" fmla="*/ 129601 h 139038"/>
                <a:gd name="connsiteX11" fmla="*/ 69519 w 139038"/>
                <a:gd name="connsiteY11" fmla="*/ 139038 h 139038"/>
                <a:gd name="connsiteX12" fmla="*/ 78956 w 139038"/>
                <a:gd name="connsiteY12" fmla="*/ 129601 h 139038"/>
                <a:gd name="connsiteX13" fmla="*/ 78956 w 139038"/>
                <a:gd name="connsiteY13" fmla="*/ 78956 h 139038"/>
                <a:gd name="connsiteX14" fmla="*/ 129601 w 139038"/>
                <a:gd name="connsiteY14" fmla="*/ 78956 h 139038"/>
                <a:gd name="connsiteX15" fmla="*/ 139038 w 139038"/>
                <a:gd name="connsiteY15" fmla="*/ 69519 h 139038"/>
                <a:gd name="connsiteX16" fmla="*/ 129601 w 139038"/>
                <a:gd name="connsiteY16" fmla="*/ 60082 h 139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8" h="139038">
                  <a:moveTo>
                    <a:pt x="129601" y="60082"/>
                  </a:moveTo>
                  <a:lnTo>
                    <a:pt x="78956" y="60082"/>
                  </a:lnTo>
                  <a:lnTo>
                    <a:pt x="78956" y="9437"/>
                  </a:lnTo>
                  <a:cubicBezTo>
                    <a:pt x="78956" y="4225"/>
                    <a:pt x="74731" y="0"/>
                    <a:pt x="69519" y="0"/>
                  </a:cubicBezTo>
                  <a:cubicBezTo>
                    <a:pt x="64307" y="0"/>
                    <a:pt x="60082" y="4225"/>
                    <a:pt x="60082" y="9437"/>
                  </a:cubicBezTo>
                  <a:lnTo>
                    <a:pt x="60082" y="60082"/>
                  </a:lnTo>
                  <a:lnTo>
                    <a:pt x="9437" y="60082"/>
                  </a:lnTo>
                  <a:cubicBezTo>
                    <a:pt x="4225" y="60082"/>
                    <a:pt x="0" y="64307"/>
                    <a:pt x="0" y="69519"/>
                  </a:cubicBezTo>
                  <a:cubicBezTo>
                    <a:pt x="0" y="74731"/>
                    <a:pt x="4225" y="78956"/>
                    <a:pt x="9437" y="78956"/>
                  </a:cubicBezTo>
                  <a:lnTo>
                    <a:pt x="60082" y="78956"/>
                  </a:lnTo>
                  <a:lnTo>
                    <a:pt x="60082" y="129601"/>
                  </a:lnTo>
                  <a:cubicBezTo>
                    <a:pt x="60082" y="134813"/>
                    <a:pt x="64307" y="139038"/>
                    <a:pt x="69519" y="139038"/>
                  </a:cubicBezTo>
                  <a:cubicBezTo>
                    <a:pt x="74731" y="139038"/>
                    <a:pt x="78956" y="134813"/>
                    <a:pt x="78956" y="129601"/>
                  </a:cubicBezTo>
                  <a:lnTo>
                    <a:pt x="78956" y="78956"/>
                  </a:lnTo>
                  <a:lnTo>
                    <a:pt x="129601" y="78956"/>
                  </a:lnTo>
                  <a:cubicBezTo>
                    <a:pt x="134813" y="78956"/>
                    <a:pt x="139038" y="74731"/>
                    <a:pt x="139038" y="69519"/>
                  </a:cubicBezTo>
                  <a:cubicBezTo>
                    <a:pt x="139038" y="64307"/>
                    <a:pt x="134813" y="60082"/>
                    <a:pt x="129601" y="60082"/>
                  </a:cubicBezTo>
                  <a:close/>
                </a:path>
              </a:pathLst>
            </a:custGeom>
            <a:solidFill>
              <a:schemeClr val="bg1"/>
            </a:solidFill>
            <a:ln w="603" cap="flat">
              <a:noFill/>
              <a:prstDash val="solid"/>
              <a:miter/>
            </a:ln>
          </p:spPr>
          <p:txBody>
            <a:bodyPr rtlCol="0" anchor="ctr"/>
            <a:lstStyle/>
            <a:p>
              <a:endParaRPr lang="en-US" dirty="0"/>
            </a:p>
          </p:txBody>
        </p:sp>
        <p:sp>
          <p:nvSpPr>
            <p:cNvPr id="23" name="Graphic 15">
              <a:extLst>
                <a:ext uri="{FF2B5EF4-FFF2-40B4-BE49-F238E27FC236}">
                  <a16:creationId xmlns:a16="http://schemas.microsoft.com/office/drawing/2014/main" id="{E5ABBDAD-943D-48F3-9C80-B29C48966C79}"/>
                </a:ext>
              </a:extLst>
            </p:cNvPr>
            <p:cNvSpPr/>
            <p:nvPr userDrawn="1"/>
          </p:nvSpPr>
          <p:spPr>
            <a:xfrm>
              <a:off x="7843462" y="3198265"/>
              <a:ext cx="127713" cy="127713"/>
            </a:xfrm>
            <a:custGeom>
              <a:avLst/>
              <a:gdLst>
                <a:gd name="connsiteX0" fmla="*/ 63857 w 127713"/>
                <a:gd name="connsiteY0" fmla="*/ 18874 h 127713"/>
                <a:gd name="connsiteX1" fmla="*/ 108839 w 127713"/>
                <a:gd name="connsiteY1" fmla="*/ 63857 h 127713"/>
                <a:gd name="connsiteX2" fmla="*/ 63857 w 127713"/>
                <a:gd name="connsiteY2" fmla="*/ 108839 h 127713"/>
                <a:gd name="connsiteX3" fmla="*/ 18874 w 127713"/>
                <a:gd name="connsiteY3" fmla="*/ 63857 h 127713"/>
                <a:gd name="connsiteX4" fmla="*/ 63857 w 127713"/>
                <a:gd name="connsiteY4" fmla="*/ 18874 h 127713"/>
                <a:gd name="connsiteX5" fmla="*/ 63857 w 127713"/>
                <a:gd name="connsiteY5" fmla="*/ 0 h 127713"/>
                <a:gd name="connsiteX6" fmla="*/ 0 w 127713"/>
                <a:gd name="connsiteY6" fmla="*/ 63857 h 127713"/>
                <a:gd name="connsiteX7" fmla="*/ 63857 w 127713"/>
                <a:gd name="connsiteY7" fmla="*/ 127713 h 127713"/>
                <a:gd name="connsiteX8" fmla="*/ 127713 w 127713"/>
                <a:gd name="connsiteY8" fmla="*/ 63857 h 127713"/>
                <a:gd name="connsiteX9" fmla="*/ 63857 w 127713"/>
                <a:gd name="connsiteY9" fmla="*/ 0 h 12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3">
                  <a:moveTo>
                    <a:pt x="63857" y="18874"/>
                  </a:moveTo>
                  <a:cubicBezTo>
                    <a:pt x="88700" y="18874"/>
                    <a:pt x="108839" y="39013"/>
                    <a:pt x="108839" y="63857"/>
                  </a:cubicBezTo>
                  <a:cubicBezTo>
                    <a:pt x="108839" y="88700"/>
                    <a:pt x="88700" y="108839"/>
                    <a:pt x="63857" y="108839"/>
                  </a:cubicBezTo>
                  <a:cubicBezTo>
                    <a:pt x="39013" y="108839"/>
                    <a:pt x="18874" y="88700"/>
                    <a:pt x="18874" y="63857"/>
                  </a:cubicBezTo>
                  <a:cubicBezTo>
                    <a:pt x="18898" y="39023"/>
                    <a:pt x="39023" y="18898"/>
                    <a:pt x="63857" y="18874"/>
                  </a:cubicBezTo>
                  <a:moveTo>
                    <a:pt x="63857" y="0"/>
                  </a:moveTo>
                  <a:cubicBezTo>
                    <a:pt x="28590" y="0"/>
                    <a:pt x="0" y="28590"/>
                    <a:pt x="0" y="63857"/>
                  </a:cubicBezTo>
                  <a:cubicBezTo>
                    <a:pt x="0" y="99124"/>
                    <a:pt x="28590" y="127713"/>
                    <a:pt x="63857" y="127713"/>
                  </a:cubicBezTo>
                  <a:cubicBezTo>
                    <a:pt x="99124" y="127713"/>
                    <a:pt x="127713" y="99124"/>
                    <a:pt x="127713" y="63857"/>
                  </a:cubicBezTo>
                  <a:cubicBezTo>
                    <a:pt x="127713" y="28590"/>
                    <a:pt x="99124" y="0"/>
                    <a:pt x="63857" y="0"/>
                  </a:cubicBezTo>
                  <a:close/>
                </a:path>
              </a:pathLst>
            </a:custGeom>
            <a:solidFill>
              <a:schemeClr val="bg1"/>
            </a:solidFill>
            <a:ln w="610"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12129668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Image Bubbles and Title 1">
    <p:bg>
      <p:bgPr>
        <a:gradFill>
          <a:gsLst>
            <a:gs pos="100000">
              <a:schemeClr val="accent4"/>
            </a:gs>
            <a:gs pos="0">
              <a:schemeClr val="accent2"/>
            </a:gs>
          </a:gsLst>
          <a:lin ang="81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9F227-D21C-48B3-828A-6BFA9585E82F}"/>
              </a:ext>
            </a:extLst>
          </p:cNvPr>
          <p:cNvSpPr>
            <a:spLocks noGrp="1"/>
          </p:cNvSpPr>
          <p:nvPr>
            <p:ph type="title"/>
          </p:nvPr>
        </p:nvSpPr>
        <p:spPr>
          <a:xfrm>
            <a:off x="2792897" y="585216"/>
            <a:ext cx="8965094" cy="2276856"/>
          </a:xfrm>
        </p:spPr>
        <p:txBody>
          <a:bodyPr lIns="0" tIns="0" rIns="0" anchor="b"/>
          <a:lstStyle>
            <a:lvl1pPr algn="r">
              <a:lnSpc>
                <a:spcPts val="4800"/>
              </a:lnSpc>
              <a:defRPr sz="4800" b="1" cap="all" spc="0" baseline="0">
                <a:solidFill>
                  <a:schemeClr val="bg1"/>
                </a:solidFill>
              </a:defRPr>
            </a:lvl1pPr>
          </a:lstStyle>
          <a:p>
            <a:r>
              <a:rPr lang="en-US"/>
              <a:t>Click to edit Master title style</a:t>
            </a:r>
            <a:endParaRPr lang="en-US" dirty="0"/>
          </a:p>
        </p:txBody>
      </p:sp>
      <p:sp>
        <p:nvSpPr>
          <p:cNvPr id="7" name="Picture Placeholder 14">
            <a:extLst>
              <a:ext uri="{FF2B5EF4-FFF2-40B4-BE49-F238E27FC236}">
                <a16:creationId xmlns:a16="http://schemas.microsoft.com/office/drawing/2014/main" id="{FC9B12A4-113B-B3F6-5926-5C2A6F504ABA}"/>
              </a:ext>
            </a:extLst>
          </p:cNvPr>
          <p:cNvSpPr>
            <a:spLocks noGrp="1"/>
          </p:cNvSpPr>
          <p:nvPr>
            <p:ph type="pic" sz="quarter" idx="14" hasCustomPrompt="1"/>
          </p:nvPr>
        </p:nvSpPr>
        <p:spPr>
          <a:xfrm>
            <a:off x="1371606" y="3205313"/>
            <a:ext cx="3043077" cy="3043083"/>
          </a:xfrm>
          <a:custGeom>
            <a:avLst/>
            <a:gdLst>
              <a:gd name="connsiteX0" fmla="*/ 2133823 w 4266960"/>
              <a:gd name="connsiteY0" fmla="*/ 0 h 4266968"/>
              <a:gd name="connsiteX1" fmla="*/ 4256628 w 4266960"/>
              <a:gd name="connsiteY1" fmla="*/ 1915652 h 4266968"/>
              <a:gd name="connsiteX2" fmla="*/ 4266960 w 4266960"/>
              <a:gd name="connsiteY2" fmla="*/ 2120258 h 4266968"/>
              <a:gd name="connsiteX3" fmla="*/ 4266960 w 4266960"/>
              <a:gd name="connsiteY3" fmla="*/ 2147389 h 4266968"/>
              <a:gd name="connsiteX4" fmla="*/ 4256628 w 4266960"/>
              <a:gd name="connsiteY4" fmla="*/ 2351994 h 4266968"/>
              <a:gd name="connsiteX5" fmla="*/ 2351994 w 4266960"/>
              <a:gd name="connsiteY5" fmla="*/ 4256629 h 4266968"/>
              <a:gd name="connsiteX6" fmla="*/ 2147230 w 4266960"/>
              <a:gd name="connsiteY6" fmla="*/ 4266968 h 4266968"/>
              <a:gd name="connsiteX7" fmla="*/ 2120416 w 4266960"/>
              <a:gd name="connsiteY7" fmla="*/ 4266968 h 4266968"/>
              <a:gd name="connsiteX8" fmla="*/ 1915652 w 4266960"/>
              <a:gd name="connsiteY8" fmla="*/ 4256629 h 4266968"/>
              <a:gd name="connsiteX9" fmla="*/ 0 w 4266960"/>
              <a:gd name="connsiteY9" fmla="*/ 2133823 h 4266968"/>
              <a:gd name="connsiteX10" fmla="*/ 2133823 w 4266960"/>
              <a:gd name="connsiteY10" fmla="*/ 0 h 426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6960" h="4266968">
                <a:moveTo>
                  <a:pt x="2133823" y="0"/>
                </a:moveTo>
                <a:cubicBezTo>
                  <a:pt x="3238644" y="0"/>
                  <a:pt x="4147355" y="839660"/>
                  <a:pt x="4256628" y="1915652"/>
                </a:cubicBezTo>
                <a:lnTo>
                  <a:pt x="4266960" y="2120258"/>
                </a:lnTo>
                <a:lnTo>
                  <a:pt x="4266960" y="2147389"/>
                </a:lnTo>
                <a:lnTo>
                  <a:pt x="4256628" y="2351994"/>
                </a:lnTo>
                <a:cubicBezTo>
                  <a:pt x="4154640" y="3356254"/>
                  <a:pt x="3356253" y="4154640"/>
                  <a:pt x="2351994" y="4256629"/>
                </a:cubicBezTo>
                <a:lnTo>
                  <a:pt x="2147230" y="4266968"/>
                </a:lnTo>
                <a:lnTo>
                  <a:pt x="2120416" y="4266968"/>
                </a:lnTo>
                <a:lnTo>
                  <a:pt x="1915652" y="4256629"/>
                </a:lnTo>
                <a:cubicBezTo>
                  <a:pt x="839660" y="4147356"/>
                  <a:pt x="0" y="3238645"/>
                  <a:pt x="0" y="2133823"/>
                </a:cubicBezTo>
                <a:cubicBezTo>
                  <a:pt x="0" y="955346"/>
                  <a:pt x="955346" y="0"/>
                  <a:pt x="2133823" y="0"/>
                </a:cubicBezTo>
                <a:close/>
              </a:path>
            </a:pathLst>
          </a:custGeom>
        </p:spPr>
        <p:txBody>
          <a:bodyPr wrap="square" tIns="914400" anchor="t" anchorCtr="0">
            <a:noAutofit/>
          </a:bodyPr>
          <a:lstStyle>
            <a:lvl1pPr algn="ctr">
              <a:buNone/>
              <a:defRPr sz="1800">
                <a:solidFill>
                  <a:schemeClr val="bg1"/>
                </a:solidFill>
              </a:defRPr>
            </a:lvl1pPr>
          </a:lstStyle>
          <a:p>
            <a:r>
              <a:rPr lang="en-US" dirty="0"/>
              <a:t>Click to add picture</a:t>
            </a:r>
          </a:p>
        </p:txBody>
      </p:sp>
      <p:sp>
        <p:nvSpPr>
          <p:cNvPr id="16" name="Text Placeholder 15">
            <a:extLst>
              <a:ext uri="{FF2B5EF4-FFF2-40B4-BE49-F238E27FC236}">
                <a16:creationId xmlns:a16="http://schemas.microsoft.com/office/drawing/2014/main" id="{A928810C-E773-43AE-A2A1-4073955CC8DA}"/>
              </a:ext>
            </a:extLst>
          </p:cNvPr>
          <p:cNvSpPr>
            <a:spLocks noGrp="1"/>
          </p:cNvSpPr>
          <p:nvPr>
            <p:ph type="body" sz="quarter" idx="13" hasCustomPrompt="1"/>
          </p:nvPr>
        </p:nvSpPr>
        <p:spPr>
          <a:xfrm>
            <a:off x="5640609" y="3127248"/>
            <a:ext cx="6117381" cy="3017520"/>
          </a:xfrm>
        </p:spPr>
        <p:txBody>
          <a:bodyPr lIns="0" tIns="0" rIns="0" bIns="0">
            <a:normAutofit/>
          </a:bodyPr>
          <a:lstStyle>
            <a:lvl1pPr marL="0" indent="0" algn="r">
              <a:spcBef>
                <a:spcPts val="1200"/>
              </a:spcBef>
              <a:buNone/>
              <a:defRPr sz="2400">
                <a:solidFill>
                  <a:schemeClr val="bg1"/>
                </a:solidFill>
              </a:defRPr>
            </a:lvl1pPr>
          </a:lstStyle>
          <a:p>
            <a:pPr lvl="0"/>
            <a:r>
              <a:rPr lang="en-US" dirty="0"/>
              <a:t>Click to add text</a:t>
            </a:r>
          </a:p>
        </p:txBody>
      </p:sp>
      <p:grpSp>
        <p:nvGrpSpPr>
          <p:cNvPr id="3" name="Group 2">
            <a:extLst>
              <a:ext uri="{FF2B5EF4-FFF2-40B4-BE49-F238E27FC236}">
                <a16:creationId xmlns:a16="http://schemas.microsoft.com/office/drawing/2014/main" id="{8AF51D36-DB19-27CD-47E0-A4261648DA12}"/>
              </a:ext>
              <a:ext uri="{C183D7F6-B498-43B3-948B-1728B52AA6E4}">
                <adec:decorative xmlns:adec="http://schemas.microsoft.com/office/drawing/2017/decorative" val="1"/>
              </a:ext>
            </a:extLst>
          </p:cNvPr>
          <p:cNvGrpSpPr/>
          <p:nvPr userDrawn="1"/>
        </p:nvGrpSpPr>
        <p:grpSpPr>
          <a:xfrm rot="18614240">
            <a:off x="3975343" y="2819532"/>
            <a:ext cx="465456" cy="581432"/>
            <a:chOff x="7843462" y="2744546"/>
            <a:chExt cx="465456" cy="581432"/>
          </a:xfrm>
        </p:grpSpPr>
        <p:sp>
          <p:nvSpPr>
            <p:cNvPr id="4" name="Graphic 12">
              <a:extLst>
                <a:ext uri="{FF2B5EF4-FFF2-40B4-BE49-F238E27FC236}">
                  <a16:creationId xmlns:a16="http://schemas.microsoft.com/office/drawing/2014/main" id="{3EFED0E0-17D4-C5B0-09D0-B43338A856B3}"/>
                </a:ext>
              </a:extLst>
            </p:cNvPr>
            <p:cNvSpPr/>
            <p:nvPr userDrawn="1"/>
          </p:nvSpPr>
          <p:spPr>
            <a:xfrm>
              <a:off x="8217780" y="2973840"/>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bg1"/>
            </a:solidFill>
            <a:ln w="422" cap="flat">
              <a:noFill/>
              <a:prstDash val="solid"/>
              <a:miter/>
            </a:ln>
          </p:spPr>
          <p:txBody>
            <a:bodyPr rtlCol="0" anchor="ctr"/>
            <a:lstStyle/>
            <a:p>
              <a:endParaRPr lang="en-US" dirty="0"/>
            </a:p>
          </p:txBody>
        </p:sp>
        <p:sp>
          <p:nvSpPr>
            <p:cNvPr id="5" name="Graphic 13">
              <a:extLst>
                <a:ext uri="{FF2B5EF4-FFF2-40B4-BE49-F238E27FC236}">
                  <a16:creationId xmlns:a16="http://schemas.microsoft.com/office/drawing/2014/main" id="{8F798BBE-9B6F-700D-08A1-09ABC5388CCE}"/>
                </a:ext>
              </a:extLst>
            </p:cNvPr>
            <p:cNvSpPr/>
            <p:nvPr userDrawn="1"/>
          </p:nvSpPr>
          <p:spPr>
            <a:xfrm>
              <a:off x="7859002" y="2744546"/>
              <a:ext cx="139038" cy="139038"/>
            </a:xfrm>
            <a:custGeom>
              <a:avLst/>
              <a:gdLst>
                <a:gd name="connsiteX0" fmla="*/ 129601 w 139038"/>
                <a:gd name="connsiteY0" fmla="*/ 60082 h 139038"/>
                <a:gd name="connsiteX1" fmla="*/ 78956 w 139038"/>
                <a:gd name="connsiteY1" fmla="*/ 60082 h 139038"/>
                <a:gd name="connsiteX2" fmla="*/ 78956 w 139038"/>
                <a:gd name="connsiteY2" fmla="*/ 9437 h 139038"/>
                <a:gd name="connsiteX3" fmla="*/ 69519 w 139038"/>
                <a:gd name="connsiteY3" fmla="*/ 0 h 139038"/>
                <a:gd name="connsiteX4" fmla="*/ 60082 w 139038"/>
                <a:gd name="connsiteY4" fmla="*/ 9437 h 139038"/>
                <a:gd name="connsiteX5" fmla="*/ 60082 w 139038"/>
                <a:gd name="connsiteY5" fmla="*/ 60082 h 139038"/>
                <a:gd name="connsiteX6" fmla="*/ 9437 w 139038"/>
                <a:gd name="connsiteY6" fmla="*/ 60082 h 139038"/>
                <a:gd name="connsiteX7" fmla="*/ 0 w 139038"/>
                <a:gd name="connsiteY7" fmla="*/ 69519 h 139038"/>
                <a:gd name="connsiteX8" fmla="*/ 9437 w 139038"/>
                <a:gd name="connsiteY8" fmla="*/ 78956 h 139038"/>
                <a:gd name="connsiteX9" fmla="*/ 60082 w 139038"/>
                <a:gd name="connsiteY9" fmla="*/ 78956 h 139038"/>
                <a:gd name="connsiteX10" fmla="*/ 60082 w 139038"/>
                <a:gd name="connsiteY10" fmla="*/ 129601 h 139038"/>
                <a:gd name="connsiteX11" fmla="*/ 69519 w 139038"/>
                <a:gd name="connsiteY11" fmla="*/ 139038 h 139038"/>
                <a:gd name="connsiteX12" fmla="*/ 78956 w 139038"/>
                <a:gd name="connsiteY12" fmla="*/ 129601 h 139038"/>
                <a:gd name="connsiteX13" fmla="*/ 78956 w 139038"/>
                <a:gd name="connsiteY13" fmla="*/ 78956 h 139038"/>
                <a:gd name="connsiteX14" fmla="*/ 129601 w 139038"/>
                <a:gd name="connsiteY14" fmla="*/ 78956 h 139038"/>
                <a:gd name="connsiteX15" fmla="*/ 139038 w 139038"/>
                <a:gd name="connsiteY15" fmla="*/ 69519 h 139038"/>
                <a:gd name="connsiteX16" fmla="*/ 129601 w 139038"/>
                <a:gd name="connsiteY16" fmla="*/ 60082 h 139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8" h="139038">
                  <a:moveTo>
                    <a:pt x="129601" y="60082"/>
                  </a:moveTo>
                  <a:lnTo>
                    <a:pt x="78956" y="60082"/>
                  </a:lnTo>
                  <a:lnTo>
                    <a:pt x="78956" y="9437"/>
                  </a:lnTo>
                  <a:cubicBezTo>
                    <a:pt x="78956" y="4225"/>
                    <a:pt x="74731" y="0"/>
                    <a:pt x="69519" y="0"/>
                  </a:cubicBezTo>
                  <a:cubicBezTo>
                    <a:pt x="64307" y="0"/>
                    <a:pt x="60082" y="4225"/>
                    <a:pt x="60082" y="9437"/>
                  </a:cubicBezTo>
                  <a:lnTo>
                    <a:pt x="60082" y="60082"/>
                  </a:lnTo>
                  <a:lnTo>
                    <a:pt x="9437" y="60082"/>
                  </a:lnTo>
                  <a:cubicBezTo>
                    <a:pt x="4225" y="60082"/>
                    <a:pt x="0" y="64307"/>
                    <a:pt x="0" y="69519"/>
                  </a:cubicBezTo>
                  <a:cubicBezTo>
                    <a:pt x="0" y="74731"/>
                    <a:pt x="4225" y="78956"/>
                    <a:pt x="9437" y="78956"/>
                  </a:cubicBezTo>
                  <a:lnTo>
                    <a:pt x="60082" y="78956"/>
                  </a:lnTo>
                  <a:lnTo>
                    <a:pt x="60082" y="129601"/>
                  </a:lnTo>
                  <a:cubicBezTo>
                    <a:pt x="60082" y="134813"/>
                    <a:pt x="64307" y="139038"/>
                    <a:pt x="69519" y="139038"/>
                  </a:cubicBezTo>
                  <a:cubicBezTo>
                    <a:pt x="74731" y="139038"/>
                    <a:pt x="78956" y="134813"/>
                    <a:pt x="78956" y="129601"/>
                  </a:cubicBezTo>
                  <a:lnTo>
                    <a:pt x="78956" y="78956"/>
                  </a:lnTo>
                  <a:lnTo>
                    <a:pt x="129601" y="78956"/>
                  </a:lnTo>
                  <a:cubicBezTo>
                    <a:pt x="134813" y="78956"/>
                    <a:pt x="139038" y="74731"/>
                    <a:pt x="139038" y="69519"/>
                  </a:cubicBezTo>
                  <a:cubicBezTo>
                    <a:pt x="139038" y="64307"/>
                    <a:pt x="134813" y="60082"/>
                    <a:pt x="129601" y="60082"/>
                  </a:cubicBezTo>
                  <a:close/>
                </a:path>
              </a:pathLst>
            </a:custGeom>
            <a:solidFill>
              <a:schemeClr val="bg1"/>
            </a:solidFill>
            <a:ln w="603" cap="flat">
              <a:noFill/>
              <a:prstDash val="solid"/>
              <a:miter/>
            </a:ln>
          </p:spPr>
          <p:txBody>
            <a:bodyPr rtlCol="0" anchor="ctr"/>
            <a:lstStyle/>
            <a:p>
              <a:endParaRPr lang="en-US" dirty="0"/>
            </a:p>
          </p:txBody>
        </p:sp>
        <p:sp>
          <p:nvSpPr>
            <p:cNvPr id="6" name="Graphic 15">
              <a:extLst>
                <a:ext uri="{FF2B5EF4-FFF2-40B4-BE49-F238E27FC236}">
                  <a16:creationId xmlns:a16="http://schemas.microsoft.com/office/drawing/2014/main" id="{4AE2D1C5-9D85-9049-690C-3AFCE7E2DA56}"/>
                </a:ext>
              </a:extLst>
            </p:cNvPr>
            <p:cNvSpPr/>
            <p:nvPr userDrawn="1"/>
          </p:nvSpPr>
          <p:spPr>
            <a:xfrm>
              <a:off x="7843462" y="3198265"/>
              <a:ext cx="127713" cy="127713"/>
            </a:xfrm>
            <a:custGeom>
              <a:avLst/>
              <a:gdLst>
                <a:gd name="connsiteX0" fmla="*/ 63857 w 127713"/>
                <a:gd name="connsiteY0" fmla="*/ 18874 h 127713"/>
                <a:gd name="connsiteX1" fmla="*/ 108839 w 127713"/>
                <a:gd name="connsiteY1" fmla="*/ 63857 h 127713"/>
                <a:gd name="connsiteX2" fmla="*/ 63857 w 127713"/>
                <a:gd name="connsiteY2" fmla="*/ 108839 h 127713"/>
                <a:gd name="connsiteX3" fmla="*/ 18874 w 127713"/>
                <a:gd name="connsiteY3" fmla="*/ 63857 h 127713"/>
                <a:gd name="connsiteX4" fmla="*/ 63857 w 127713"/>
                <a:gd name="connsiteY4" fmla="*/ 18874 h 127713"/>
                <a:gd name="connsiteX5" fmla="*/ 63857 w 127713"/>
                <a:gd name="connsiteY5" fmla="*/ 0 h 127713"/>
                <a:gd name="connsiteX6" fmla="*/ 0 w 127713"/>
                <a:gd name="connsiteY6" fmla="*/ 63857 h 127713"/>
                <a:gd name="connsiteX7" fmla="*/ 63857 w 127713"/>
                <a:gd name="connsiteY7" fmla="*/ 127713 h 127713"/>
                <a:gd name="connsiteX8" fmla="*/ 127713 w 127713"/>
                <a:gd name="connsiteY8" fmla="*/ 63857 h 127713"/>
                <a:gd name="connsiteX9" fmla="*/ 63857 w 127713"/>
                <a:gd name="connsiteY9" fmla="*/ 0 h 12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3">
                  <a:moveTo>
                    <a:pt x="63857" y="18874"/>
                  </a:moveTo>
                  <a:cubicBezTo>
                    <a:pt x="88700" y="18874"/>
                    <a:pt x="108839" y="39013"/>
                    <a:pt x="108839" y="63857"/>
                  </a:cubicBezTo>
                  <a:cubicBezTo>
                    <a:pt x="108839" y="88700"/>
                    <a:pt x="88700" y="108839"/>
                    <a:pt x="63857" y="108839"/>
                  </a:cubicBezTo>
                  <a:cubicBezTo>
                    <a:pt x="39013" y="108839"/>
                    <a:pt x="18874" y="88700"/>
                    <a:pt x="18874" y="63857"/>
                  </a:cubicBezTo>
                  <a:cubicBezTo>
                    <a:pt x="18898" y="39023"/>
                    <a:pt x="39023" y="18898"/>
                    <a:pt x="63857" y="18874"/>
                  </a:cubicBezTo>
                  <a:moveTo>
                    <a:pt x="63857" y="0"/>
                  </a:moveTo>
                  <a:cubicBezTo>
                    <a:pt x="28590" y="0"/>
                    <a:pt x="0" y="28590"/>
                    <a:pt x="0" y="63857"/>
                  </a:cubicBezTo>
                  <a:cubicBezTo>
                    <a:pt x="0" y="99124"/>
                    <a:pt x="28590" y="127713"/>
                    <a:pt x="63857" y="127713"/>
                  </a:cubicBezTo>
                  <a:cubicBezTo>
                    <a:pt x="99124" y="127713"/>
                    <a:pt x="127713" y="99124"/>
                    <a:pt x="127713" y="63857"/>
                  </a:cubicBezTo>
                  <a:cubicBezTo>
                    <a:pt x="127713" y="28590"/>
                    <a:pt x="99124" y="0"/>
                    <a:pt x="63857" y="0"/>
                  </a:cubicBezTo>
                  <a:close/>
                </a:path>
              </a:pathLst>
            </a:custGeom>
            <a:solidFill>
              <a:schemeClr val="bg1"/>
            </a:solidFill>
            <a:ln w="610" cap="flat">
              <a:noFill/>
              <a:prstDash val="solid"/>
              <a:miter/>
            </a:ln>
          </p:spPr>
          <p:txBody>
            <a:bodyPr rtlCol="0" anchor="ctr"/>
            <a:lstStyle/>
            <a:p>
              <a:endParaRPr lang="en-US" dirty="0"/>
            </a:p>
          </p:txBody>
        </p:sp>
      </p:grpSp>
      <p:cxnSp>
        <p:nvCxnSpPr>
          <p:cNvPr id="13" name="Straight Connector 12">
            <a:extLst>
              <a:ext uri="{FF2B5EF4-FFF2-40B4-BE49-F238E27FC236}">
                <a16:creationId xmlns:a16="http://schemas.microsoft.com/office/drawing/2014/main" id="{9D0FE75D-ACD3-655E-58A7-8F2C182760B4}"/>
              </a:ext>
              <a:ext uri="{C183D7F6-B498-43B3-948B-1728B52AA6E4}">
                <adec:decorative xmlns:adec="http://schemas.microsoft.com/office/drawing/2017/decorative" val="1"/>
              </a:ext>
            </a:extLst>
          </p:cNvPr>
          <p:cNvCxnSpPr>
            <a:cxnSpLocks/>
          </p:cNvCxnSpPr>
          <p:nvPr userDrawn="1"/>
        </p:nvCxnSpPr>
        <p:spPr>
          <a:xfrm>
            <a:off x="740664" y="3503032"/>
            <a:ext cx="0" cy="3346090"/>
          </a:xfrm>
          <a:prstGeom prst="line">
            <a:avLst/>
          </a:prstGeom>
          <a:ln w="25400" cap="sq">
            <a:solidFill>
              <a:schemeClr val="bg1"/>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027895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 Picture">
    <p:bg>
      <p:bgPr>
        <a:gradFill>
          <a:gsLst>
            <a:gs pos="100000">
              <a:schemeClr val="accent4"/>
            </a:gs>
            <a:gs pos="0">
              <a:schemeClr val="accent2"/>
            </a:gs>
          </a:gsLst>
          <a:lin ang="189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40AAD-80AF-40E7-BE3F-43D32FC68ED4}"/>
              </a:ext>
            </a:extLst>
          </p:cNvPr>
          <p:cNvSpPr>
            <a:spLocks noGrp="1"/>
          </p:cNvSpPr>
          <p:nvPr>
            <p:ph type="ctrTitle"/>
          </p:nvPr>
        </p:nvSpPr>
        <p:spPr>
          <a:xfrm>
            <a:off x="1280159" y="3386775"/>
            <a:ext cx="8311102" cy="3080335"/>
          </a:xfrm>
          <a:prstGeom prst="rect">
            <a:avLst/>
          </a:prstGeom>
        </p:spPr>
        <p:txBody>
          <a:bodyPr lIns="0" tIns="274320" rIns="0" bIns="0" anchor="t" anchorCtr="0"/>
          <a:lstStyle>
            <a:lvl1pPr algn="l">
              <a:lnSpc>
                <a:spcPts val="5400"/>
              </a:lnSpc>
              <a:defRPr sz="5400" b="1" i="0" cap="all" spc="0" baseline="0">
                <a:solidFill>
                  <a:schemeClr val="bg1"/>
                </a:solidFill>
              </a:defRPr>
            </a:lvl1pPr>
          </a:lstStyle>
          <a:p>
            <a:r>
              <a:rPr lang="en-US"/>
              <a:t>Click to edit Master title style</a:t>
            </a:r>
            <a:endParaRPr lang="en-US" dirty="0"/>
          </a:p>
        </p:txBody>
      </p:sp>
      <p:cxnSp>
        <p:nvCxnSpPr>
          <p:cNvPr id="9" name="Straight Connector 8">
            <a:extLst>
              <a:ext uri="{FF2B5EF4-FFF2-40B4-BE49-F238E27FC236}">
                <a16:creationId xmlns:a16="http://schemas.microsoft.com/office/drawing/2014/main" id="{8E825845-66DD-4B77-A729-CD97D156FE6C}"/>
              </a:ext>
              <a:ext uri="{C183D7F6-B498-43B3-948B-1728B52AA6E4}">
                <adec:decorative xmlns:adec="http://schemas.microsoft.com/office/drawing/2017/decorative" val="1"/>
              </a:ext>
            </a:extLst>
          </p:cNvPr>
          <p:cNvCxnSpPr>
            <a:cxnSpLocks/>
          </p:cNvCxnSpPr>
          <p:nvPr userDrawn="1"/>
        </p:nvCxnSpPr>
        <p:spPr>
          <a:xfrm>
            <a:off x="1280160" y="0"/>
            <a:ext cx="0" cy="3352800"/>
          </a:xfrm>
          <a:prstGeom prst="line">
            <a:avLst/>
          </a:prstGeom>
          <a:ln w="25400" cap="sq">
            <a:solidFill>
              <a:schemeClr val="bg1"/>
            </a:solidFill>
            <a:bevel/>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22749162-63A5-5BF9-895E-B0577A6C47E0}"/>
              </a:ext>
              <a:ext uri="{C183D7F6-B498-43B3-948B-1728B52AA6E4}">
                <adec:decorative xmlns:adec="http://schemas.microsoft.com/office/drawing/2017/decorative" val="1"/>
              </a:ext>
            </a:extLst>
          </p:cNvPr>
          <p:cNvGrpSpPr/>
          <p:nvPr userDrawn="1"/>
        </p:nvGrpSpPr>
        <p:grpSpPr>
          <a:xfrm rot="19670435">
            <a:off x="7632743" y="794953"/>
            <a:ext cx="465456" cy="581432"/>
            <a:chOff x="7843462" y="2744546"/>
            <a:chExt cx="465456" cy="581432"/>
          </a:xfrm>
        </p:grpSpPr>
        <p:sp>
          <p:nvSpPr>
            <p:cNvPr id="19" name="Graphic 12">
              <a:extLst>
                <a:ext uri="{FF2B5EF4-FFF2-40B4-BE49-F238E27FC236}">
                  <a16:creationId xmlns:a16="http://schemas.microsoft.com/office/drawing/2014/main" id="{818B4386-1FCF-4ACE-BE25-AF9CC5E2256F}"/>
                </a:ext>
              </a:extLst>
            </p:cNvPr>
            <p:cNvSpPr/>
            <p:nvPr userDrawn="1"/>
          </p:nvSpPr>
          <p:spPr>
            <a:xfrm>
              <a:off x="8217780" y="2973840"/>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bg1"/>
            </a:solidFill>
            <a:ln w="422" cap="flat">
              <a:noFill/>
              <a:prstDash val="solid"/>
              <a:miter/>
            </a:ln>
          </p:spPr>
          <p:txBody>
            <a:bodyPr rtlCol="0" anchor="ctr"/>
            <a:lstStyle/>
            <a:p>
              <a:endParaRPr lang="en-US" dirty="0"/>
            </a:p>
          </p:txBody>
        </p:sp>
        <p:sp>
          <p:nvSpPr>
            <p:cNvPr id="21" name="Graphic 13">
              <a:extLst>
                <a:ext uri="{FF2B5EF4-FFF2-40B4-BE49-F238E27FC236}">
                  <a16:creationId xmlns:a16="http://schemas.microsoft.com/office/drawing/2014/main" id="{19319560-50ED-4963-A2CF-74663239D426}"/>
                </a:ext>
              </a:extLst>
            </p:cNvPr>
            <p:cNvSpPr/>
            <p:nvPr userDrawn="1"/>
          </p:nvSpPr>
          <p:spPr>
            <a:xfrm>
              <a:off x="7859002" y="2744546"/>
              <a:ext cx="139038" cy="139038"/>
            </a:xfrm>
            <a:custGeom>
              <a:avLst/>
              <a:gdLst>
                <a:gd name="connsiteX0" fmla="*/ 129601 w 139038"/>
                <a:gd name="connsiteY0" fmla="*/ 60082 h 139038"/>
                <a:gd name="connsiteX1" fmla="*/ 78956 w 139038"/>
                <a:gd name="connsiteY1" fmla="*/ 60082 h 139038"/>
                <a:gd name="connsiteX2" fmla="*/ 78956 w 139038"/>
                <a:gd name="connsiteY2" fmla="*/ 9437 h 139038"/>
                <a:gd name="connsiteX3" fmla="*/ 69519 w 139038"/>
                <a:gd name="connsiteY3" fmla="*/ 0 h 139038"/>
                <a:gd name="connsiteX4" fmla="*/ 60082 w 139038"/>
                <a:gd name="connsiteY4" fmla="*/ 9437 h 139038"/>
                <a:gd name="connsiteX5" fmla="*/ 60082 w 139038"/>
                <a:gd name="connsiteY5" fmla="*/ 60082 h 139038"/>
                <a:gd name="connsiteX6" fmla="*/ 9437 w 139038"/>
                <a:gd name="connsiteY6" fmla="*/ 60082 h 139038"/>
                <a:gd name="connsiteX7" fmla="*/ 0 w 139038"/>
                <a:gd name="connsiteY7" fmla="*/ 69519 h 139038"/>
                <a:gd name="connsiteX8" fmla="*/ 9437 w 139038"/>
                <a:gd name="connsiteY8" fmla="*/ 78956 h 139038"/>
                <a:gd name="connsiteX9" fmla="*/ 60082 w 139038"/>
                <a:gd name="connsiteY9" fmla="*/ 78956 h 139038"/>
                <a:gd name="connsiteX10" fmla="*/ 60082 w 139038"/>
                <a:gd name="connsiteY10" fmla="*/ 129601 h 139038"/>
                <a:gd name="connsiteX11" fmla="*/ 69519 w 139038"/>
                <a:gd name="connsiteY11" fmla="*/ 139038 h 139038"/>
                <a:gd name="connsiteX12" fmla="*/ 78956 w 139038"/>
                <a:gd name="connsiteY12" fmla="*/ 129601 h 139038"/>
                <a:gd name="connsiteX13" fmla="*/ 78956 w 139038"/>
                <a:gd name="connsiteY13" fmla="*/ 78956 h 139038"/>
                <a:gd name="connsiteX14" fmla="*/ 129601 w 139038"/>
                <a:gd name="connsiteY14" fmla="*/ 78956 h 139038"/>
                <a:gd name="connsiteX15" fmla="*/ 139038 w 139038"/>
                <a:gd name="connsiteY15" fmla="*/ 69519 h 139038"/>
                <a:gd name="connsiteX16" fmla="*/ 129601 w 139038"/>
                <a:gd name="connsiteY16" fmla="*/ 60082 h 139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8" h="139038">
                  <a:moveTo>
                    <a:pt x="129601" y="60082"/>
                  </a:moveTo>
                  <a:lnTo>
                    <a:pt x="78956" y="60082"/>
                  </a:lnTo>
                  <a:lnTo>
                    <a:pt x="78956" y="9437"/>
                  </a:lnTo>
                  <a:cubicBezTo>
                    <a:pt x="78956" y="4225"/>
                    <a:pt x="74731" y="0"/>
                    <a:pt x="69519" y="0"/>
                  </a:cubicBezTo>
                  <a:cubicBezTo>
                    <a:pt x="64307" y="0"/>
                    <a:pt x="60082" y="4225"/>
                    <a:pt x="60082" y="9437"/>
                  </a:cubicBezTo>
                  <a:lnTo>
                    <a:pt x="60082" y="60082"/>
                  </a:lnTo>
                  <a:lnTo>
                    <a:pt x="9437" y="60082"/>
                  </a:lnTo>
                  <a:cubicBezTo>
                    <a:pt x="4225" y="60082"/>
                    <a:pt x="0" y="64307"/>
                    <a:pt x="0" y="69519"/>
                  </a:cubicBezTo>
                  <a:cubicBezTo>
                    <a:pt x="0" y="74731"/>
                    <a:pt x="4225" y="78956"/>
                    <a:pt x="9437" y="78956"/>
                  </a:cubicBezTo>
                  <a:lnTo>
                    <a:pt x="60082" y="78956"/>
                  </a:lnTo>
                  <a:lnTo>
                    <a:pt x="60082" y="129601"/>
                  </a:lnTo>
                  <a:cubicBezTo>
                    <a:pt x="60082" y="134813"/>
                    <a:pt x="64307" y="139038"/>
                    <a:pt x="69519" y="139038"/>
                  </a:cubicBezTo>
                  <a:cubicBezTo>
                    <a:pt x="74731" y="139038"/>
                    <a:pt x="78956" y="134813"/>
                    <a:pt x="78956" y="129601"/>
                  </a:cubicBezTo>
                  <a:lnTo>
                    <a:pt x="78956" y="78956"/>
                  </a:lnTo>
                  <a:lnTo>
                    <a:pt x="129601" y="78956"/>
                  </a:lnTo>
                  <a:cubicBezTo>
                    <a:pt x="134813" y="78956"/>
                    <a:pt x="139038" y="74731"/>
                    <a:pt x="139038" y="69519"/>
                  </a:cubicBezTo>
                  <a:cubicBezTo>
                    <a:pt x="139038" y="64307"/>
                    <a:pt x="134813" y="60082"/>
                    <a:pt x="129601" y="60082"/>
                  </a:cubicBezTo>
                  <a:close/>
                </a:path>
              </a:pathLst>
            </a:custGeom>
            <a:solidFill>
              <a:schemeClr val="bg1"/>
            </a:solidFill>
            <a:ln w="603" cap="flat">
              <a:noFill/>
              <a:prstDash val="solid"/>
              <a:miter/>
            </a:ln>
          </p:spPr>
          <p:txBody>
            <a:bodyPr rtlCol="0" anchor="ctr"/>
            <a:lstStyle/>
            <a:p>
              <a:endParaRPr lang="en-US" dirty="0"/>
            </a:p>
          </p:txBody>
        </p:sp>
        <p:sp>
          <p:nvSpPr>
            <p:cNvPr id="23" name="Graphic 15">
              <a:extLst>
                <a:ext uri="{FF2B5EF4-FFF2-40B4-BE49-F238E27FC236}">
                  <a16:creationId xmlns:a16="http://schemas.microsoft.com/office/drawing/2014/main" id="{E5ABBDAD-943D-48F3-9C80-B29C48966C79}"/>
                </a:ext>
              </a:extLst>
            </p:cNvPr>
            <p:cNvSpPr/>
            <p:nvPr userDrawn="1"/>
          </p:nvSpPr>
          <p:spPr>
            <a:xfrm>
              <a:off x="7843462" y="3198265"/>
              <a:ext cx="127713" cy="127713"/>
            </a:xfrm>
            <a:custGeom>
              <a:avLst/>
              <a:gdLst>
                <a:gd name="connsiteX0" fmla="*/ 63857 w 127713"/>
                <a:gd name="connsiteY0" fmla="*/ 18874 h 127713"/>
                <a:gd name="connsiteX1" fmla="*/ 108839 w 127713"/>
                <a:gd name="connsiteY1" fmla="*/ 63857 h 127713"/>
                <a:gd name="connsiteX2" fmla="*/ 63857 w 127713"/>
                <a:gd name="connsiteY2" fmla="*/ 108839 h 127713"/>
                <a:gd name="connsiteX3" fmla="*/ 18874 w 127713"/>
                <a:gd name="connsiteY3" fmla="*/ 63857 h 127713"/>
                <a:gd name="connsiteX4" fmla="*/ 63857 w 127713"/>
                <a:gd name="connsiteY4" fmla="*/ 18874 h 127713"/>
                <a:gd name="connsiteX5" fmla="*/ 63857 w 127713"/>
                <a:gd name="connsiteY5" fmla="*/ 0 h 127713"/>
                <a:gd name="connsiteX6" fmla="*/ 0 w 127713"/>
                <a:gd name="connsiteY6" fmla="*/ 63857 h 127713"/>
                <a:gd name="connsiteX7" fmla="*/ 63857 w 127713"/>
                <a:gd name="connsiteY7" fmla="*/ 127713 h 127713"/>
                <a:gd name="connsiteX8" fmla="*/ 127713 w 127713"/>
                <a:gd name="connsiteY8" fmla="*/ 63857 h 127713"/>
                <a:gd name="connsiteX9" fmla="*/ 63857 w 127713"/>
                <a:gd name="connsiteY9" fmla="*/ 0 h 12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3">
                  <a:moveTo>
                    <a:pt x="63857" y="18874"/>
                  </a:moveTo>
                  <a:cubicBezTo>
                    <a:pt x="88700" y="18874"/>
                    <a:pt x="108839" y="39013"/>
                    <a:pt x="108839" y="63857"/>
                  </a:cubicBezTo>
                  <a:cubicBezTo>
                    <a:pt x="108839" y="88700"/>
                    <a:pt x="88700" y="108839"/>
                    <a:pt x="63857" y="108839"/>
                  </a:cubicBezTo>
                  <a:cubicBezTo>
                    <a:pt x="39013" y="108839"/>
                    <a:pt x="18874" y="88700"/>
                    <a:pt x="18874" y="63857"/>
                  </a:cubicBezTo>
                  <a:cubicBezTo>
                    <a:pt x="18898" y="39023"/>
                    <a:pt x="39023" y="18898"/>
                    <a:pt x="63857" y="18874"/>
                  </a:cubicBezTo>
                  <a:moveTo>
                    <a:pt x="63857" y="0"/>
                  </a:moveTo>
                  <a:cubicBezTo>
                    <a:pt x="28590" y="0"/>
                    <a:pt x="0" y="28590"/>
                    <a:pt x="0" y="63857"/>
                  </a:cubicBezTo>
                  <a:cubicBezTo>
                    <a:pt x="0" y="99124"/>
                    <a:pt x="28590" y="127713"/>
                    <a:pt x="63857" y="127713"/>
                  </a:cubicBezTo>
                  <a:cubicBezTo>
                    <a:pt x="99124" y="127713"/>
                    <a:pt x="127713" y="99124"/>
                    <a:pt x="127713" y="63857"/>
                  </a:cubicBezTo>
                  <a:cubicBezTo>
                    <a:pt x="127713" y="28590"/>
                    <a:pt x="99124" y="0"/>
                    <a:pt x="63857" y="0"/>
                  </a:cubicBezTo>
                  <a:close/>
                </a:path>
              </a:pathLst>
            </a:custGeom>
            <a:solidFill>
              <a:schemeClr val="bg1"/>
            </a:solidFill>
            <a:ln w="610" cap="flat">
              <a:noFill/>
              <a:prstDash val="solid"/>
              <a:miter/>
            </a:ln>
          </p:spPr>
          <p:txBody>
            <a:bodyPr rtlCol="0" anchor="ctr"/>
            <a:lstStyle/>
            <a:p>
              <a:endParaRPr lang="en-US" dirty="0"/>
            </a:p>
          </p:txBody>
        </p:sp>
      </p:grpSp>
      <p:sp>
        <p:nvSpPr>
          <p:cNvPr id="3" name="Picture Placeholder 14">
            <a:extLst>
              <a:ext uri="{FF2B5EF4-FFF2-40B4-BE49-F238E27FC236}">
                <a16:creationId xmlns:a16="http://schemas.microsoft.com/office/drawing/2014/main" id="{01D87F51-D69B-9038-0566-4FDC355AB6F0}"/>
              </a:ext>
            </a:extLst>
          </p:cNvPr>
          <p:cNvSpPr>
            <a:spLocks noGrp="1"/>
          </p:cNvSpPr>
          <p:nvPr>
            <p:ph type="pic" sz="quarter" idx="13" hasCustomPrompt="1"/>
          </p:nvPr>
        </p:nvSpPr>
        <p:spPr>
          <a:xfrm>
            <a:off x="8197587" y="411831"/>
            <a:ext cx="3521337" cy="3521344"/>
          </a:xfrm>
          <a:custGeom>
            <a:avLst/>
            <a:gdLst>
              <a:gd name="connsiteX0" fmla="*/ 2133823 w 4266960"/>
              <a:gd name="connsiteY0" fmla="*/ 0 h 4266968"/>
              <a:gd name="connsiteX1" fmla="*/ 4256628 w 4266960"/>
              <a:gd name="connsiteY1" fmla="*/ 1915652 h 4266968"/>
              <a:gd name="connsiteX2" fmla="*/ 4266960 w 4266960"/>
              <a:gd name="connsiteY2" fmla="*/ 2120258 h 4266968"/>
              <a:gd name="connsiteX3" fmla="*/ 4266960 w 4266960"/>
              <a:gd name="connsiteY3" fmla="*/ 2147389 h 4266968"/>
              <a:gd name="connsiteX4" fmla="*/ 4256628 w 4266960"/>
              <a:gd name="connsiteY4" fmla="*/ 2351994 h 4266968"/>
              <a:gd name="connsiteX5" fmla="*/ 2351994 w 4266960"/>
              <a:gd name="connsiteY5" fmla="*/ 4256629 h 4266968"/>
              <a:gd name="connsiteX6" fmla="*/ 2147230 w 4266960"/>
              <a:gd name="connsiteY6" fmla="*/ 4266968 h 4266968"/>
              <a:gd name="connsiteX7" fmla="*/ 2120416 w 4266960"/>
              <a:gd name="connsiteY7" fmla="*/ 4266968 h 4266968"/>
              <a:gd name="connsiteX8" fmla="*/ 1915652 w 4266960"/>
              <a:gd name="connsiteY8" fmla="*/ 4256629 h 4266968"/>
              <a:gd name="connsiteX9" fmla="*/ 0 w 4266960"/>
              <a:gd name="connsiteY9" fmla="*/ 2133823 h 4266968"/>
              <a:gd name="connsiteX10" fmla="*/ 2133823 w 4266960"/>
              <a:gd name="connsiteY10" fmla="*/ 0 h 426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6960" h="4266968">
                <a:moveTo>
                  <a:pt x="2133823" y="0"/>
                </a:moveTo>
                <a:cubicBezTo>
                  <a:pt x="3238644" y="0"/>
                  <a:pt x="4147355" y="839660"/>
                  <a:pt x="4256628" y="1915652"/>
                </a:cubicBezTo>
                <a:lnTo>
                  <a:pt x="4266960" y="2120258"/>
                </a:lnTo>
                <a:lnTo>
                  <a:pt x="4266960" y="2147389"/>
                </a:lnTo>
                <a:lnTo>
                  <a:pt x="4256628" y="2351994"/>
                </a:lnTo>
                <a:cubicBezTo>
                  <a:pt x="4154640" y="3356254"/>
                  <a:pt x="3356253" y="4154640"/>
                  <a:pt x="2351994" y="4256629"/>
                </a:cubicBezTo>
                <a:lnTo>
                  <a:pt x="2147230" y="4266968"/>
                </a:lnTo>
                <a:lnTo>
                  <a:pt x="2120416" y="4266968"/>
                </a:lnTo>
                <a:lnTo>
                  <a:pt x="1915652" y="4256629"/>
                </a:lnTo>
                <a:cubicBezTo>
                  <a:pt x="839660" y="4147356"/>
                  <a:pt x="0" y="3238645"/>
                  <a:pt x="0" y="2133823"/>
                </a:cubicBezTo>
                <a:cubicBezTo>
                  <a:pt x="0" y="955346"/>
                  <a:pt x="955346" y="0"/>
                  <a:pt x="2133823" y="0"/>
                </a:cubicBezTo>
                <a:close/>
              </a:path>
            </a:pathLst>
          </a:custGeom>
        </p:spPr>
        <p:txBody>
          <a:bodyPr wrap="square" tIns="914400" anchor="t" anchorCtr="0">
            <a:noAutofit/>
          </a:bodyPr>
          <a:lstStyle>
            <a:lvl1pPr algn="ctr">
              <a:buNone/>
              <a:defRPr sz="1800">
                <a:solidFill>
                  <a:schemeClr val="bg1"/>
                </a:solidFill>
              </a:defRPr>
            </a:lvl1pPr>
          </a:lstStyle>
          <a:p>
            <a:r>
              <a:rPr lang="en-US" dirty="0"/>
              <a:t>Click to add picture</a:t>
            </a:r>
          </a:p>
        </p:txBody>
      </p:sp>
    </p:spTree>
    <p:extLst>
      <p:ext uri="{BB962C8B-B14F-4D97-AF65-F5344CB8AC3E}">
        <p14:creationId xmlns:p14="http://schemas.microsoft.com/office/powerpoint/2010/main" val="19512396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 Subtitle + Picture">
    <p:bg>
      <p:bgPr>
        <a:gradFill>
          <a:gsLst>
            <a:gs pos="100000">
              <a:schemeClr val="accent4"/>
            </a:gs>
            <a:gs pos="0">
              <a:schemeClr val="accent2"/>
            </a:gs>
          </a:gsLst>
          <a:lin ang="27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40AAD-80AF-40E7-BE3F-43D32FC68ED4}"/>
              </a:ext>
            </a:extLst>
          </p:cNvPr>
          <p:cNvSpPr>
            <a:spLocks noGrp="1"/>
          </p:cNvSpPr>
          <p:nvPr>
            <p:ph type="ctrTitle" hasCustomPrompt="1"/>
          </p:nvPr>
        </p:nvSpPr>
        <p:spPr>
          <a:xfrm>
            <a:off x="1280159" y="640080"/>
            <a:ext cx="10302240" cy="1852046"/>
          </a:xfrm>
          <a:prstGeom prst="rect">
            <a:avLst/>
          </a:prstGeom>
        </p:spPr>
        <p:txBody>
          <a:bodyPr lIns="0" tIns="0" rIns="0" bIns="0" anchor="b"/>
          <a:lstStyle>
            <a:lvl1pPr algn="l">
              <a:lnSpc>
                <a:spcPts val="5400"/>
              </a:lnSpc>
              <a:defRPr sz="5400" b="1" i="0" cap="all" spc="0" baseline="0">
                <a:solidFill>
                  <a:schemeClr val="bg1"/>
                </a:solidFill>
              </a:defRPr>
            </a:lvl1pPr>
          </a:lstStyle>
          <a:p>
            <a:r>
              <a:rPr lang="en-US" dirty="0"/>
              <a:t>Click to add title</a:t>
            </a:r>
          </a:p>
        </p:txBody>
      </p:sp>
      <p:sp>
        <p:nvSpPr>
          <p:cNvPr id="3" name="Subtitle 2">
            <a:extLst>
              <a:ext uri="{FF2B5EF4-FFF2-40B4-BE49-F238E27FC236}">
                <a16:creationId xmlns:a16="http://schemas.microsoft.com/office/drawing/2014/main" id="{EC80FBD9-0977-4B2B-9318-30774BB0947C}"/>
              </a:ext>
            </a:extLst>
          </p:cNvPr>
          <p:cNvSpPr>
            <a:spLocks noGrp="1"/>
          </p:cNvSpPr>
          <p:nvPr>
            <p:ph type="subTitle" idx="1" hasCustomPrompt="1"/>
          </p:nvPr>
        </p:nvSpPr>
        <p:spPr>
          <a:xfrm>
            <a:off x="1280158" y="2588447"/>
            <a:ext cx="7853678" cy="726645"/>
          </a:xfrm>
          <a:prstGeom prst="rect">
            <a:avLst/>
          </a:prstGeom>
        </p:spPr>
        <p:txBody>
          <a:bodyPr lIns="0" tIns="0" rIns="0" bIns="0" anchor="t" anchorCtr="0">
            <a:normAutofit/>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a:t>Click to add text</a:t>
            </a:r>
          </a:p>
        </p:txBody>
      </p:sp>
      <p:cxnSp>
        <p:nvCxnSpPr>
          <p:cNvPr id="9" name="Straight Connector 8">
            <a:extLst>
              <a:ext uri="{FF2B5EF4-FFF2-40B4-BE49-F238E27FC236}">
                <a16:creationId xmlns:a16="http://schemas.microsoft.com/office/drawing/2014/main" id="{8E825845-66DD-4B77-A729-CD97D156FE6C}"/>
              </a:ext>
              <a:ext uri="{C183D7F6-B498-43B3-948B-1728B52AA6E4}">
                <adec:decorative xmlns:adec="http://schemas.microsoft.com/office/drawing/2017/decorative" val="1"/>
              </a:ext>
            </a:extLst>
          </p:cNvPr>
          <p:cNvCxnSpPr>
            <a:cxnSpLocks/>
          </p:cNvCxnSpPr>
          <p:nvPr userDrawn="1"/>
        </p:nvCxnSpPr>
        <p:spPr>
          <a:xfrm>
            <a:off x="1280160" y="3496322"/>
            <a:ext cx="0" cy="3352800"/>
          </a:xfrm>
          <a:prstGeom prst="line">
            <a:avLst/>
          </a:prstGeom>
          <a:ln w="25400" cap="sq">
            <a:solidFill>
              <a:schemeClr val="bg1"/>
            </a:solidFill>
            <a:bevel/>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22749162-63A5-5BF9-895E-B0577A6C47E0}"/>
              </a:ext>
              <a:ext uri="{C183D7F6-B498-43B3-948B-1728B52AA6E4}">
                <adec:decorative xmlns:adec="http://schemas.microsoft.com/office/drawing/2017/decorative" val="1"/>
              </a:ext>
            </a:extLst>
          </p:cNvPr>
          <p:cNvGrpSpPr/>
          <p:nvPr userDrawn="1"/>
        </p:nvGrpSpPr>
        <p:grpSpPr>
          <a:xfrm flipH="1">
            <a:off x="7659974" y="4456458"/>
            <a:ext cx="465456" cy="581432"/>
            <a:chOff x="7843462" y="2744546"/>
            <a:chExt cx="465456" cy="581432"/>
          </a:xfrm>
        </p:grpSpPr>
        <p:sp>
          <p:nvSpPr>
            <p:cNvPr id="19" name="Graphic 12">
              <a:extLst>
                <a:ext uri="{FF2B5EF4-FFF2-40B4-BE49-F238E27FC236}">
                  <a16:creationId xmlns:a16="http://schemas.microsoft.com/office/drawing/2014/main" id="{818B4386-1FCF-4ACE-BE25-AF9CC5E2256F}"/>
                </a:ext>
              </a:extLst>
            </p:cNvPr>
            <p:cNvSpPr/>
            <p:nvPr userDrawn="1"/>
          </p:nvSpPr>
          <p:spPr>
            <a:xfrm>
              <a:off x="8217780" y="2973840"/>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bg1"/>
            </a:solidFill>
            <a:ln w="422" cap="flat">
              <a:noFill/>
              <a:prstDash val="solid"/>
              <a:miter/>
            </a:ln>
          </p:spPr>
          <p:txBody>
            <a:bodyPr rtlCol="0" anchor="ctr"/>
            <a:lstStyle/>
            <a:p>
              <a:endParaRPr lang="en-US" dirty="0"/>
            </a:p>
          </p:txBody>
        </p:sp>
        <p:sp>
          <p:nvSpPr>
            <p:cNvPr id="21" name="Graphic 13">
              <a:extLst>
                <a:ext uri="{FF2B5EF4-FFF2-40B4-BE49-F238E27FC236}">
                  <a16:creationId xmlns:a16="http://schemas.microsoft.com/office/drawing/2014/main" id="{19319560-50ED-4963-A2CF-74663239D426}"/>
                </a:ext>
              </a:extLst>
            </p:cNvPr>
            <p:cNvSpPr/>
            <p:nvPr userDrawn="1"/>
          </p:nvSpPr>
          <p:spPr>
            <a:xfrm>
              <a:off x="7859002" y="2744546"/>
              <a:ext cx="139038" cy="139038"/>
            </a:xfrm>
            <a:custGeom>
              <a:avLst/>
              <a:gdLst>
                <a:gd name="connsiteX0" fmla="*/ 129601 w 139038"/>
                <a:gd name="connsiteY0" fmla="*/ 60082 h 139038"/>
                <a:gd name="connsiteX1" fmla="*/ 78956 w 139038"/>
                <a:gd name="connsiteY1" fmla="*/ 60082 h 139038"/>
                <a:gd name="connsiteX2" fmla="*/ 78956 w 139038"/>
                <a:gd name="connsiteY2" fmla="*/ 9437 h 139038"/>
                <a:gd name="connsiteX3" fmla="*/ 69519 w 139038"/>
                <a:gd name="connsiteY3" fmla="*/ 0 h 139038"/>
                <a:gd name="connsiteX4" fmla="*/ 60082 w 139038"/>
                <a:gd name="connsiteY4" fmla="*/ 9437 h 139038"/>
                <a:gd name="connsiteX5" fmla="*/ 60082 w 139038"/>
                <a:gd name="connsiteY5" fmla="*/ 60082 h 139038"/>
                <a:gd name="connsiteX6" fmla="*/ 9437 w 139038"/>
                <a:gd name="connsiteY6" fmla="*/ 60082 h 139038"/>
                <a:gd name="connsiteX7" fmla="*/ 0 w 139038"/>
                <a:gd name="connsiteY7" fmla="*/ 69519 h 139038"/>
                <a:gd name="connsiteX8" fmla="*/ 9437 w 139038"/>
                <a:gd name="connsiteY8" fmla="*/ 78956 h 139038"/>
                <a:gd name="connsiteX9" fmla="*/ 60082 w 139038"/>
                <a:gd name="connsiteY9" fmla="*/ 78956 h 139038"/>
                <a:gd name="connsiteX10" fmla="*/ 60082 w 139038"/>
                <a:gd name="connsiteY10" fmla="*/ 129601 h 139038"/>
                <a:gd name="connsiteX11" fmla="*/ 69519 w 139038"/>
                <a:gd name="connsiteY11" fmla="*/ 139038 h 139038"/>
                <a:gd name="connsiteX12" fmla="*/ 78956 w 139038"/>
                <a:gd name="connsiteY12" fmla="*/ 129601 h 139038"/>
                <a:gd name="connsiteX13" fmla="*/ 78956 w 139038"/>
                <a:gd name="connsiteY13" fmla="*/ 78956 h 139038"/>
                <a:gd name="connsiteX14" fmla="*/ 129601 w 139038"/>
                <a:gd name="connsiteY14" fmla="*/ 78956 h 139038"/>
                <a:gd name="connsiteX15" fmla="*/ 139038 w 139038"/>
                <a:gd name="connsiteY15" fmla="*/ 69519 h 139038"/>
                <a:gd name="connsiteX16" fmla="*/ 129601 w 139038"/>
                <a:gd name="connsiteY16" fmla="*/ 60082 h 139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8" h="139038">
                  <a:moveTo>
                    <a:pt x="129601" y="60082"/>
                  </a:moveTo>
                  <a:lnTo>
                    <a:pt x="78956" y="60082"/>
                  </a:lnTo>
                  <a:lnTo>
                    <a:pt x="78956" y="9437"/>
                  </a:lnTo>
                  <a:cubicBezTo>
                    <a:pt x="78956" y="4225"/>
                    <a:pt x="74731" y="0"/>
                    <a:pt x="69519" y="0"/>
                  </a:cubicBezTo>
                  <a:cubicBezTo>
                    <a:pt x="64307" y="0"/>
                    <a:pt x="60082" y="4225"/>
                    <a:pt x="60082" y="9437"/>
                  </a:cubicBezTo>
                  <a:lnTo>
                    <a:pt x="60082" y="60082"/>
                  </a:lnTo>
                  <a:lnTo>
                    <a:pt x="9437" y="60082"/>
                  </a:lnTo>
                  <a:cubicBezTo>
                    <a:pt x="4225" y="60082"/>
                    <a:pt x="0" y="64307"/>
                    <a:pt x="0" y="69519"/>
                  </a:cubicBezTo>
                  <a:cubicBezTo>
                    <a:pt x="0" y="74731"/>
                    <a:pt x="4225" y="78956"/>
                    <a:pt x="9437" y="78956"/>
                  </a:cubicBezTo>
                  <a:lnTo>
                    <a:pt x="60082" y="78956"/>
                  </a:lnTo>
                  <a:lnTo>
                    <a:pt x="60082" y="129601"/>
                  </a:lnTo>
                  <a:cubicBezTo>
                    <a:pt x="60082" y="134813"/>
                    <a:pt x="64307" y="139038"/>
                    <a:pt x="69519" y="139038"/>
                  </a:cubicBezTo>
                  <a:cubicBezTo>
                    <a:pt x="74731" y="139038"/>
                    <a:pt x="78956" y="134813"/>
                    <a:pt x="78956" y="129601"/>
                  </a:cubicBezTo>
                  <a:lnTo>
                    <a:pt x="78956" y="78956"/>
                  </a:lnTo>
                  <a:lnTo>
                    <a:pt x="129601" y="78956"/>
                  </a:lnTo>
                  <a:cubicBezTo>
                    <a:pt x="134813" y="78956"/>
                    <a:pt x="139038" y="74731"/>
                    <a:pt x="139038" y="69519"/>
                  </a:cubicBezTo>
                  <a:cubicBezTo>
                    <a:pt x="139038" y="64307"/>
                    <a:pt x="134813" y="60082"/>
                    <a:pt x="129601" y="60082"/>
                  </a:cubicBezTo>
                  <a:close/>
                </a:path>
              </a:pathLst>
            </a:custGeom>
            <a:solidFill>
              <a:schemeClr val="bg1"/>
            </a:solidFill>
            <a:ln w="603" cap="flat">
              <a:noFill/>
              <a:prstDash val="solid"/>
              <a:miter/>
            </a:ln>
          </p:spPr>
          <p:txBody>
            <a:bodyPr rtlCol="0" anchor="ctr"/>
            <a:lstStyle/>
            <a:p>
              <a:endParaRPr lang="en-US" dirty="0"/>
            </a:p>
          </p:txBody>
        </p:sp>
        <p:sp>
          <p:nvSpPr>
            <p:cNvPr id="23" name="Graphic 15">
              <a:extLst>
                <a:ext uri="{FF2B5EF4-FFF2-40B4-BE49-F238E27FC236}">
                  <a16:creationId xmlns:a16="http://schemas.microsoft.com/office/drawing/2014/main" id="{E5ABBDAD-943D-48F3-9C80-B29C48966C79}"/>
                </a:ext>
              </a:extLst>
            </p:cNvPr>
            <p:cNvSpPr/>
            <p:nvPr userDrawn="1"/>
          </p:nvSpPr>
          <p:spPr>
            <a:xfrm>
              <a:off x="7843462" y="3198265"/>
              <a:ext cx="127713" cy="127713"/>
            </a:xfrm>
            <a:custGeom>
              <a:avLst/>
              <a:gdLst>
                <a:gd name="connsiteX0" fmla="*/ 63857 w 127713"/>
                <a:gd name="connsiteY0" fmla="*/ 18874 h 127713"/>
                <a:gd name="connsiteX1" fmla="*/ 108839 w 127713"/>
                <a:gd name="connsiteY1" fmla="*/ 63857 h 127713"/>
                <a:gd name="connsiteX2" fmla="*/ 63857 w 127713"/>
                <a:gd name="connsiteY2" fmla="*/ 108839 h 127713"/>
                <a:gd name="connsiteX3" fmla="*/ 18874 w 127713"/>
                <a:gd name="connsiteY3" fmla="*/ 63857 h 127713"/>
                <a:gd name="connsiteX4" fmla="*/ 63857 w 127713"/>
                <a:gd name="connsiteY4" fmla="*/ 18874 h 127713"/>
                <a:gd name="connsiteX5" fmla="*/ 63857 w 127713"/>
                <a:gd name="connsiteY5" fmla="*/ 0 h 127713"/>
                <a:gd name="connsiteX6" fmla="*/ 0 w 127713"/>
                <a:gd name="connsiteY6" fmla="*/ 63857 h 127713"/>
                <a:gd name="connsiteX7" fmla="*/ 63857 w 127713"/>
                <a:gd name="connsiteY7" fmla="*/ 127713 h 127713"/>
                <a:gd name="connsiteX8" fmla="*/ 127713 w 127713"/>
                <a:gd name="connsiteY8" fmla="*/ 63857 h 127713"/>
                <a:gd name="connsiteX9" fmla="*/ 63857 w 127713"/>
                <a:gd name="connsiteY9" fmla="*/ 0 h 12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3">
                  <a:moveTo>
                    <a:pt x="63857" y="18874"/>
                  </a:moveTo>
                  <a:cubicBezTo>
                    <a:pt x="88700" y="18874"/>
                    <a:pt x="108839" y="39013"/>
                    <a:pt x="108839" y="63857"/>
                  </a:cubicBezTo>
                  <a:cubicBezTo>
                    <a:pt x="108839" y="88700"/>
                    <a:pt x="88700" y="108839"/>
                    <a:pt x="63857" y="108839"/>
                  </a:cubicBezTo>
                  <a:cubicBezTo>
                    <a:pt x="39013" y="108839"/>
                    <a:pt x="18874" y="88700"/>
                    <a:pt x="18874" y="63857"/>
                  </a:cubicBezTo>
                  <a:cubicBezTo>
                    <a:pt x="18898" y="39023"/>
                    <a:pt x="39023" y="18898"/>
                    <a:pt x="63857" y="18874"/>
                  </a:cubicBezTo>
                  <a:moveTo>
                    <a:pt x="63857" y="0"/>
                  </a:moveTo>
                  <a:cubicBezTo>
                    <a:pt x="28590" y="0"/>
                    <a:pt x="0" y="28590"/>
                    <a:pt x="0" y="63857"/>
                  </a:cubicBezTo>
                  <a:cubicBezTo>
                    <a:pt x="0" y="99124"/>
                    <a:pt x="28590" y="127713"/>
                    <a:pt x="63857" y="127713"/>
                  </a:cubicBezTo>
                  <a:cubicBezTo>
                    <a:pt x="99124" y="127713"/>
                    <a:pt x="127713" y="99124"/>
                    <a:pt x="127713" y="63857"/>
                  </a:cubicBezTo>
                  <a:cubicBezTo>
                    <a:pt x="127713" y="28590"/>
                    <a:pt x="99124" y="0"/>
                    <a:pt x="63857" y="0"/>
                  </a:cubicBezTo>
                  <a:close/>
                </a:path>
              </a:pathLst>
            </a:custGeom>
            <a:solidFill>
              <a:schemeClr val="bg1"/>
            </a:solidFill>
            <a:ln w="610" cap="flat">
              <a:noFill/>
              <a:prstDash val="solid"/>
              <a:miter/>
            </a:ln>
          </p:spPr>
          <p:txBody>
            <a:bodyPr rtlCol="0" anchor="ctr"/>
            <a:lstStyle/>
            <a:p>
              <a:endParaRPr lang="en-US" dirty="0"/>
            </a:p>
          </p:txBody>
        </p:sp>
      </p:grpSp>
      <p:sp>
        <p:nvSpPr>
          <p:cNvPr id="5" name="Picture Placeholder 14">
            <a:extLst>
              <a:ext uri="{FF2B5EF4-FFF2-40B4-BE49-F238E27FC236}">
                <a16:creationId xmlns:a16="http://schemas.microsoft.com/office/drawing/2014/main" id="{5DDB7824-50BA-B12F-AD49-CA8953CA3A0E}"/>
              </a:ext>
            </a:extLst>
          </p:cNvPr>
          <p:cNvSpPr>
            <a:spLocks noGrp="1"/>
          </p:cNvSpPr>
          <p:nvPr>
            <p:ph type="pic" sz="quarter" idx="13" hasCustomPrompt="1"/>
          </p:nvPr>
        </p:nvSpPr>
        <p:spPr>
          <a:xfrm>
            <a:off x="8536252" y="3205313"/>
            <a:ext cx="3043077" cy="3043083"/>
          </a:xfrm>
          <a:custGeom>
            <a:avLst/>
            <a:gdLst>
              <a:gd name="connsiteX0" fmla="*/ 2133823 w 4266960"/>
              <a:gd name="connsiteY0" fmla="*/ 0 h 4266968"/>
              <a:gd name="connsiteX1" fmla="*/ 4256628 w 4266960"/>
              <a:gd name="connsiteY1" fmla="*/ 1915652 h 4266968"/>
              <a:gd name="connsiteX2" fmla="*/ 4266960 w 4266960"/>
              <a:gd name="connsiteY2" fmla="*/ 2120258 h 4266968"/>
              <a:gd name="connsiteX3" fmla="*/ 4266960 w 4266960"/>
              <a:gd name="connsiteY3" fmla="*/ 2147389 h 4266968"/>
              <a:gd name="connsiteX4" fmla="*/ 4256628 w 4266960"/>
              <a:gd name="connsiteY4" fmla="*/ 2351994 h 4266968"/>
              <a:gd name="connsiteX5" fmla="*/ 2351994 w 4266960"/>
              <a:gd name="connsiteY5" fmla="*/ 4256629 h 4266968"/>
              <a:gd name="connsiteX6" fmla="*/ 2147230 w 4266960"/>
              <a:gd name="connsiteY6" fmla="*/ 4266968 h 4266968"/>
              <a:gd name="connsiteX7" fmla="*/ 2120416 w 4266960"/>
              <a:gd name="connsiteY7" fmla="*/ 4266968 h 4266968"/>
              <a:gd name="connsiteX8" fmla="*/ 1915652 w 4266960"/>
              <a:gd name="connsiteY8" fmla="*/ 4256629 h 4266968"/>
              <a:gd name="connsiteX9" fmla="*/ 0 w 4266960"/>
              <a:gd name="connsiteY9" fmla="*/ 2133823 h 4266968"/>
              <a:gd name="connsiteX10" fmla="*/ 2133823 w 4266960"/>
              <a:gd name="connsiteY10" fmla="*/ 0 h 426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6960" h="4266968">
                <a:moveTo>
                  <a:pt x="2133823" y="0"/>
                </a:moveTo>
                <a:cubicBezTo>
                  <a:pt x="3238644" y="0"/>
                  <a:pt x="4147355" y="839660"/>
                  <a:pt x="4256628" y="1915652"/>
                </a:cubicBezTo>
                <a:lnTo>
                  <a:pt x="4266960" y="2120258"/>
                </a:lnTo>
                <a:lnTo>
                  <a:pt x="4266960" y="2147389"/>
                </a:lnTo>
                <a:lnTo>
                  <a:pt x="4256628" y="2351994"/>
                </a:lnTo>
                <a:cubicBezTo>
                  <a:pt x="4154640" y="3356254"/>
                  <a:pt x="3356253" y="4154640"/>
                  <a:pt x="2351994" y="4256629"/>
                </a:cubicBezTo>
                <a:lnTo>
                  <a:pt x="2147230" y="4266968"/>
                </a:lnTo>
                <a:lnTo>
                  <a:pt x="2120416" y="4266968"/>
                </a:lnTo>
                <a:lnTo>
                  <a:pt x="1915652" y="4256629"/>
                </a:lnTo>
                <a:cubicBezTo>
                  <a:pt x="839660" y="4147356"/>
                  <a:pt x="0" y="3238645"/>
                  <a:pt x="0" y="2133823"/>
                </a:cubicBezTo>
                <a:cubicBezTo>
                  <a:pt x="0" y="955346"/>
                  <a:pt x="955346" y="0"/>
                  <a:pt x="2133823" y="0"/>
                </a:cubicBezTo>
                <a:close/>
              </a:path>
            </a:pathLst>
          </a:custGeom>
        </p:spPr>
        <p:txBody>
          <a:bodyPr wrap="square" tIns="914400" anchor="t" anchorCtr="0">
            <a:noAutofit/>
          </a:bodyPr>
          <a:lstStyle>
            <a:lvl1pPr algn="ctr">
              <a:buNone/>
              <a:defRPr sz="1800">
                <a:solidFill>
                  <a:schemeClr val="bg1"/>
                </a:solidFill>
              </a:defRPr>
            </a:lvl1pPr>
          </a:lstStyle>
          <a:p>
            <a:r>
              <a:rPr lang="en-US" dirty="0"/>
              <a:t>Click to add picture</a:t>
            </a:r>
          </a:p>
        </p:txBody>
      </p:sp>
    </p:spTree>
    <p:extLst>
      <p:ext uri="{BB962C8B-B14F-4D97-AF65-F5344CB8AC3E}">
        <p14:creationId xmlns:p14="http://schemas.microsoft.com/office/powerpoint/2010/main" val="6526456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774423" y="1756130"/>
            <a:ext cx="8643154" cy="1969007"/>
          </a:xfrm>
        </p:spPr>
        <p:txBody>
          <a:bodyPr anchor="b">
            <a:normAutofit/>
          </a:bodyPr>
          <a:lstStyle>
            <a:lvl1pPr algn="ctr">
              <a:defRPr sz="3600"/>
            </a:lvl1pPr>
          </a:lstStyle>
          <a:p>
            <a:r>
              <a:rPr lang="en-US"/>
              <a:t>Click to edit Master title style</a:t>
            </a:r>
            <a:endParaRPr lang="en-US" dirty="0"/>
          </a:p>
        </p:txBody>
      </p:sp>
      <p:sp>
        <p:nvSpPr>
          <p:cNvPr id="3" name="Text Placeholder 2"/>
          <p:cNvSpPr>
            <a:spLocks noGrp="1"/>
          </p:cNvSpPr>
          <p:nvPr>
            <p:ph type="body" idx="1"/>
          </p:nvPr>
        </p:nvSpPr>
        <p:spPr>
          <a:xfrm>
            <a:off x="1774423" y="3725137"/>
            <a:ext cx="8643154" cy="1093987"/>
          </a:xfrm>
        </p:spPr>
        <p:txBody>
          <a:bodyPr tIns="91440">
            <a:normAutofit/>
          </a:bodyPr>
          <a:lstStyle>
            <a:lvl1pPr marL="0" indent="0" algn="ctr">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t>2/25/2026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463385339"/>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293577" cy="10593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47331" y="2010878"/>
            <a:ext cx="4488654" cy="34485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54140" y="2017343"/>
            <a:ext cx="4488654" cy="3441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t>2/25/2026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124651520"/>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295603" cy="10563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447191" y="2019549"/>
            <a:ext cx="4488794"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47191" y="2824269"/>
            <a:ext cx="4488794" cy="26444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56025" y="2023003"/>
            <a:ext cx="4488794"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56025" y="2821491"/>
            <a:ext cx="4488794" cy="26373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smtClean="0"/>
              <a:t>2/25/2026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996403853"/>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smtClean="0"/>
              <a:t>2/25/2026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818462842"/>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509A250-FF31-4206-8172-F9D3106AACB1}" type="datetimeFigureOut">
              <a:rPr lang="en-US" smtClean="0"/>
              <a:t>2/25/2026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8DA9DAA-006C-4F4B-980E-E3DF019B24E2}" type="slidenum">
              <a:rPr lang="en-US" smtClean="0"/>
              <a:pPr/>
              <a:t>‹#›</a:t>
            </a:fld>
            <a:endParaRPr lang="en-US" dirty="0"/>
          </a:p>
        </p:txBody>
      </p:sp>
      <p:cxnSp>
        <p:nvCxnSpPr>
          <p:cNvPr id="5" name="Straight Connector 4">
            <a:extLst>
              <a:ext uri="{FF2B5EF4-FFF2-40B4-BE49-F238E27FC236}">
                <a16:creationId xmlns:a16="http://schemas.microsoft.com/office/drawing/2014/main" id="{CDC8DCE9-F49D-827F-1B84-385C00AAF536}"/>
              </a:ext>
              <a:ext uri="{C183D7F6-B498-43B3-948B-1728B52AA6E4}">
                <adec:decorative xmlns:adec="http://schemas.microsoft.com/office/drawing/2017/decorative" val="1"/>
              </a:ext>
            </a:extLst>
          </p:cNvPr>
          <p:cNvCxnSpPr>
            <a:cxnSpLocks/>
          </p:cNvCxnSpPr>
          <p:nvPr userDrawn="1"/>
        </p:nvCxnSpPr>
        <p:spPr>
          <a:xfrm>
            <a:off x="715890" y="1371600"/>
            <a:ext cx="0" cy="5486400"/>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417747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2961967" cy="2406518"/>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4730324" y="798974"/>
            <a:ext cx="6012470" cy="465882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44671" y="3205491"/>
            <a:ext cx="2961967"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2/25/2026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148145100"/>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9" name="Group 8"/>
          <p:cNvGrpSpPr/>
          <p:nvPr/>
        </p:nvGrpSpPr>
        <p:grpSpPr>
          <a:xfrm>
            <a:off x="7477387" y="482170"/>
            <a:ext cx="4074533" cy="5149101"/>
            <a:chOff x="7477387" y="482170"/>
            <a:chExt cx="4074533" cy="5149101"/>
          </a:xfrm>
        </p:grpSpPr>
        <p:sp>
          <p:nvSpPr>
            <p:cNvPr id="18" name="Rectangle 17"/>
            <p:cNvSpPr/>
            <p:nvPr/>
          </p:nvSpPr>
          <p:spPr>
            <a:xfrm>
              <a:off x="7477387" y="482170"/>
              <a:ext cx="4074533" cy="5149101"/>
            </a:xfrm>
            <a:prstGeom prst="rect">
              <a:avLst/>
            </a:prstGeom>
            <a:blipFill dpi="0" rotWithShape="1">
              <a:blip r:embed="rId2">
                <a:alphaModFix amt="30000"/>
              </a:blip>
              <a:srcRect/>
              <a:tile tx="0" ty="0" sx="100000" sy="100000" flip="none" algn="ctr"/>
            </a:blip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extrusionH="76200" contourW="12700" prstMaterial="matte">
              <a:bevelT w="152400" h="50800" prst="softRound"/>
              <a:extrusionClr>
                <a:schemeClr val="tx2"/>
              </a:extrusionClr>
              <a:contourClr>
                <a:schemeClr val="bg2"/>
              </a:contourClr>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a:xfrm>
              <a:off x="7790446" y="812506"/>
              <a:ext cx="3450289" cy="4466452"/>
            </a:xfrm>
            <a:prstGeom prst="rect">
              <a:avLst/>
            </a:prstGeom>
            <a:gradFill>
              <a:gsLst>
                <a:gs pos="0">
                  <a:srgbClr val="DADADA"/>
                </a:gs>
                <a:gs pos="100000">
                  <a:srgbClr val="FFFFFE"/>
                </a:gs>
              </a:gsLst>
              <a:lin ang="16200000" scaled="0"/>
            </a:gradFill>
            <a:ln w="38100" cmpd="sng">
              <a:solidFill>
                <a:schemeClr val="tx2">
                  <a:lumMod val="25000"/>
                </a:schemeClr>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2"/>
            <a:ext cx="5532328" cy="1922299"/>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50000"/>
              <a:lumOff val="50000"/>
              <a:alpha val="80000"/>
            </a:schemeClr>
          </a:solidFill>
          <a:ln w="9525" cap="sq">
            <a:noFill/>
            <a:miter lim="800000"/>
          </a:ln>
          <a:effectLst/>
        </p:spPr>
        <p:txBody>
          <a:bodyPr vert="horz" lIns="91440" tIns="45720" rIns="91440" bIns="45720" rtlCol="0" anchor="t">
            <a:normAutofit/>
          </a:bodyPr>
          <a:lstStyle>
            <a:lvl1pPr>
              <a:defRPr lang="en-US" sz="3200" dirty="0"/>
            </a:lvl1pPr>
          </a:lstStyle>
          <a:p>
            <a:pPr lvl="0" algn="ctr"/>
            <a:r>
              <a:rPr lang="en-US"/>
              <a:t>Click icon to add picture</a:t>
            </a:r>
            <a:endParaRPr lang="en-US" dirty="0"/>
          </a:p>
        </p:txBody>
      </p:sp>
      <p:sp>
        <p:nvSpPr>
          <p:cNvPr id="4" name="Text Placeholder 3"/>
          <p:cNvSpPr>
            <a:spLocks noGrp="1"/>
          </p:cNvSpPr>
          <p:nvPr>
            <p:ph type="body" sz="half" idx="2"/>
          </p:nvPr>
        </p:nvSpPr>
        <p:spPr>
          <a:xfrm>
            <a:off x="1450329" y="3059600"/>
            <a:ext cx="5524404" cy="2090134"/>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48A87A34-81AB-432B-8DAE-1953F412C126}" type="datetimeFigureOut">
              <a:rPr lang="en-US" smtClean="0"/>
              <a:pPr/>
              <a:t>2/25/2026</a:t>
            </a:fld>
            <a:endParaRPr lang="en-US" dirty="0"/>
          </a:p>
        </p:txBody>
      </p:sp>
      <p:sp>
        <p:nvSpPr>
          <p:cNvPr id="6" name="Footer Placeholder 5"/>
          <p:cNvSpPr>
            <a:spLocks noGrp="1"/>
          </p:cNvSpPr>
          <p:nvPr>
            <p:ph type="ftr" sz="quarter" idx="11"/>
          </p:nvPr>
        </p:nvSpPr>
        <p:spPr>
          <a:xfrm>
            <a:off x="1447382" y="318640"/>
            <a:ext cx="5541004" cy="320931"/>
          </a:xfrm>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582793216"/>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jp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451579" y="804519"/>
            <a:ext cx="9291215" cy="104923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451579" y="2015732"/>
            <a:ext cx="9291215" cy="345061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42079"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48A87A34-81AB-432B-8DAE-1953F412C126}" type="datetimeFigureOut">
              <a:rPr lang="en-US" smtClean="0"/>
              <a:pPr/>
              <a:t>2/25/2026</a:t>
            </a:fld>
            <a:endParaRPr lang="en-US" dirty="0"/>
          </a:p>
        </p:txBody>
      </p:sp>
      <p:sp>
        <p:nvSpPr>
          <p:cNvPr id="5" name="Footer Placeholder 4"/>
          <p:cNvSpPr>
            <a:spLocks noGrp="1"/>
          </p:cNvSpPr>
          <p:nvPr>
            <p:ph type="ftr" sz="quarter" idx="3"/>
          </p:nvPr>
        </p:nvSpPr>
        <p:spPr>
          <a:xfrm>
            <a:off x="1451579" y="329307"/>
            <a:ext cx="5626774"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6D22F896-40B5-4ADD-8801-0D06FADFA095}" type="slidenum">
              <a:rPr lang="en-US" smtClean="0"/>
              <a:pPr/>
              <a:t>‹#›</a:t>
            </a:fld>
            <a:endParaRPr lang="en-US" dirty="0"/>
          </a:p>
        </p:txBody>
      </p:sp>
      <p:sp>
        <p:nvSpPr>
          <p:cNvPr id="9" name="Rectangle 8"/>
          <p:cNvSpPr/>
          <p:nvPr/>
        </p:nvSpPr>
        <p:spPr>
          <a:xfrm>
            <a:off x="0" y="3622291"/>
            <a:ext cx="12192000" cy="2505984"/>
          </a:xfrm>
          <a:prstGeom prst="rect">
            <a:avLst/>
          </a:prstGeom>
          <a:gradFill flip="none" rotWithShape="1">
            <a:gsLst>
              <a:gs pos="0">
                <a:schemeClr val="bg2">
                  <a:alpha val="0"/>
                </a:schemeClr>
              </a:gs>
              <a:gs pos="100000">
                <a:schemeClr val="bg2">
                  <a:alpha val="8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10" name="Picture 9"/>
          <p:cNvPicPr>
            <a:picLocks noChangeAspect="1"/>
          </p:cNvPicPr>
          <p:nvPr/>
        </p:nvPicPr>
        <p:blipFill rotWithShape="1">
          <a:blip r:embed="rId25">
            <a:extLst>
              <a:ext uri="{28A0092B-C50C-407E-A947-70E740481C1C}">
                <a14:useLocalDpi xmlns:a14="http://schemas.microsoft.com/office/drawing/2010/main" val="0"/>
              </a:ext>
            </a:extLst>
          </a:blip>
          <a:srcRect t="1538" b="-1538"/>
          <a:stretch/>
        </p:blipFill>
        <p:spPr>
          <a:xfrm>
            <a:off x="0" y="6129338"/>
            <a:ext cx="12192000" cy="742950"/>
          </a:xfrm>
          <a:prstGeom prst="rect">
            <a:avLst/>
          </a:prstGeom>
        </p:spPr>
      </p:pic>
      <p:cxnSp>
        <p:nvCxnSpPr>
          <p:cNvPr id="12" name="Straight Connector 11"/>
          <p:cNvCxnSpPr/>
          <p:nvPr/>
        </p:nvCxnSpPr>
        <p:spPr>
          <a:xfrm>
            <a:off x="0" y="6138142"/>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3216010"/>
      </p:ext>
    </p:extLst>
  </p:cSld>
  <p:clrMap bg1="dk1" tx1="lt1" bg2="dk2" tx2="lt2" accent1="accent1" accent2="accent2" accent3="accent3" accent4="accent4" accent5="accent5" accent6="accent6" hlink="hlink" folHlink="folHlink"/>
  <p:sldLayoutIdLst>
    <p:sldLayoutId id="2147483954" r:id="rId1"/>
    <p:sldLayoutId id="2147483955" r:id="rId2"/>
    <p:sldLayoutId id="2147483956" r:id="rId3"/>
    <p:sldLayoutId id="2147483957" r:id="rId4"/>
    <p:sldLayoutId id="2147483958" r:id="rId5"/>
    <p:sldLayoutId id="2147483959" r:id="rId6"/>
    <p:sldLayoutId id="2147483960" r:id="rId7"/>
    <p:sldLayoutId id="2147483961" r:id="rId8"/>
    <p:sldLayoutId id="2147483962" r:id="rId9"/>
    <p:sldLayoutId id="2147483963" r:id="rId10"/>
    <p:sldLayoutId id="2147483964" r:id="rId11"/>
    <p:sldLayoutId id="2147483965" r:id="rId12"/>
    <p:sldLayoutId id="2147483966" r:id="rId13"/>
    <p:sldLayoutId id="2147483967" r:id="rId14"/>
    <p:sldLayoutId id="2147483968" r:id="rId15"/>
    <p:sldLayoutId id="2147483969" r:id="rId16"/>
    <p:sldLayoutId id="2147483970" r:id="rId17"/>
    <p:sldLayoutId id="2147483971" r:id="rId18"/>
    <p:sldLayoutId id="2147483972" r:id="rId19"/>
    <p:sldLayoutId id="2147483973" r:id="rId20"/>
    <p:sldLayoutId id="2147483974" r:id="rId21"/>
    <p:sldLayoutId id="2147483728" r:id="rId22"/>
    <p:sldLayoutId id="2147483729" r:id="rId23"/>
  </p:sldLayoutIdLst>
  <p:hf sldNum="0" hdr="0" ftr="0" dt="0"/>
  <p:txStyles>
    <p:titleStyle>
      <a:lvl1pPr algn="ctr" defTabSz="914400" rtl="0" eaLnBrk="1" latinLnBrk="0" hangingPunct="1">
        <a:lnSpc>
          <a:spcPct val="90000"/>
        </a:lnSpc>
        <a:spcBef>
          <a:spcPct val="0"/>
        </a:spcBef>
        <a:buNone/>
        <a:defRPr sz="3200" b="0" i="0" kern="1200" cap="all">
          <a:solidFill>
            <a:schemeClr val="accent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6.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2.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2.xml"/></Relationships>
</file>

<file path=ppt/slides/_rels/slide10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9.xml"/><Relationship Id="rId1" Type="http://schemas.openxmlformats.org/officeDocument/2006/relationships/slideLayout" Target="../slideLayouts/slideLayout12.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2.xml"/></Relationships>
</file>

<file path=ppt/slides/_rels/slide10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1.jpg"/><Relationship Id="rId1" Type="http://schemas.openxmlformats.org/officeDocument/2006/relationships/slideLayout" Target="../slideLayouts/slideLayout20.xml"/></Relationships>
</file>

<file path=ppt/slides/_rels/slide107.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1.jpg"/><Relationship Id="rId7" Type="http://schemas.openxmlformats.org/officeDocument/2006/relationships/diagramColors" Target="../diagrams/colors6.xml"/><Relationship Id="rId2" Type="http://schemas.openxmlformats.org/officeDocument/2006/relationships/notesSlide" Target="../notesSlides/notesSlide61.xml"/><Relationship Id="rId1" Type="http://schemas.openxmlformats.org/officeDocument/2006/relationships/slideLayout" Target="../slideLayouts/slideLayout2.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108.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09.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image" Target="../media/image1.jpg"/></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13.xml"/><Relationship Id="rId4" Type="http://schemas.openxmlformats.org/officeDocument/2006/relationships/image" Target="../media/image10.jpeg"/></Relationships>
</file>

<file path=ppt/slides/_rels/slide110.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diagramLayout" Target="../diagrams/layout8.xml"/><Relationship Id="rId7" Type="http://schemas.openxmlformats.org/officeDocument/2006/relationships/image" Target="../media/image2.jpeg"/><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11.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11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116.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117.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1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17.xml"/><Relationship Id="rId4" Type="http://schemas.openxmlformats.org/officeDocument/2006/relationships/image" Target="../media/image119.png"/></Relationships>
</file>

<file path=ppt/slides/_rels/slide1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15.xml"/><Relationship Id="rId4" Type="http://schemas.openxmlformats.org/officeDocument/2006/relationships/image" Target="../media/image120.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20.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12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15.xml"/><Relationship Id="rId4" Type="http://schemas.openxmlformats.org/officeDocument/2006/relationships/image" Target="../media/image121.png"/></Relationships>
</file>

<file path=ppt/slides/_rels/slide122.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2.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12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21.xml"/><Relationship Id="rId4" Type="http://schemas.openxmlformats.org/officeDocument/2006/relationships/image" Target="../media/image122.png"/></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2.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12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21.xml"/><Relationship Id="rId4" Type="http://schemas.openxmlformats.org/officeDocument/2006/relationships/image" Target="../media/image134.png"/></Relationships>
</file>

<file path=ppt/slides/_rels/slide12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3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image" Target="../media/image136.png"/><Relationship Id="rId4" Type="http://schemas.openxmlformats.org/officeDocument/2006/relationships/image" Target="../media/image135.png"/></Relationships>
</file>

<file path=ppt/slides/_rels/slide132.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diagramLayout" Target="../diagrams/layout16.xml"/><Relationship Id="rId2" Type="http://schemas.openxmlformats.org/officeDocument/2006/relationships/diagramData" Target="../diagrams/data16.xml"/><Relationship Id="rId1" Type="http://schemas.openxmlformats.org/officeDocument/2006/relationships/slideLayout" Target="../slideLayouts/slideLayout2.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13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148.png"/></Relationships>
</file>

<file path=ppt/slides/_rels/slide136.xml.rels><?xml version="1.0" encoding="UTF-8" standalone="yes"?>
<Relationships xmlns="http://schemas.openxmlformats.org/package/2006/relationships"><Relationship Id="rId3" Type="http://schemas.openxmlformats.org/officeDocument/2006/relationships/diagramLayout" Target="../diagrams/layout17.xml"/><Relationship Id="rId2" Type="http://schemas.openxmlformats.org/officeDocument/2006/relationships/diagramData" Target="../diagrams/data17.xml"/><Relationship Id="rId1" Type="http://schemas.openxmlformats.org/officeDocument/2006/relationships/slideLayout" Target="../slideLayouts/slideLayout2.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13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15.xml"/><Relationship Id="rId4" Type="http://schemas.openxmlformats.org/officeDocument/2006/relationships/image" Target="../media/image149.png"/></Relationships>
</file>

<file path=ppt/slides/_rels/slide138.xml.rels><?xml version="1.0" encoding="UTF-8" standalone="yes"?>
<Relationships xmlns="http://schemas.openxmlformats.org/package/2006/relationships"><Relationship Id="rId3" Type="http://schemas.openxmlformats.org/officeDocument/2006/relationships/diagramLayout" Target="../diagrams/layout18.xml"/><Relationship Id="rId2" Type="http://schemas.openxmlformats.org/officeDocument/2006/relationships/diagramData" Target="../diagrams/data18.xml"/><Relationship Id="rId1" Type="http://schemas.openxmlformats.org/officeDocument/2006/relationships/slideLayout" Target="../slideLayouts/slideLayout2.xml"/><Relationship Id="rId6" Type="http://schemas.microsoft.com/office/2007/relationships/diagramDrawing" Target="../diagrams/drawing18.xml"/><Relationship Id="rId5" Type="http://schemas.openxmlformats.org/officeDocument/2006/relationships/diagramColors" Target="../diagrams/colors18.xml"/><Relationship Id="rId4" Type="http://schemas.openxmlformats.org/officeDocument/2006/relationships/diagramQuickStyle" Target="../diagrams/quickStyle18.xml"/></Relationships>
</file>

<file path=ppt/slides/_rels/slide139.xml.rels><?xml version="1.0" encoding="UTF-8" standalone="yes"?>
<Relationships xmlns="http://schemas.openxmlformats.org/package/2006/relationships"><Relationship Id="rId3" Type="http://schemas.openxmlformats.org/officeDocument/2006/relationships/diagramData" Target="../diagrams/data19.xml"/><Relationship Id="rId7" Type="http://schemas.microsoft.com/office/2007/relationships/diagramDrawing" Target="../diagrams/drawing19.xml"/><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diagramColors" Target="../diagrams/colors19.xml"/><Relationship Id="rId5" Type="http://schemas.openxmlformats.org/officeDocument/2006/relationships/diagramQuickStyle" Target="../diagrams/quickStyle19.xml"/><Relationship Id="rId4" Type="http://schemas.openxmlformats.org/officeDocument/2006/relationships/diagramLayout" Target="../diagrams/layout19.xml"/></Relationships>
</file>

<file path=ppt/slides/_rels/slide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16.xml"/><Relationship Id="rId4" Type="http://schemas.openxmlformats.org/officeDocument/2006/relationships/image" Target="../media/image11.jpeg"/></Relationships>
</file>

<file path=ppt/slides/_rels/slide140.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image" Target="../media/image160.jpeg"/><Relationship Id="rId1" Type="http://schemas.openxmlformats.org/officeDocument/2006/relationships/slideLayout" Target="../slideLayouts/slideLayout2.xml"/><Relationship Id="rId4" Type="http://schemas.openxmlformats.org/officeDocument/2006/relationships/image" Target="../media/image162.jpeg"/></Relationships>
</file>

<file path=ppt/slides/_rels/slide141.xml.rels><?xml version="1.0" encoding="UTF-8" standalone="yes"?>
<Relationships xmlns="http://schemas.openxmlformats.org/package/2006/relationships"><Relationship Id="rId3" Type="http://schemas.openxmlformats.org/officeDocument/2006/relationships/diagramLayout" Target="../diagrams/layout20.xml"/><Relationship Id="rId2" Type="http://schemas.openxmlformats.org/officeDocument/2006/relationships/diagramData" Target="../diagrams/data20.xml"/><Relationship Id="rId1" Type="http://schemas.openxmlformats.org/officeDocument/2006/relationships/slideLayout" Target="../slideLayouts/slideLayout2.xml"/><Relationship Id="rId6" Type="http://schemas.microsoft.com/office/2007/relationships/diagramDrawing" Target="../diagrams/drawing20.xml"/><Relationship Id="rId5" Type="http://schemas.openxmlformats.org/officeDocument/2006/relationships/diagramColors" Target="../diagrams/colors20.xml"/><Relationship Id="rId4" Type="http://schemas.openxmlformats.org/officeDocument/2006/relationships/diagramQuickStyle" Target="../diagrams/quickStyle20.xml"/></Relationships>
</file>

<file path=ppt/slides/_rels/slide142.xml.rels><?xml version="1.0" encoding="UTF-8" standalone="yes"?>
<Relationships xmlns="http://schemas.openxmlformats.org/package/2006/relationships"><Relationship Id="rId3" Type="http://schemas.openxmlformats.org/officeDocument/2006/relationships/diagramLayout" Target="../diagrams/layout21.xml"/><Relationship Id="rId2" Type="http://schemas.openxmlformats.org/officeDocument/2006/relationships/diagramData" Target="../diagrams/data21.xml"/><Relationship Id="rId1" Type="http://schemas.openxmlformats.org/officeDocument/2006/relationships/slideLayout" Target="../slideLayouts/slideLayout2.xml"/><Relationship Id="rId6" Type="http://schemas.microsoft.com/office/2007/relationships/diagramDrawing" Target="../diagrams/drawing21.xml"/><Relationship Id="rId5" Type="http://schemas.openxmlformats.org/officeDocument/2006/relationships/diagramColors" Target="../diagrams/colors21.xml"/><Relationship Id="rId4" Type="http://schemas.openxmlformats.org/officeDocument/2006/relationships/diagramQuickStyle" Target="../diagrams/quickStyle21.xml"/></Relationships>
</file>

<file path=ppt/slides/_rels/slide14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4.xml"/><Relationship Id="rId1" Type="http://schemas.openxmlformats.org/officeDocument/2006/relationships/slideLayout" Target="../slideLayouts/slideLayout2.xml"/><Relationship Id="rId5" Type="http://schemas.openxmlformats.org/officeDocument/2006/relationships/image" Target="../media/image167.jpeg"/><Relationship Id="rId4" Type="http://schemas.openxmlformats.org/officeDocument/2006/relationships/hyperlink" Target="http://images.google.com/imgres?imgurl=http://www.theranger.co.uk/poultry/veterinary/81.jpg&amp;imgrefurl=http://www.theranger.co.uk/poultry/veterinary/vet26.htm&amp;h=263&amp;w=300&amp;sz=21&amp;tbnid=as5zkrjxaBoJ:&amp;tbnh=97&amp;tbnw=111&amp;start=2&amp;prev=/images?q=Blackhead+in+poultry&amp;hl=en&amp;lr=&amp;safe=off" TargetMode="External"/></Relationships>
</file>

<file path=ppt/slides/_rels/slide144.xml.rels><?xml version="1.0" encoding="UTF-8" standalone="yes"?>
<Relationships xmlns="http://schemas.openxmlformats.org/package/2006/relationships"><Relationship Id="rId2" Type="http://schemas.openxmlformats.org/officeDocument/2006/relationships/image" Target="../media/image168.jpe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diagramLayout" Target="../diagrams/layout22.xml"/><Relationship Id="rId2" Type="http://schemas.openxmlformats.org/officeDocument/2006/relationships/diagramData" Target="../diagrams/data22.xml"/><Relationship Id="rId1" Type="http://schemas.openxmlformats.org/officeDocument/2006/relationships/slideLayout" Target="../slideLayouts/slideLayout2.xml"/><Relationship Id="rId6" Type="http://schemas.microsoft.com/office/2007/relationships/diagramDrawing" Target="../diagrams/drawing22.xml"/><Relationship Id="rId5" Type="http://schemas.openxmlformats.org/officeDocument/2006/relationships/diagramColors" Target="../diagrams/colors22.xml"/><Relationship Id="rId4" Type="http://schemas.openxmlformats.org/officeDocument/2006/relationships/diagramQuickStyle" Target="../diagrams/quickStyle22.xml"/></Relationships>
</file>

<file path=ppt/slides/_rels/slide146.xml.rels><?xml version="1.0" encoding="UTF-8" standalone="yes"?>
<Relationships xmlns="http://schemas.openxmlformats.org/package/2006/relationships"><Relationship Id="rId3" Type="http://schemas.openxmlformats.org/officeDocument/2006/relationships/diagramLayout" Target="../diagrams/layout23.xml"/><Relationship Id="rId2" Type="http://schemas.openxmlformats.org/officeDocument/2006/relationships/diagramData" Target="../diagrams/data23.xml"/><Relationship Id="rId1" Type="http://schemas.openxmlformats.org/officeDocument/2006/relationships/slideLayout" Target="../slideLayouts/slideLayout2.xml"/><Relationship Id="rId6" Type="http://schemas.microsoft.com/office/2007/relationships/diagramDrawing" Target="../diagrams/drawing23.xml"/><Relationship Id="rId5" Type="http://schemas.openxmlformats.org/officeDocument/2006/relationships/diagramColors" Target="../diagrams/colors23.xml"/><Relationship Id="rId4" Type="http://schemas.openxmlformats.org/officeDocument/2006/relationships/diagramQuickStyle" Target="../diagrams/quickStyle23.xml"/></Relationships>
</file>

<file path=ppt/slides/_rels/slide147.xml.rels><?xml version="1.0" encoding="UTF-8" standalone="yes"?>
<Relationships xmlns="http://schemas.openxmlformats.org/package/2006/relationships"><Relationship Id="rId2" Type="http://schemas.openxmlformats.org/officeDocument/2006/relationships/image" Target="../media/image169.jpe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3" Type="http://schemas.openxmlformats.org/officeDocument/2006/relationships/hyperlink" Target="http://images.google.com/imgres?imgurl=http://www.personal.psu.edu/users/v/p/vpg100/pmitef1.gif&amp;imgrefurl=http://www.personal.psu.edu/users/v/p/vpg100/arachnids.html&amp;h=300&amp;w=400&amp;sz=48&amp;tbnid=-Ytcdk9x9RQJ:&amp;tbnh=90&amp;tbnw=120&amp;start=12&amp;prev=/images?q=poultry+mites&amp;hl=en&amp;lr=&amp;safe=off" TargetMode="External"/><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170.jpeg"/></Relationships>
</file>

<file path=ppt/slides/_rels/slide149.xml.rels><?xml version="1.0" encoding="UTF-8" standalone="yes"?>
<Relationships xmlns="http://schemas.openxmlformats.org/package/2006/relationships"><Relationship Id="rId3" Type="http://schemas.openxmlformats.org/officeDocument/2006/relationships/hyperlink" Target="http://images.google.com/imgres?imgurl=http://ohioline.osu.edu/vme-fact/images/0018_1.jpg&amp;imgrefurl=http://ohioline.osu.edu/vme-fact/0018.html&amp;h=150&amp;w=245&amp;sz=11&amp;tbnid=xy2yT0ZS0AcJ:&amp;tbnh=64&amp;tbnw=105&amp;start=2&amp;prev=/images?q=poultry+lice&amp;hl=en&amp;lr=&amp;safe=off" TargetMode="External"/><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172.jpeg"/><Relationship Id="rId5" Type="http://schemas.openxmlformats.org/officeDocument/2006/relationships/hyperlink" Target="http://images.google.com/imgres?imgurl=http://www.agf.gov.bc.ca/cropprot/images/lice1.gif&amp;imgrefurl=http://www.agf.gov.bc.ca/cropprot/poultry.htm&amp;h=338&amp;w=266&amp;sz=5&amp;tbnid=K6r5fVdrvSAJ:&amp;tbnh=114&amp;tbnw=90&amp;start=1&amp;prev=/images?q=poultry+lice&amp;hl=en&amp;lr=&amp;safe=off" TargetMode="External"/><Relationship Id="rId4" Type="http://schemas.openxmlformats.org/officeDocument/2006/relationships/image" Target="../media/image171.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50.xml.rels><?xml version="1.0" encoding="UTF-8" standalone="yes"?>
<Relationships xmlns="http://schemas.openxmlformats.org/package/2006/relationships"><Relationship Id="rId2" Type="http://schemas.openxmlformats.org/officeDocument/2006/relationships/image" Target="../media/image173.jpe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2.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2.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2.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2.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2.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2.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2.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2.xml"/></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2.xml"/></Relationships>
</file>

<file path=ppt/slides/_rels/slide161.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image" Target="../media/image1.jpg"/><Relationship Id="rId1" Type="http://schemas.openxmlformats.org/officeDocument/2006/relationships/slideLayout" Target="../slideLayouts/slideLayout17.xml"/><Relationship Id="rId4" Type="http://schemas.openxmlformats.org/officeDocument/2006/relationships/hyperlink" Target="https://pxhere.com/ko/photo/1169396" TargetMode="External"/></Relationships>
</file>

<file path=ppt/slides/_rels/slide162.xml.rels><?xml version="1.0" encoding="UTF-8" standalone="yes"?>
<Relationships xmlns="http://schemas.openxmlformats.org/package/2006/relationships"><Relationship Id="rId2" Type="http://schemas.openxmlformats.org/officeDocument/2006/relationships/image" Target="../media/image175.jpg"/><Relationship Id="rId1" Type="http://schemas.openxmlformats.org/officeDocument/2006/relationships/slideLayout" Target="../slideLayouts/slideLayout13.xml"/></Relationships>
</file>

<file path=ppt/slides/_rels/slide163.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image" Target="../media/image1.jpg"/><Relationship Id="rId1" Type="http://schemas.openxmlformats.org/officeDocument/2006/relationships/slideLayout" Target="../slideLayouts/slideLayout17.xml"/></Relationships>
</file>

<file path=ppt/slides/_rels/slide164.xml.rels><?xml version="1.0" encoding="UTF-8" standalone="yes"?>
<Relationships xmlns="http://schemas.openxmlformats.org/package/2006/relationships"><Relationship Id="rId3" Type="http://schemas.openxmlformats.org/officeDocument/2006/relationships/diagramData" Target="../diagrams/data24.xml"/><Relationship Id="rId7" Type="http://schemas.microsoft.com/office/2007/relationships/diagramDrawing" Target="../diagrams/drawing24.xml"/><Relationship Id="rId2" Type="http://schemas.openxmlformats.org/officeDocument/2006/relationships/image" Target="../media/image1.jpg"/><Relationship Id="rId1" Type="http://schemas.openxmlformats.org/officeDocument/2006/relationships/slideLayout" Target="../slideLayouts/slideLayout19.xml"/><Relationship Id="rId6" Type="http://schemas.openxmlformats.org/officeDocument/2006/relationships/diagramColors" Target="../diagrams/colors24.xml"/><Relationship Id="rId5" Type="http://schemas.openxmlformats.org/officeDocument/2006/relationships/diagramQuickStyle" Target="../diagrams/quickStyle24.xml"/><Relationship Id="rId4" Type="http://schemas.openxmlformats.org/officeDocument/2006/relationships/diagramLayout" Target="../diagrams/layout24.xml"/></Relationships>
</file>

<file path=ppt/slides/_rels/slide165.xml.rels><?xml version="1.0" encoding="UTF-8" standalone="yes"?>
<Relationships xmlns="http://schemas.openxmlformats.org/package/2006/relationships"><Relationship Id="rId2" Type="http://schemas.openxmlformats.org/officeDocument/2006/relationships/image" Target="../media/image187.jpg"/><Relationship Id="rId1" Type="http://schemas.openxmlformats.org/officeDocument/2006/relationships/slideLayout" Target="../slideLayouts/slideLayout13.xml"/></Relationships>
</file>

<file path=ppt/slides/_rels/slide166.xml.rels><?xml version="1.0" encoding="UTF-8" standalone="yes"?>
<Relationships xmlns="http://schemas.openxmlformats.org/package/2006/relationships"><Relationship Id="rId2" Type="http://schemas.openxmlformats.org/officeDocument/2006/relationships/image" Target="../media/image188.jpg"/><Relationship Id="rId1" Type="http://schemas.openxmlformats.org/officeDocument/2006/relationships/slideLayout" Target="../slideLayouts/slideLayout18.xml"/></Relationships>
</file>

<file path=ppt/slides/_rels/slide167.xml.rels><?xml version="1.0" encoding="UTF-8" standalone="yes"?>
<Relationships xmlns="http://schemas.openxmlformats.org/package/2006/relationships"><Relationship Id="rId2" Type="http://schemas.openxmlformats.org/officeDocument/2006/relationships/image" Target="../media/image189.png"/><Relationship Id="rId1" Type="http://schemas.openxmlformats.org/officeDocument/2006/relationships/slideLayout" Target="../slideLayouts/slideLayout13.xml"/></Relationships>
</file>

<file path=ppt/slides/_rels/slide16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17.xml"/><Relationship Id="rId4" Type="http://schemas.openxmlformats.org/officeDocument/2006/relationships/image" Target="../media/image190.png"/></Relationships>
</file>

<file path=ppt/slides/_rels/slide169.xml.rels><?xml version="1.0" encoding="UTF-8" standalone="yes"?>
<Relationships xmlns="http://schemas.openxmlformats.org/package/2006/relationships"><Relationship Id="rId2" Type="http://schemas.openxmlformats.org/officeDocument/2006/relationships/image" Target="../media/image191.jpg"/><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7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17.xml"/><Relationship Id="rId4" Type="http://schemas.openxmlformats.org/officeDocument/2006/relationships/image" Target="../media/image192.jpg"/></Relationships>
</file>

<file path=ppt/slides/_rels/slide17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17.xml"/><Relationship Id="rId4" Type="http://schemas.openxmlformats.org/officeDocument/2006/relationships/image" Target="../media/image193.jpg"/></Relationships>
</file>

<file path=ppt/slides/_rels/slide17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15.xml"/><Relationship Id="rId4" Type="http://schemas.openxmlformats.org/officeDocument/2006/relationships/image" Target="../media/image194.jpg"/></Relationships>
</file>

<file path=ppt/slides/_rels/slide17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17.xml"/><Relationship Id="rId4" Type="http://schemas.openxmlformats.org/officeDocument/2006/relationships/image" Target="../media/image195.jpg"/></Relationships>
</file>

<file path=ppt/slides/_rels/slide17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17.xml"/><Relationship Id="rId4" Type="http://schemas.openxmlformats.org/officeDocument/2006/relationships/image" Target="../media/image196.jpg"/></Relationships>
</file>

<file path=ppt/slides/_rels/slide17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18.xml"/><Relationship Id="rId4" Type="http://schemas.openxmlformats.org/officeDocument/2006/relationships/image" Target="../media/image197.jpg"/></Relationships>
</file>

<file path=ppt/slides/_rels/slide176.xml.rels><?xml version="1.0" encoding="UTF-8" standalone="yes"?>
<Relationships xmlns="http://schemas.openxmlformats.org/package/2006/relationships"><Relationship Id="rId2" Type="http://schemas.openxmlformats.org/officeDocument/2006/relationships/image" Target="../media/image198.jpeg"/><Relationship Id="rId1" Type="http://schemas.openxmlformats.org/officeDocument/2006/relationships/slideLayout" Target="../slideLayouts/slideLayout17.xml"/></Relationships>
</file>

<file path=ppt/slides/_rels/slide177.xml.rels><?xml version="1.0" encoding="UTF-8" standalone="yes"?>
<Relationships xmlns="http://schemas.openxmlformats.org/package/2006/relationships"><Relationship Id="rId3" Type="http://schemas.openxmlformats.org/officeDocument/2006/relationships/image" Target="../media/image199.jpeg"/><Relationship Id="rId2" Type="http://schemas.openxmlformats.org/officeDocument/2006/relationships/image" Target="../media/image1.jpg"/><Relationship Id="rId1" Type="http://schemas.openxmlformats.org/officeDocument/2006/relationships/slideLayout" Target="../slideLayouts/slideLayout19.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15.xml"/><Relationship Id="rId4" Type="http://schemas.openxmlformats.org/officeDocument/2006/relationships/image" Target="../media/image200.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8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19.xml"/><Relationship Id="rId4" Type="http://schemas.openxmlformats.org/officeDocument/2006/relationships/image" Target="../media/image201.png"/></Relationships>
</file>

<file path=ppt/slides/_rels/slide18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13.xml"/><Relationship Id="rId4" Type="http://schemas.openxmlformats.org/officeDocument/2006/relationships/image" Target="../media/image202.png"/></Relationships>
</file>

<file path=ppt/slides/_rels/slide18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13.xml"/><Relationship Id="rId4" Type="http://schemas.openxmlformats.org/officeDocument/2006/relationships/image" Target="../media/image203.png"/></Relationships>
</file>

<file path=ppt/slides/_rels/slide18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13.xml"/><Relationship Id="rId4" Type="http://schemas.openxmlformats.org/officeDocument/2006/relationships/image" Target="../media/image204.jpeg"/></Relationships>
</file>

<file path=ppt/slides/_rels/slide18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19.xml"/><Relationship Id="rId5" Type="http://schemas.openxmlformats.org/officeDocument/2006/relationships/image" Target="../media/image206.jpg"/><Relationship Id="rId4" Type="http://schemas.openxmlformats.org/officeDocument/2006/relationships/image" Target="../media/image205.jpg"/></Relationships>
</file>

<file path=ppt/slides/_rels/slide18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0.xml"/><Relationship Id="rId1" Type="http://schemas.openxmlformats.org/officeDocument/2006/relationships/slideLayout" Target="../slideLayouts/slideLayout18.xml"/><Relationship Id="rId5" Type="http://schemas.openxmlformats.org/officeDocument/2006/relationships/image" Target="../media/image14.png"/><Relationship Id="rId4" Type="http://schemas.openxmlformats.org/officeDocument/2006/relationships/hyperlink" Target="https://pixabay.com/en/king-cobra-cobra-snake-reptile-405623/"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hyperlink" Target="https://creativecommons.org/licenses/by-sa/3.0/" TargetMode="External"/><Relationship Id="rId2" Type="http://schemas.openxmlformats.org/officeDocument/2006/relationships/notesSlide" Target="../notesSlides/notesSlide21.xml"/><Relationship Id="rId1" Type="http://schemas.openxmlformats.org/officeDocument/2006/relationships/slideLayout" Target="../slideLayouts/slideLayout15.xml"/><Relationship Id="rId6" Type="http://schemas.openxmlformats.org/officeDocument/2006/relationships/hyperlink" Target="https://fr.m.wikipedia.org/wiki/Fichier:Flag_of_Ghana.svg" TargetMode="External"/><Relationship Id="rId5" Type="http://schemas.openxmlformats.org/officeDocument/2006/relationships/image" Target="../media/image15.png"/><Relationship Id="rId4" Type="http://schemas.openxmlformats.org/officeDocument/2006/relationships/image" Target="../media/image2.jpe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2.xml"/><Relationship Id="rId1" Type="http://schemas.openxmlformats.org/officeDocument/2006/relationships/slideLayout" Target="../slideLayouts/slideLayout18.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2.jpeg"/></Relationships>
</file>

<file path=ppt/slides/_rels/slide3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3.xml"/><Relationship Id="rId1" Type="http://schemas.openxmlformats.org/officeDocument/2006/relationships/slideLayout" Target="../slideLayouts/slideLayout17.xml"/><Relationship Id="rId5" Type="http://schemas.openxmlformats.org/officeDocument/2006/relationships/hyperlink" Target="https://creativecommons.org/licenses/by-nc-sa/3.0/" TargetMode="External"/><Relationship Id="rId4" Type="http://schemas.openxmlformats.org/officeDocument/2006/relationships/hyperlink" Target="https://dipperanch.blogspot.com/2014/03/bad-bad-bushnell-brown.html"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hyperlink" Target="https://creativecommons.org/licenses/by-nc/3.0/" TargetMode="External"/><Relationship Id="rId2" Type="http://schemas.openxmlformats.org/officeDocument/2006/relationships/notesSlide" Target="../notesSlides/notesSlide24.xml"/><Relationship Id="rId1" Type="http://schemas.openxmlformats.org/officeDocument/2006/relationships/slideLayout" Target="../slideLayouts/slideLayout18.xml"/><Relationship Id="rId6" Type="http://schemas.openxmlformats.org/officeDocument/2006/relationships/hyperlink" Target="https://www.rootsimple.com/2011/01/why-my-poultry-waterer-kept-breaking/" TargetMode="External"/><Relationship Id="rId5" Type="http://schemas.openxmlformats.org/officeDocument/2006/relationships/image" Target="../media/image19.jpg"/><Relationship Id="rId4" Type="http://schemas.openxmlformats.org/officeDocument/2006/relationships/image" Target="../media/image2.jpeg"/></Relationships>
</file>

<file path=ppt/slides/_rels/slide3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5.xml"/><Relationship Id="rId1" Type="http://schemas.openxmlformats.org/officeDocument/2006/relationships/slideLayout" Target="../slideLayouts/slideLayout18.xml"/><Relationship Id="rId5" Type="http://schemas.openxmlformats.org/officeDocument/2006/relationships/image" Target="../media/image21.png"/><Relationship Id="rId4" Type="http://schemas.openxmlformats.org/officeDocument/2006/relationships/image" Target="../media/image20.png"/></Relationships>
</file>

<file path=ppt/slides/_rels/slide3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6.xml"/><Relationship Id="rId1" Type="http://schemas.openxmlformats.org/officeDocument/2006/relationships/slideLayout" Target="../slideLayouts/slideLayout18.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jpeg"/></Relationships>
</file>

<file path=ppt/slides/_rels/slide35.xml.rels><?xml version="1.0" encoding="UTF-8" standalone="yes"?>
<Relationships xmlns="http://schemas.openxmlformats.org/package/2006/relationships"><Relationship Id="rId8" Type="http://schemas.openxmlformats.org/officeDocument/2006/relationships/hyperlink" Target="https://www.flickr.com/photos/66509211@N00/6010030255" TargetMode="External"/><Relationship Id="rId3" Type="http://schemas.openxmlformats.org/officeDocument/2006/relationships/image" Target="../media/image1.jpg"/><Relationship Id="rId7" Type="http://schemas.openxmlformats.org/officeDocument/2006/relationships/image" Target="../media/image26.jpg"/><Relationship Id="rId2" Type="http://schemas.openxmlformats.org/officeDocument/2006/relationships/notesSlide" Target="../notesSlides/notesSlide27.xml"/><Relationship Id="rId1" Type="http://schemas.openxmlformats.org/officeDocument/2006/relationships/slideLayout" Target="../slideLayouts/slideLayout18.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jpeg"/><Relationship Id="rId9" Type="http://schemas.openxmlformats.org/officeDocument/2006/relationships/hyperlink" Target="https://creativecommons.org/licenses/by-nc/3.0/"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1.jpg"/><Relationship Id="rId1" Type="http://schemas.openxmlformats.org/officeDocument/2006/relationships/slideLayout" Target="../slideLayouts/slideLayout17.xml"/></Relationships>
</file>

<file path=ppt/slides/_rels/slide3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jpg"/><Relationship Id="rId1" Type="http://schemas.openxmlformats.org/officeDocument/2006/relationships/slideLayout" Target="../slideLayouts/slideLayout17.xml"/><Relationship Id="rId4" Type="http://schemas.openxmlformats.org/officeDocument/2006/relationships/image" Target="../media/image27.jpeg"/></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29.png"/><Relationship Id="rId2" Type="http://schemas.openxmlformats.org/officeDocument/2006/relationships/diagramData" Target="../diagrams/data1.xml"/><Relationship Id="rId1" Type="http://schemas.openxmlformats.org/officeDocument/2006/relationships/slideLayout" Target="../slideLayouts/slideLayout1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hyperlink" Target="https://www.youtube.com/shorts/DBywtB9FQfw" TargetMode="External"/><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hyperlink" Target="https://creativecommons.org/licenses/by/3.0/" TargetMode="External"/><Relationship Id="rId5" Type="http://schemas.openxmlformats.org/officeDocument/2006/relationships/hyperlink" Target="https://foodhistory.opened.ca/eggs/" TargetMode="External"/><Relationship Id="rId4" Type="http://schemas.openxmlformats.org/officeDocument/2006/relationships/image" Target="../media/image30.jpg"/></Relationships>
</file>

<file path=ppt/slides/_rels/slide4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jpg"/><Relationship Id="rId1" Type="http://schemas.openxmlformats.org/officeDocument/2006/relationships/slideLayout" Target="../slideLayouts/slideLayout18.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7.xml"/></Relationships>
</file>

<file path=ppt/slides/_rels/slide4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jpg"/><Relationship Id="rId1" Type="http://schemas.openxmlformats.org/officeDocument/2006/relationships/slideLayout" Target="../slideLayouts/slideLayout17.xml"/><Relationship Id="rId4" Type="http://schemas.openxmlformats.org/officeDocument/2006/relationships/image" Target="../media/image42.png"/></Relationships>
</file>

<file path=ppt/slides/_rels/slide4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1.jpg"/><Relationship Id="rId1" Type="http://schemas.openxmlformats.org/officeDocument/2006/relationships/slideLayout" Target="../slideLayouts/slideLayout14.xml"/><Relationship Id="rId4" Type="http://schemas.openxmlformats.org/officeDocument/2006/relationships/image" Target="../media/image44.png"/></Relationships>
</file>

<file path=ppt/slides/_rels/slide4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18.xml"/><Relationship Id="rId4" Type="http://schemas.openxmlformats.org/officeDocument/2006/relationships/image" Target="../media/image45.png"/></Relationships>
</file>

<file path=ppt/slides/_rels/slide4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1.jpg"/><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8.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5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5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5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4.xml"/></Relationships>
</file>

<file path=ppt/slides/_rels/slide60.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image" Target="../media/image64.jpg"/><Relationship Id="rId1" Type="http://schemas.openxmlformats.org/officeDocument/2006/relationships/slideLayout" Target="../slideLayouts/slideLayout18.xml"/><Relationship Id="rId5" Type="http://schemas.openxmlformats.org/officeDocument/2006/relationships/image" Target="../media/image67.png"/><Relationship Id="rId4" Type="http://schemas.openxmlformats.org/officeDocument/2006/relationships/image" Target="../media/image66.jpg"/></Relationships>
</file>

<file path=ppt/slides/_rels/slide61.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image" Target="../media/image1.jpg"/><Relationship Id="rId1" Type="http://schemas.openxmlformats.org/officeDocument/2006/relationships/slideLayout" Target="../slideLayouts/slideLayout18.xml"/><Relationship Id="rId4" Type="http://schemas.openxmlformats.org/officeDocument/2006/relationships/image" Target="../media/image69.png"/></Relationships>
</file>

<file path=ppt/slides/_rels/slide62.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9.xml"/></Relationships>
</file>

<file path=ppt/slides/_rels/slide6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18.xml"/><Relationship Id="rId4" Type="http://schemas.openxmlformats.org/officeDocument/2006/relationships/image" Target="../media/image71.jpg"/></Relationships>
</file>

<file path=ppt/slides/_rels/slide6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1.jpg"/><Relationship Id="rId1" Type="http://schemas.openxmlformats.org/officeDocument/2006/relationships/slideLayout" Target="../slideLayouts/slideLayout18.xml"/></Relationships>
</file>

<file path=ppt/slides/_rels/slide65.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image" Target="../media/image1.jpg"/><Relationship Id="rId1" Type="http://schemas.openxmlformats.org/officeDocument/2006/relationships/slideLayout" Target="../slideLayouts/slideLayout18.xml"/></Relationships>
</file>

<file path=ppt/slides/_rels/slide6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18.xml"/><Relationship Id="rId4" Type="http://schemas.openxmlformats.org/officeDocument/2006/relationships/image" Target="../media/image71.jpg"/></Relationships>
</file>

<file path=ppt/slides/_rels/slide6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18.xml"/><Relationship Id="rId5" Type="http://schemas.openxmlformats.org/officeDocument/2006/relationships/image" Target="../media/image72.png"/><Relationship Id="rId4" Type="http://schemas.openxmlformats.org/officeDocument/2006/relationships/image" Target="../media/image71.jpg"/></Relationships>
</file>

<file path=ppt/slides/_rels/slide6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9.xml"/><Relationship Id="rId1" Type="http://schemas.openxmlformats.org/officeDocument/2006/relationships/slideLayout" Target="../slideLayouts/slideLayout12.xml"/><Relationship Id="rId4" Type="http://schemas.openxmlformats.org/officeDocument/2006/relationships/image" Target="../media/image75.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0.xml"/><Relationship Id="rId1" Type="http://schemas.openxmlformats.org/officeDocument/2006/relationships/slideLayout" Target="../slideLayouts/slideLayout12.xml"/><Relationship Id="rId4" Type="http://schemas.openxmlformats.org/officeDocument/2006/relationships/image" Target="../media/image77.png"/></Relationships>
</file>

<file path=ppt/slides/_rels/slide7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1.xml"/><Relationship Id="rId1" Type="http://schemas.openxmlformats.org/officeDocument/2006/relationships/slideLayout" Target="../slideLayouts/slideLayout12.xml"/><Relationship Id="rId4" Type="http://schemas.openxmlformats.org/officeDocument/2006/relationships/image" Target="../media/image79.png"/></Relationships>
</file>

<file path=ppt/slides/_rels/slide7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2.xml"/><Relationship Id="rId1" Type="http://schemas.openxmlformats.org/officeDocument/2006/relationships/slideLayout" Target="../slideLayouts/slideLayout12.xml"/><Relationship Id="rId4" Type="http://schemas.openxmlformats.org/officeDocument/2006/relationships/image" Target="../media/image80.png"/></Relationships>
</file>

<file path=ppt/slides/_rels/slide7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3.xml"/><Relationship Id="rId1" Type="http://schemas.openxmlformats.org/officeDocument/2006/relationships/slideLayout" Target="../slideLayouts/slideLayout12.xml"/><Relationship Id="rId4" Type="http://schemas.openxmlformats.org/officeDocument/2006/relationships/image" Target="../media/image75.png"/></Relationships>
</file>

<file path=ppt/slides/_rels/slide7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4.xml"/><Relationship Id="rId1" Type="http://schemas.openxmlformats.org/officeDocument/2006/relationships/slideLayout" Target="../slideLayouts/slideLayout12.xml"/><Relationship Id="rId4" Type="http://schemas.openxmlformats.org/officeDocument/2006/relationships/image" Target="../media/image80.png"/></Relationships>
</file>

<file path=ppt/slides/_rels/slide7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5.xml"/><Relationship Id="rId1" Type="http://schemas.openxmlformats.org/officeDocument/2006/relationships/slideLayout" Target="../slideLayouts/slideLayout12.xml"/><Relationship Id="rId6" Type="http://schemas.openxmlformats.org/officeDocument/2006/relationships/image" Target="../media/image81.png"/><Relationship Id="rId5" Type="http://schemas.openxmlformats.org/officeDocument/2006/relationships/image" Target="../media/image74.png"/><Relationship Id="rId4" Type="http://schemas.openxmlformats.org/officeDocument/2006/relationships/image" Target="../media/image76.png"/></Relationships>
</file>

<file path=ppt/slides/_rels/slide7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7.xml"/><Relationship Id="rId1" Type="http://schemas.openxmlformats.org/officeDocument/2006/relationships/slideLayout" Target="../slideLayouts/slideLayout12.xml"/><Relationship Id="rId4" Type="http://schemas.openxmlformats.org/officeDocument/2006/relationships/image" Target="../media/image75.png"/></Relationships>
</file>

<file path=ppt/slides/_rels/slide7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8.xml"/><Relationship Id="rId1" Type="http://schemas.openxmlformats.org/officeDocument/2006/relationships/slideLayout" Target="../slideLayouts/slideLayout12.xml"/><Relationship Id="rId4" Type="http://schemas.openxmlformats.org/officeDocument/2006/relationships/image" Target="../media/image79.png"/></Relationships>
</file>

<file path=ppt/slides/_rels/slide7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9.xml"/><Relationship Id="rId1" Type="http://schemas.openxmlformats.org/officeDocument/2006/relationships/slideLayout" Target="../slideLayouts/slideLayout12.xml"/><Relationship Id="rId4" Type="http://schemas.openxmlformats.org/officeDocument/2006/relationships/image" Target="../media/image84.png"/></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5.xml"/></Relationships>
</file>

<file path=ppt/slides/_rels/slide8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40.xml"/><Relationship Id="rId1" Type="http://schemas.openxmlformats.org/officeDocument/2006/relationships/slideLayout" Target="../slideLayouts/slideLayout12.xml"/><Relationship Id="rId4" Type="http://schemas.openxmlformats.org/officeDocument/2006/relationships/image" Target="../media/image80.png"/></Relationships>
</file>

<file path=ppt/slides/_rels/slide8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41.xml"/><Relationship Id="rId1" Type="http://schemas.openxmlformats.org/officeDocument/2006/relationships/slideLayout" Target="../slideLayouts/slideLayout12.xml"/><Relationship Id="rId4" Type="http://schemas.openxmlformats.org/officeDocument/2006/relationships/image" Target="../media/image80.png"/></Relationships>
</file>

<file path=ppt/slides/_rels/slide8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42.xml"/><Relationship Id="rId1" Type="http://schemas.openxmlformats.org/officeDocument/2006/relationships/slideLayout" Target="../slideLayouts/slideLayout12.xml"/><Relationship Id="rId4" Type="http://schemas.openxmlformats.org/officeDocument/2006/relationships/image" Target="../media/image77.png"/></Relationships>
</file>

<file path=ppt/slides/_rels/slide8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43.xml"/><Relationship Id="rId1" Type="http://schemas.openxmlformats.org/officeDocument/2006/relationships/slideLayout" Target="../slideLayouts/slideLayout12.xml"/><Relationship Id="rId4" Type="http://schemas.openxmlformats.org/officeDocument/2006/relationships/image" Target="../media/image79.png"/></Relationships>
</file>

<file path=ppt/slides/_rels/slide8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44.xml"/><Relationship Id="rId1" Type="http://schemas.openxmlformats.org/officeDocument/2006/relationships/slideLayout" Target="../slideLayouts/slideLayout12.xml"/><Relationship Id="rId4" Type="http://schemas.openxmlformats.org/officeDocument/2006/relationships/image" Target="../media/image75.png"/></Relationships>
</file>

<file path=ppt/slides/_rels/slide8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5.xml"/><Relationship Id="rId1" Type="http://schemas.openxmlformats.org/officeDocument/2006/relationships/slideLayout" Target="../slideLayouts/slideLayout12.xml"/><Relationship Id="rId6" Type="http://schemas.openxmlformats.org/officeDocument/2006/relationships/image" Target="../media/image78.png"/><Relationship Id="rId5" Type="http://schemas.openxmlformats.org/officeDocument/2006/relationships/image" Target="../media/image83.png"/><Relationship Id="rId4" Type="http://schemas.openxmlformats.org/officeDocument/2006/relationships/image" Target="../media/image75.png"/></Relationships>
</file>

<file path=ppt/slides/_rels/slide86.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87.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1.jpg"/><Relationship Id="rId1" Type="http://schemas.openxmlformats.org/officeDocument/2006/relationships/slideLayout" Target="../slideLayouts/slideLayout14.xml"/></Relationships>
</file>

<file path=ppt/slides/_rels/slide8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95.png"/></Relationships>
</file>

<file path=ppt/slides/_rels/slide8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96.png"/></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9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97.png"/></Relationships>
</file>

<file path=ppt/slides/_rels/slide9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6.xml"/><Relationship Id="rId1" Type="http://schemas.openxmlformats.org/officeDocument/2006/relationships/slideLayout" Target="../slideLayouts/slideLayout12.xml"/><Relationship Id="rId4" Type="http://schemas.openxmlformats.org/officeDocument/2006/relationships/image" Target="../media/image2.jpeg"/></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Video 3" descr="Hen And Two Eggs">
            <a:extLst>
              <a:ext uri="{FF2B5EF4-FFF2-40B4-BE49-F238E27FC236}">
                <a16:creationId xmlns:a16="http://schemas.microsoft.com/office/drawing/2014/main" id="{49632EE7-9695-D97B-3135-70E6C203D0E7}"/>
              </a:ext>
            </a:extLst>
          </p:cNvPr>
          <p:cNvPicPr>
            <a:picLocks noChangeAspect="1"/>
          </p:cNvPicPr>
          <p:nvPr>
            <a:videoFile r:link="rId2"/>
            <p:extLst>
              <p:ext uri="{DAA4B4D4-6D71-4841-9C94-3DE7FCFB9230}">
                <p14:media xmlns:p14="http://schemas.microsoft.com/office/powerpoint/2010/main" r:embed="rId1"/>
              </p:ext>
            </p:extLst>
          </p:nvPr>
        </p:nvPicPr>
        <p:blipFill>
          <a:blip r:embed="rId5"/>
          <a:srcRect r="1" b="285"/>
          <a:stretch>
            <a:fillRect/>
          </a:stretch>
        </p:blipFill>
        <p:spPr>
          <a:xfrm>
            <a:off x="-3047" y="10"/>
            <a:ext cx="12191999" cy="6857990"/>
          </a:xfrm>
          <a:prstGeom prst="rect">
            <a:avLst/>
          </a:prstGeom>
        </p:spPr>
      </p:pic>
      <p:sp>
        <p:nvSpPr>
          <p:cNvPr id="2" name="Title 1">
            <a:extLst>
              <a:ext uri="{FF2B5EF4-FFF2-40B4-BE49-F238E27FC236}">
                <a16:creationId xmlns:a16="http://schemas.microsoft.com/office/drawing/2014/main" id="{C3A9968B-2619-4F71-AB00-4C493E120805}"/>
              </a:ext>
            </a:extLst>
          </p:cNvPr>
          <p:cNvSpPr>
            <a:spLocks noGrp="1"/>
          </p:cNvSpPr>
          <p:nvPr>
            <p:ph type="ctrTitle"/>
          </p:nvPr>
        </p:nvSpPr>
        <p:spPr>
          <a:xfrm>
            <a:off x="1097280" y="325550"/>
            <a:ext cx="10058400" cy="3574778"/>
          </a:xfrm>
          <a:effectLst>
            <a:outerShdw blurRad="50800" dist="38100" dir="2700000" algn="tl" rotWithShape="0">
              <a:prstClr val="black">
                <a:alpha val="40000"/>
              </a:prstClr>
            </a:outerShdw>
          </a:effectLst>
        </p:spPr>
        <p:txBody>
          <a:bodyPr>
            <a:normAutofit/>
          </a:bodyPr>
          <a:lstStyle/>
          <a:p>
            <a:pPr algn="ctr"/>
            <a:r>
              <a:rPr lang="en-US" sz="5200">
                <a:solidFill>
                  <a:srgbClr val="FFFFFF"/>
                </a:solidFill>
              </a:rPr>
              <a:t>Raising healthy poultry</a:t>
            </a:r>
          </a:p>
        </p:txBody>
      </p:sp>
    </p:spTree>
    <p:extLst>
      <p:ext uri="{BB962C8B-B14F-4D97-AF65-F5344CB8AC3E}">
        <p14:creationId xmlns:p14="http://schemas.microsoft.com/office/powerpoint/2010/main" val="2955403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11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mute="1">
                <p:cTn id="12" repeatCount="indefinite" fill="hold" display="0">
                  <p:stCondLst>
                    <p:cond delay="indefinite"/>
                  </p:stCondLst>
                </p:cTn>
                <p:tgtEl>
                  <p:spTgt spid="4"/>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909F08-5D21-921A-D22C-449DC1062A9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25BF80A-29CA-5655-C878-36F02938D994}"/>
              </a:ext>
            </a:extLst>
          </p:cNvPr>
          <p:cNvSpPr>
            <a:spLocks noGrp="1"/>
          </p:cNvSpPr>
          <p:nvPr>
            <p:ph type="title"/>
          </p:nvPr>
        </p:nvSpPr>
        <p:spPr/>
        <p:txBody>
          <a:bodyPr vert="horz" lIns="0" tIns="0" rIns="0" bIns="0" rtlCol="0" anchor="ctr" anchorCtr="0">
            <a:normAutofit/>
          </a:bodyPr>
          <a:lstStyle/>
          <a:p>
            <a:r>
              <a:rPr lang="en-US" b="1" kern="1200" cap="all" spc="0" baseline="0">
                <a:latin typeface="+mj-lt"/>
                <a:ea typeface="+mj-ea"/>
                <a:cs typeface="+mj-cs"/>
              </a:rPr>
              <a:t>Hubbard</a:t>
            </a:r>
          </a:p>
        </p:txBody>
      </p:sp>
      <p:pic>
        <p:nvPicPr>
          <p:cNvPr id="5" name="Picture Placeholder 4">
            <a:extLst>
              <a:ext uri="{FF2B5EF4-FFF2-40B4-BE49-F238E27FC236}">
                <a16:creationId xmlns:a16="http://schemas.microsoft.com/office/drawing/2014/main" id="{9286CD17-0EFA-9FAA-6756-3DA03A094DF8}"/>
              </a:ext>
            </a:extLst>
          </p:cNvPr>
          <p:cNvPicPr>
            <a:picLocks noGrp="1" noChangeAspect="1"/>
          </p:cNvPicPr>
          <p:nvPr>
            <p:ph sz="quarter" idx="13"/>
          </p:nvPr>
        </p:nvPicPr>
        <p:blipFill>
          <a:blip r:embed="rId2"/>
          <a:stretch>
            <a:fillRect/>
          </a:stretch>
        </p:blipFill>
        <p:spPr>
          <a:xfrm>
            <a:off x="1648482" y="3396658"/>
            <a:ext cx="3349398" cy="2192111"/>
          </a:xfrm>
          <a:prstGeom prst="rect">
            <a:avLst/>
          </a:prstGeom>
          <a:noFill/>
        </p:spPr>
      </p:pic>
      <p:sp>
        <p:nvSpPr>
          <p:cNvPr id="3" name="Text Placeholder 2">
            <a:extLst>
              <a:ext uri="{FF2B5EF4-FFF2-40B4-BE49-F238E27FC236}">
                <a16:creationId xmlns:a16="http://schemas.microsoft.com/office/drawing/2014/main" id="{56634AAB-FB9C-CA54-F1EA-6AAB064368E0}"/>
              </a:ext>
            </a:extLst>
          </p:cNvPr>
          <p:cNvSpPr>
            <a:spLocks noGrp="1"/>
          </p:cNvSpPr>
          <p:nvPr>
            <p:ph sz="quarter" idx="4"/>
          </p:nvPr>
        </p:nvSpPr>
        <p:spPr/>
        <p:txBody>
          <a:bodyPr vert="horz" lIns="0" tIns="0" rIns="0" bIns="0" rtlCol="0" anchor="t" anchorCtr="0">
            <a:normAutofit/>
          </a:bodyPr>
          <a:lstStyle/>
          <a:p>
            <a:r>
              <a:rPr lang="en-US" dirty="0"/>
              <a:t> </a:t>
            </a:r>
          </a:p>
        </p:txBody>
      </p:sp>
      <p:sp>
        <p:nvSpPr>
          <p:cNvPr id="4" name="TextBox 3">
            <a:extLst>
              <a:ext uri="{FF2B5EF4-FFF2-40B4-BE49-F238E27FC236}">
                <a16:creationId xmlns:a16="http://schemas.microsoft.com/office/drawing/2014/main" id="{6D9CB0B8-194D-78F8-9E36-9487302C9D70}"/>
              </a:ext>
            </a:extLst>
          </p:cNvPr>
          <p:cNvSpPr txBox="1"/>
          <p:nvPr/>
        </p:nvSpPr>
        <p:spPr>
          <a:xfrm>
            <a:off x="979714" y="841830"/>
            <a:ext cx="4506686" cy="2068284"/>
          </a:xfrm>
          <a:prstGeom prst="rect">
            <a:avLst/>
          </a:prstGeom>
        </p:spPr>
        <p:txBody>
          <a:bodyPr vert="horz" lIns="0" tIns="0" rIns="0" bIns="0" rtlCol="0" anchor="t" anchorCtr="0">
            <a:noAutofit/>
          </a:bodyPr>
          <a:lstStyle/>
          <a:p>
            <a:pPr marR="0" fontAlgn="auto">
              <a:lnSpc>
                <a:spcPct val="90000"/>
              </a:lnSpc>
              <a:spcBef>
                <a:spcPts val="1200"/>
              </a:spcBef>
              <a:spcAft>
                <a:spcPts val="0"/>
              </a:spcAft>
              <a:buClrTx/>
              <a:buSzTx/>
              <a:tabLst/>
              <a:defRPr/>
            </a:pPr>
            <a:r>
              <a:rPr kumimoji="0" lang="en-US" b="0" i="0" u="none" strike="noStrike" kern="1200" cap="none" spc="0" normalizeH="0" baseline="0" noProof="0" dirty="0">
                <a:ln>
                  <a:noFill/>
                </a:ln>
                <a:effectLst/>
                <a:uLnTx/>
                <a:uFillTx/>
                <a:latin typeface="+mn-lt"/>
                <a:ea typeface="+mn-ea"/>
                <a:cs typeface="+mn-cs"/>
              </a:rPr>
              <a:t>Medium to large size, round plump body</a:t>
            </a:r>
          </a:p>
          <a:p>
            <a:pPr marR="0" fontAlgn="auto">
              <a:lnSpc>
                <a:spcPct val="90000"/>
              </a:lnSpc>
              <a:spcBef>
                <a:spcPts val="1200"/>
              </a:spcBef>
              <a:spcAft>
                <a:spcPts val="0"/>
              </a:spcAft>
              <a:buClrTx/>
              <a:buSzTx/>
              <a:tabLst/>
              <a:defRPr/>
            </a:pPr>
            <a:r>
              <a:rPr kumimoji="0" lang="en-US" b="0" i="0" u="none" strike="noStrike" kern="1200" cap="none" spc="0" normalizeH="0" baseline="0" noProof="0" dirty="0">
                <a:ln>
                  <a:noFill/>
                </a:ln>
                <a:effectLst/>
                <a:uLnTx/>
                <a:uFillTx/>
                <a:latin typeface="+mn-lt"/>
                <a:ea typeface="+mn-ea"/>
                <a:cs typeface="+mn-cs"/>
              </a:rPr>
              <a:t>Reaches 1.8-4.5kg at maturity (7-14 weeks)</a:t>
            </a:r>
          </a:p>
          <a:p>
            <a:pPr marR="0" fontAlgn="auto">
              <a:lnSpc>
                <a:spcPct val="90000"/>
              </a:lnSpc>
              <a:spcBef>
                <a:spcPts val="1200"/>
              </a:spcBef>
              <a:spcAft>
                <a:spcPts val="0"/>
              </a:spcAft>
              <a:buClrTx/>
              <a:buSzTx/>
              <a:tabLst/>
              <a:defRPr/>
            </a:pPr>
            <a:r>
              <a:rPr kumimoji="0" lang="en-US" b="0" i="0" u="none" strike="noStrike" kern="1200" cap="none" spc="0" normalizeH="0" baseline="0" noProof="0" dirty="0">
                <a:ln>
                  <a:noFill/>
                </a:ln>
                <a:effectLst/>
                <a:uLnTx/>
                <a:uFillTx/>
                <a:latin typeface="+mn-lt"/>
                <a:ea typeface="+mn-ea"/>
                <a:cs typeface="+mn-cs"/>
              </a:rPr>
              <a:t>Adaptable to various climates and conditions</a:t>
            </a:r>
          </a:p>
          <a:p>
            <a:pPr marR="0" fontAlgn="auto">
              <a:lnSpc>
                <a:spcPct val="90000"/>
              </a:lnSpc>
              <a:spcBef>
                <a:spcPts val="1200"/>
              </a:spcBef>
              <a:spcAft>
                <a:spcPts val="0"/>
              </a:spcAft>
              <a:buClrTx/>
              <a:buSzTx/>
              <a:tabLst/>
              <a:defRPr/>
            </a:pPr>
            <a:r>
              <a:rPr kumimoji="0" lang="en-US" b="0" i="0" u="none" strike="noStrike" kern="1200" cap="none" spc="0" normalizeH="0" baseline="0" noProof="0" dirty="0">
                <a:ln>
                  <a:noFill/>
                </a:ln>
                <a:effectLst/>
                <a:uLnTx/>
                <a:uFillTx/>
                <a:latin typeface="+mn-lt"/>
                <a:ea typeface="+mn-ea"/>
                <a:cs typeface="+mn-cs"/>
              </a:rPr>
              <a:t>Good disease resistance, docile temperament</a:t>
            </a:r>
          </a:p>
        </p:txBody>
      </p:sp>
    </p:spTree>
    <p:extLst>
      <p:ext uri="{BB962C8B-B14F-4D97-AF65-F5344CB8AC3E}">
        <p14:creationId xmlns:p14="http://schemas.microsoft.com/office/powerpoint/2010/main" val="266986969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609600" y="365760"/>
            <a:ext cx="97536" cy="731520"/>
          </a:xfrm>
          <a:prstGeom prst="rect">
            <a:avLst/>
          </a:prstGeom>
          <a:solidFill>
            <a:srgbClr val="97BC62"/>
          </a:solidFill>
          <a:ln/>
        </p:spPr>
        <p:txBody>
          <a:bodyPr/>
          <a:lstStyle/>
          <a:p>
            <a:endParaRPr lang="en-US" sz="2400"/>
          </a:p>
        </p:txBody>
      </p:sp>
      <p:sp>
        <p:nvSpPr>
          <p:cNvPr id="3" name="Text 1"/>
          <p:cNvSpPr/>
          <p:nvPr/>
        </p:nvSpPr>
        <p:spPr>
          <a:xfrm>
            <a:off x="792480" y="365760"/>
            <a:ext cx="10728960" cy="731520"/>
          </a:xfrm>
          <a:prstGeom prst="rect">
            <a:avLst/>
          </a:prstGeom>
          <a:noFill/>
          <a:ln/>
        </p:spPr>
        <p:txBody>
          <a:bodyPr wrap="square" lIns="0" tIns="0" rIns="0" bIns="0" rtlCol="0" anchor="ctr"/>
          <a:lstStyle/>
          <a:p>
            <a:r>
              <a:rPr lang="en-US" sz="3600" b="1" dirty="0">
                <a:solidFill>
                  <a:schemeClr val="accent1"/>
                </a:solidFill>
                <a:latin typeface="Arial Black" pitchFamily="34" charset="0"/>
                <a:ea typeface="Arial Black" pitchFamily="34" charset="-122"/>
                <a:cs typeface="Arial Black" pitchFamily="34" charset="-120"/>
              </a:rPr>
              <a:t>8. Critical West African Diseases</a:t>
            </a:r>
            <a:endParaRPr lang="en-US" sz="3600" dirty="0">
              <a:solidFill>
                <a:schemeClr val="accent1"/>
              </a:solidFill>
            </a:endParaRPr>
          </a:p>
        </p:txBody>
      </p:sp>
      <p:sp>
        <p:nvSpPr>
          <p:cNvPr id="4" name="Text 2"/>
          <p:cNvSpPr/>
          <p:nvPr/>
        </p:nvSpPr>
        <p:spPr>
          <a:xfrm>
            <a:off x="609600" y="1219200"/>
            <a:ext cx="10972800" cy="365760"/>
          </a:xfrm>
          <a:prstGeom prst="rect">
            <a:avLst/>
          </a:prstGeom>
          <a:noFill/>
          <a:ln/>
        </p:spPr>
        <p:txBody>
          <a:bodyPr wrap="square" rtlCol="0" anchor="ctr"/>
          <a:lstStyle/>
          <a:p>
            <a:r>
              <a:rPr lang="en-US" sz="2400" i="1" dirty="0">
                <a:solidFill>
                  <a:schemeClr val="accent1"/>
                </a:solidFill>
                <a:latin typeface="Arial" pitchFamily="34" charset="0"/>
                <a:ea typeface="Arial" pitchFamily="34" charset="-122"/>
                <a:cs typeface="Arial" pitchFamily="34" charset="-120"/>
              </a:rPr>
              <a:t>Priority Disease Screening</a:t>
            </a:r>
            <a:endParaRPr lang="en-US" sz="2400" dirty="0">
              <a:solidFill>
                <a:schemeClr val="accent1"/>
              </a:solidFill>
            </a:endParaRPr>
          </a:p>
        </p:txBody>
      </p:sp>
      <p:sp>
        <p:nvSpPr>
          <p:cNvPr id="5" name="Shape 3"/>
          <p:cNvSpPr/>
          <p:nvPr/>
        </p:nvSpPr>
        <p:spPr>
          <a:xfrm>
            <a:off x="609600" y="1706880"/>
            <a:ext cx="5242560" cy="1341120"/>
          </a:xfrm>
          <a:prstGeom prst="rect">
            <a:avLst/>
          </a:prstGeom>
          <a:solidFill>
            <a:srgbClr val="FFEBEE"/>
          </a:solidFill>
          <a:ln/>
        </p:spPr>
        <p:txBody>
          <a:bodyPr/>
          <a:lstStyle/>
          <a:p>
            <a:endParaRPr lang="en-US" sz="2400"/>
          </a:p>
        </p:txBody>
      </p:sp>
      <p:sp>
        <p:nvSpPr>
          <p:cNvPr id="6" name="Text 4"/>
          <p:cNvSpPr/>
          <p:nvPr/>
        </p:nvSpPr>
        <p:spPr>
          <a:xfrm>
            <a:off x="792480" y="1804416"/>
            <a:ext cx="4876800" cy="304800"/>
          </a:xfrm>
          <a:prstGeom prst="rect">
            <a:avLst/>
          </a:prstGeom>
          <a:noFill/>
          <a:ln/>
        </p:spPr>
        <p:txBody>
          <a:bodyPr wrap="square" rtlCol="0" anchor="ctr"/>
          <a:lstStyle/>
          <a:p>
            <a:r>
              <a:rPr lang="en-US" sz="2000" b="1" dirty="0">
                <a:solidFill>
                  <a:srgbClr val="C62828"/>
                </a:solidFill>
                <a:latin typeface="Arial" pitchFamily="34" charset="0"/>
                <a:ea typeface="Arial" pitchFamily="34" charset="-122"/>
                <a:cs typeface="Arial" pitchFamily="34" charset="-120"/>
              </a:rPr>
              <a:t>Newcastle Disease</a:t>
            </a:r>
            <a:endParaRPr lang="en-US" sz="2000" dirty="0"/>
          </a:p>
        </p:txBody>
      </p:sp>
      <p:sp>
        <p:nvSpPr>
          <p:cNvPr id="7" name="Text 5"/>
          <p:cNvSpPr/>
          <p:nvPr/>
        </p:nvSpPr>
        <p:spPr>
          <a:xfrm>
            <a:off x="792480" y="2170176"/>
            <a:ext cx="4876800" cy="792480"/>
          </a:xfrm>
          <a:prstGeom prst="rect">
            <a:avLst/>
          </a:prstGeom>
          <a:noFill/>
          <a:ln/>
        </p:spPr>
        <p:txBody>
          <a:bodyPr wrap="square" rtlCol="0" anchor="ctr"/>
          <a:lstStyle/>
          <a:p>
            <a:r>
              <a:rPr lang="en-US" sz="1600" dirty="0">
                <a:solidFill>
                  <a:srgbClr val="2D2D2D"/>
                </a:solidFill>
                <a:latin typeface="Arial" pitchFamily="34" charset="0"/>
                <a:ea typeface="Arial" pitchFamily="34" charset="-122"/>
                <a:cs typeface="Arial" pitchFamily="34" charset="-120"/>
              </a:rPr>
              <a:t>Head twisting, paralysis, greenish diarrhea, sudden death</a:t>
            </a:r>
            <a:endParaRPr lang="en-US" sz="1600" dirty="0"/>
          </a:p>
        </p:txBody>
      </p:sp>
      <p:sp>
        <p:nvSpPr>
          <p:cNvPr id="8" name="Shape 6"/>
          <p:cNvSpPr/>
          <p:nvPr/>
        </p:nvSpPr>
        <p:spPr>
          <a:xfrm>
            <a:off x="609600" y="3169920"/>
            <a:ext cx="5242560" cy="1341120"/>
          </a:xfrm>
          <a:prstGeom prst="rect">
            <a:avLst/>
          </a:prstGeom>
          <a:solidFill>
            <a:srgbClr val="FFEBEE"/>
          </a:solidFill>
          <a:ln/>
        </p:spPr>
        <p:txBody>
          <a:bodyPr/>
          <a:lstStyle/>
          <a:p>
            <a:endParaRPr lang="en-US" sz="2400"/>
          </a:p>
        </p:txBody>
      </p:sp>
      <p:sp>
        <p:nvSpPr>
          <p:cNvPr id="9" name="Text 7"/>
          <p:cNvSpPr/>
          <p:nvPr/>
        </p:nvSpPr>
        <p:spPr>
          <a:xfrm>
            <a:off x="792480" y="3267456"/>
            <a:ext cx="4876800" cy="304800"/>
          </a:xfrm>
          <a:prstGeom prst="rect">
            <a:avLst/>
          </a:prstGeom>
          <a:noFill/>
          <a:ln/>
        </p:spPr>
        <p:txBody>
          <a:bodyPr wrap="square" rtlCol="0" anchor="ctr"/>
          <a:lstStyle/>
          <a:p>
            <a:r>
              <a:rPr lang="en-US" sz="2000" b="1" dirty="0">
                <a:solidFill>
                  <a:srgbClr val="C62828"/>
                </a:solidFill>
                <a:latin typeface="Arial" pitchFamily="34" charset="0"/>
                <a:ea typeface="Arial" pitchFamily="34" charset="-122"/>
                <a:cs typeface="Arial" pitchFamily="34" charset="-120"/>
              </a:rPr>
              <a:t>Fowl Pox</a:t>
            </a:r>
            <a:endParaRPr lang="en-US" sz="2000" dirty="0"/>
          </a:p>
        </p:txBody>
      </p:sp>
      <p:sp>
        <p:nvSpPr>
          <p:cNvPr id="10" name="Text 8"/>
          <p:cNvSpPr/>
          <p:nvPr/>
        </p:nvSpPr>
        <p:spPr>
          <a:xfrm>
            <a:off x="792480" y="3633216"/>
            <a:ext cx="4876800" cy="792480"/>
          </a:xfrm>
          <a:prstGeom prst="rect">
            <a:avLst/>
          </a:prstGeom>
          <a:noFill/>
          <a:ln/>
        </p:spPr>
        <p:txBody>
          <a:bodyPr wrap="square" rtlCol="0" anchor="ctr"/>
          <a:lstStyle/>
          <a:p>
            <a:r>
              <a:rPr lang="en-US" sz="1600" dirty="0">
                <a:solidFill>
                  <a:srgbClr val="2D2D2D"/>
                </a:solidFill>
                <a:latin typeface="Arial" pitchFamily="34" charset="0"/>
                <a:ea typeface="Arial" pitchFamily="34" charset="-122"/>
                <a:cs typeface="Arial" pitchFamily="34" charset="-120"/>
              </a:rPr>
              <a:t>Wart-like nodules on comb, wattles, unfeathered areas</a:t>
            </a:r>
            <a:endParaRPr lang="en-US" sz="1600" dirty="0"/>
          </a:p>
        </p:txBody>
      </p:sp>
      <p:sp>
        <p:nvSpPr>
          <p:cNvPr id="11" name="Shape 9"/>
          <p:cNvSpPr/>
          <p:nvPr/>
        </p:nvSpPr>
        <p:spPr>
          <a:xfrm>
            <a:off x="609600" y="4632960"/>
            <a:ext cx="5242560" cy="1341120"/>
          </a:xfrm>
          <a:prstGeom prst="rect">
            <a:avLst/>
          </a:prstGeom>
          <a:solidFill>
            <a:srgbClr val="FFEBEE"/>
          </a:solidFill>
          <a:ln/>
        </p:spPr>
        <p:txBody>
          <a:bodyPr/>
          <a:lstStyle/>
          <a:p>
            <a:endParaRPr lang="en-US" sz="2400"/>
          </a:p>
        </p:txBody>
      </p:sp>
      <p:sp>
        <p:nvSpPr>
          <p:cNvPr id="12" name="Text 10"/>
          <p:cNvSpPr/>
          <p:nvPr/>
        </p:nvSpPr>
        <p:spPr>
          <a:xfrm>
            <a:off x="792480" y="4730496"/>
            <a:ext cx="4876800" cy="304800"/>
          </a:xfrm>
          <a:prstGeom prst="rect">
            <a:avLst/>
          </a:prstGeom>
          <a:noFill/>
          <a:ln/>
        </p:spPr>
        <p:txBody>
          <a:bodyPr wrap="square" rtlCol="0" anchor="ctr"/>
          <a:lstStyle/>
          <a:p>
            <a:r>
              <a:rPr lang="en-US" sz="2000" b="1" dirty="0">
                <a:solidFill>
                  <a:srgbClr val="C62828"/>
                </a:solidFill>
                <a:latin typeface="Arial" pitchFamily="34" charset="0"/>
                <a:ea typeface="Arial" pitchFamily="34" charset="-122"/>
                <a:cs typeface="Arial" pitchFamily="34" charset="-120"/>
              </a:rPr>
              <a:t>Coccidiosis</a:t>
            </a:r>
            <a:endParaRPr lang="en-US" sz="2000" dirty="0"/>
          </a:p>
        </p:txBody>
      </p:sp>
      <p:sp>
        <p:nvSpPr>
          <p:cNvPr id="13" name="Text 11"/>
          <p:cNvSpPr/>
          <p:nvPr/>
        </p:nvSpPr>
        <p:spPr>
          <a:xfrm>
            <a:off x="792480" y="5096256"/>
            <a:ext cx="4876800" cy="792480"/>
          </a:xfrm>
          <a:prstGeom prst="rect">
            <a:avLst/>
          </a:prstGeom>
          <a:noFill/>
          <a:ln/>
        </p:spPr>
        <p:txBody>
          <a:bodyPr wrap="square" rtlCol="0" anchor="ctr"/>
          <a:lstStyle/>
          <a:p>
            <a:r>
              <a:rPr lang="en-US" sz="1600" dirty="0">
                <a:solidFill>
                  <a:srgbClr val="2D2D2D"/>
                </a:solidFill>
                <a:latin typeface="Arial" pitchFamily="34" charset="0"/>
                <a:ea typeface="Arial" pitchFamily="34" charset="-122"/>
                <a:cs typeface="Arial" pitchFamily="34" charset="-120"/>
              </a:rPr>
              <a:t>Bloody diarrhea, ruffled feathers, huddling, dehydration</a:t>
            </a:r>
            <a:endParaRPr lang="en-US" sz="1600" dirty="0"/>
          </a:p>
        </p:txBody>
      </p:sp>
      <p:sp>
        <p:nvSpPr>
          <p:cNvPr id="14" name="Shape 12"/>
          <p:cNvSpPr/>
          <p:nvPr/>
        </p:nvSpPr>
        <p:spPr>
          <a:xfrm>
            <a:off x="6339840" y="1706880"/>
            <a:ext cx="5242560" cy="1341120"/>
          </a:xfrm>
          <a:prstGeom prst="rect">
            <a:avLst/>
          </a:prstGeom>
          <a:solidFill>
            <a:srgbClr val="FFEBEE"/>
          </a:solidFill>
          <a:ln/>
        </p:spPr>
        <p:txBody>
          <a:bodyPr/>
          <a:lstStyle/>
          <a:p>
            <a:endParaRPr lang="en-US" sz="2400"/>
          </a:p>
        </p:txBody>
      </p:sp>
      <p:sp>
        <p:nvSpPr>
          <p:cNvPr id="15" name="Text 13"/>
          <p:cNvSpPr/>
          <p:nvPr/>
        </p:nvSpPr>
        <p:spPr>
          <a:xfrm>
            <a:off x="6522720" y="1804416"/>
            <a:ext cx="4876800" cy="304800"/>
          </a:xfrm>
          <a:prstGeom prst="rect">
            <a:avLst/>
          </a:prstGeom>
          <a:noFill/>
          <a:ln/>
        </p:spPr>
        <p:txBody>
          <a:bodyPr wrap="square" rtlCol="0" anchor="ctr"/>
          <a:lstStyle/>
          <a:p>
            <a:r>
              <a:rPr lang="en-US" sz="2000" b="1" dirty="0">
                <a:solidFill>
                  <a:srgbClr val="C62828"/>
                </a:solidFill>
                <a:latin typeface="Arial" pitchFamily="34" charset="0"/>
                <a:ea typeface="Arial" pitchFamily="34" charset="-122"/>
                <a:cs typeface="Arial" pitchFamily="34" charset="-120"/>
              </a:rPr>
              <a:t>Infectious Bursal Disease</a:t>
            </a:r>
            <a:endParaRPr lang="en-US" sz="2000" dirty="0"/>
          </a:p>
        </p:txBody>
      </p:sp>
      <p:sp>
        <p:nvSpPr>
          <p:cNvPr id="16" name="Text 14"/>
          <p:cNvSpPr/>
          <p:nvPr/>
        </p:nvSpPr>
        <p:spPr>
          <a:xfrm>
            <a:off x="6522720" y="2170176"/>
            <a:ext cx="4876800" cy="792480"/>
          </a:xfrm>
          <a:prstGeom prst="rect">
            <a:avLst/>
          </a:prstGeom>
          <a:noFill/>
          <a:ln/>
        </p:spPr>
        <p:txBody>
          <a:bodyPr wrap="square" rtlCol="0" anchor="ctr"/>
          <a:lstStyle/>
          <a:p>
            <a:r>
              <a:rPr lang="en-US" sz="1600" dirty="0">
                <a:solidFill>
                  <a:srgbClr val="2D2D2D"/>
                </a:solidFill>
                <a:latin typeface="Arial" pitchFamily="34" charset="0"/>
                <a:ea typeface="Arial" pitchFamily="34" charset="-122"/>
                <a:cs typeface="Arial" pitchFamily="34" charset="-120"/>
              </a:rPr>
              <a:t>Sudden deaths in young birds (3-6 weeks), watery diarrhea</a:t>
            </a:r>
            <a:endParaRPr lang="en-US" sz="1600" dirty="0"/>
          </a:p>
        </p:txBody>
      </p:sp>
      <p:sp>
        <p:nvSpPr>
          <p:cNvPr id="17" name="Shape 15"/>
          <p:cNvSpPr/>
          <p:nvPr/>
        </p:nvSpPr>
        <p:spPr>
          <a:xfrm>
            <a:off x="6339840" y="3169920"/>
            <a:ext cx="5242560" cy="1341120"/>
          </a:xfrm>
          <a:prstGeom prst="rect">
            <a:avLst/>
          </a:prstGeom>
          <a:solidFill>
            <a:srgbClr val="FFEBEE"/>
          </a:solidFill>
          <a:ln/>
        </p:spPr>
        <p:txBody>
          <a:bodyPr/>
          <a:lstStyle/>
          <a:p>
            <a:endParaRPr lang="en-US" sz="2400"/>
          </a:p>
        </p:txBody>
      </p:sp>
      <p:sp>
        <p:nvSpPr>
          <p:cNvPr id="18" name="Text 16"/>
          <p:cNvSpPr/>
          <p:nvPr/>
        </p:nvSpPr>
        <p:spPr>
          <a:xfrm>
            <a:off x="6522720" y="3267456"/>
            <a:ext cx="4876800" cy="304800"/>
          </a:xfrm>
          <a:prstGeom prst="rect">
            <a:avLst/>
          </a:prstGeom>
          <a:noFill/>
          <a:ln/>
        </p:spPr>
        <p:txBody>
          <a:bodyPr wrap="square" rtlCol="0" anchor="ctr"/>
          <a:lstStyle/>
          <a:p>
            <a:r>
              <a:rPr lang="en-US" sz="2000" b="1" dirty="0">
                <a:solidFill>
                  <a:srgbClr val="C62828"/>
                </a:solidFill>
                <a:latin typeface="Arial" pitchFamily="34" charset="0"/>
                <a:ea typeface="Arial" pitchFamily="34" charset="-122"/>
                <a:cs typeface="Arial" pitchFamily="34" charset="-120"/>
              </a:rPr>
              <a:t>Fowl Typhoid/Pullorum</a:t>
            </a:r>
            <a:endParaRPr lang="en-US" sz="2000" dirty="0"/>
          </a:p>
        </p:txBody>
      </p:sp>
      <p:sp>
        <p:nvSpPr>
          <p:cNvPr id="19" name="Text 17"/>
          <p:cNvSpPr/>
          <p:nvPr/>
        </p:nvSpPr>
        <p:spPr>
          <a:xfrm>
            <a:off x="6522720" y="3633216"/>
            <a:ext cx="4876800" cy="792480"/>
          </a:xfrm>
          <a:prstGeom prst="rect">
            <a:avLst/>
          </a:prstGeom>
          <a:noFill/>
          <a:ln/>
        </p:spPr>
        <p:txBody>
          <a:bodyPr wrap="square" rtlCol="0" anchor="ctr"/>
          <a:lstStyle/>
          <a:p>
            <a:r>
              <a:rPr lang="en-US" sz="1600" dirty="0">
                <a:solidFill>
                  <a:srgbClr val="2D2D2D"/>
                </a:solidFill>
                <a:latin typeface="Arial" pitchFamily="34" charset="0"/>
                <a:ea typeface="Arial" pitchFamily="34" charset="-122"/>
                <a:cs typeface="Arial" pitchFamily="34" charset="-120"/>
              </a:rPr>
              <a:t>Pale comb, droopiness, chronic diarrhea, liver damage</a:t>
            </a:r>
            <a:endParaRPr lang="en-US" sz="1600" dirty="0"/>
          </a:p>
        </p:txBody>
      </p:sp>
      <p:sp>
        <p:nvSpPr>
          <p:cNvPr id="20" name="Shape 18"/>
          <p:cNvSpPr/>
          <p:nvPr/>
        </p:nvSpPr>
        <p:spPr>
          <a:xfrm>
            <a:off x="6339840" y="4632960"/>
            <a:ext cx="5242560" cy="1341120"/>
          </a:xfrm>
          <a:prstGeom prst="rect">
            <a:avLst/>
          </a:prstGeom>
          <a:solidFill>
            <a:srgbClr val="FFEBEE"/>
          </a:solidFill>
          <a:ln/>
        </p:spPr>
        <p:txBody>
          <a:bodyPr/>
          <a:lstStyle/>
          <a:p>
            <a:endParaRPr lang="en-US" sz="2400"/>
          </a:p>
        </p:txBody>
      </p:sp>
      <p:sp>
        <p:nvSpPr>
          <p:cNvPr id="21" name="Text 19"/>
          <p:cNvSpPr/>
          <p:nvPr/>
        </p:nvSpPr>
        <p:spPr>
          <a:xfrm>
            <a:off x="6522720" y="4730496"/>
            <a:ext cx="4876800" cy="304800"/>
          </a:xfrm>
          <a:prstGeom prst="rect">
            <a:avLst/>
          </a:prstGeom>
          <a:noFill/>
          <a:ln/>
        </p:spPr>
        <p:txBody>
          <a:bodyPr wrap="square" rtlCol="0" anchor="ctr"/>
          <a:lstStyle/>
          <a:p>
            <a:r>
              <a:rPr lang="en-US" sz="2000" b="1" dirty="0">
                <a:solidFill>
                  <a:srgbClr val="C62828"/>
                </a:solidFill>
                <a:latin typeface="Arial" pitchFamily="34" charset="0"/>
                <a:ea typeface="Arial" pitchFamily="34" charset="-122"/>
                <a:cs typeface="Arial" pitchFamily="34" charset="-120"/>
              </a:rPr>
              <a:t>Avian Influenza</a:t>
            </a:r>
            <a:endParaRPr lang="en-US" sz="2000" dirty="0"/>
          </a:p>
        </p:txBody>
      </p:sp>
      <p:sp>
        <p:nvSpPr>
          <p:cNvPr id="22" name="Text 20"/>
          <p:cNvSpPr/>
          <p:nvPr/>
        </p:nvSpPr>
        <p:spPr>
          <a:xfrm>
            <a:off x="6522720" y="5096256"/>
            <a:ext cx="4876800" cy="792480"/>
          </a:xfrm>
          <a:prstGeom prst="rect">
            <a:avLst/>
          </a:prstGeom>
          <a:noFill/>
          <a:ln/>
        </p:spPr>
        <p:txBody>
          <a:bodyPr wrap="square" rtlCol="0" anchor="ctr"/>
          <a:lstStyle/>
          <a:p>
            <a:r>
              <a:rPr lang="en-US" sz="1600" dirty="0">
                <a:solidFill>
                  <a:srgbClr val="2D2D2D"/>
                </a:solidFill>
                <a:latin typeface="Arial" pitchFamily="34" charset="0"/>
                <a:ea typeface="Arial" pitchFamily="34" charset="-122"/>
                <a:cs typeface="Arial" pitchFamily="34" charset="-120"/>
              </a:rPr>
              <a:t>Sudden death, respiratory distress, facial swelling (REPORTABLE)</a:t>
            </a:r>
            <a:endParaRPr lang="en-US" sz="1600" dirty="0"/>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609600" y="365760"/>
            <a:ext cx="97536" cy="731520"/>
          </a:xfrm>
          <a:prstGeom prst="rect">
            <a:avLst/>
          </a:prstGeom>
          <a:solidFill>
            <a:srgbClr val="97BC62"/>
          </a:solidFill>
          <a:ln/>
        </p:spPr>
        <p:txBody>
          <a:bodyPr/>
          <a:lstStyle/>
          <a:p>
            <a:endParaRPr lang="en-US" sz="2400"/>
          </a:p>
        </p:txBody>
      </p:sp>
      <p:sp>
        <p:nvSpPr>
          <p:cNvPr id="3" name="Text 1"/>
          <p:cNvSpPr/>
          <p:nvPr/>
        </p:nvSpPr>
        <p:spPr>
          <a:xfrm>
            <a:off x="853440" y="365760"/>
            <a:ext cx="10728960" cy="731520"/>
          </a:xfrm>
          <a:prstGeom prst="rect">
            <a:avLst/>
          </a:prstGeom>
          <a:noFill/>
          <a:ln/>
        </p:spPr>
        <p:txBody>
          <a:bodyPr wrap="square" lIns="0" tIns="0" rIns="0" bIns="0" rtlCol="0" anchor="ctr"/>
          <a:lstStyle/>
          <a:p>
            <a:r>
              <a:rPr lang="en-US" sz="4800" b="1" dirty="0">
                <a:solidFill>
                  <a:schemeClr val="accent1"/>
                </a:solidFill>
                <a:latin typeface="Arial Black" pitchFamily="34" charset="0"/>
                <a:ea typeface="Arial Black" pitchFamily="34" charset="-122"/>
                <a:cs typeface="Arial Black" pitchFamily="34" charset="-120"/>
              </a:rPr>
              <a:t>9. Vaccination &amp; Health History</a:t>
            </a:r>
            <a:endParaRPr lang="en-US" sz="4800" dirty="0">
              <a:solidFill>
                <a:schemeClr val="accent1"/>
              </a:solidFill>
            </a:endParaRPr>
          </a:p>
        </p:txBody>
      </p:sp>
      <p:sp>
        <p:nvSpPr>
          <p:cNvPr id="4" name="Text 2"/>
          <p:cNvSpPr/>
          <p:nvPr/>
        </p:nvSpPr>
        <p:spPr>
          <a:xfrm>
            <a:off x="609600" y="1341120"/>
            <a:ext cx="5486400" cy="487680"/>
          </a:xfrm>
          <a:prstGeom prst="rect">
            <a:avLst/>
          </a:prstGeom>
          <a:noFill/>
          <a:ln/>
        </p:spPr>
        <p:txBody>
          <a:bodyPr wrap="square" rtlCol="0" anchor="ctr"/>
          <a:lstStyle/>
          <a:p>
            <a:r>
              <a:rPr lang="en-US" sz="2667" b="1" dirty="0">
                <a:solidFill>
                  <a:schemeClr val="accent1"/>
                </a:solidFill>
                <a:latin typeface="Arial" pitchFamily="34" charset="0"/>
                <a:ea typeface="Arial" pitchFamily="34" charset="-122"/>
                <a:cs typeface="Arial" pitchFamily="34" charset="-120"/>
              </a:rPr>
              <a:t>Essential Vaccinations</a:t>
            </a:r>
            <a:endParaRPr lang="en-US" sz="2667" dirty="0">
              <a:solidFill>
                <a:schemeClr val="accent1"/>
              </a:solidFill>
            </a:endParaRPr>
          </a:p>
        </p:txBody>
      </p:sp>
      <p:sp>
        <p:nvSpPr>
          <p:cNvPr id="5" name="Text 3"/>
          <p:cNvSpPr/>
          <p:nvPr/>
        </p:nvSpPr>
        <p:spPr>
          <a:xfrm>
            <a:off x="609600" y="1950720"/>
            <a:ext cx="5486400" cy="3413760"/>
          </a:xfrm>
          <a:prstGeom prst="rect">
            <a:avLst/>
          </a:prstGeom>
          <a:noFill/>
          <a:ln/>
        </p:spPr>
        <p:txBody>
          <a:bodyPr wrap="square" rtlCol="0" anchor="ctr"/>
          <a:lstStyle/>
          <a:p>
            <a:pPr marL="457189" indent="-457189">
              <a:buSzPct val="100000"/>
              <a:buChar char="•"/>
            </a:pPr>
            <a:r>
              <a:rPr lang="en-US" sz="2000" b="1" dirty="0">
                <a:solidFill>
                  <a:schemeClr val="accent1"/>
                </a:solidFill>
                <a:latin typeface="Arial" pitchFamily="34" charset="0"/>
                <a:ea typeface="Arial" pitchFamily="34" charset="-122"/>
                <a:cs typeface="Arial" pitchFamily="34" charset="-120"/>
              </a:rPr>
              <a:t>Newcastle disease (CRITICAL)</a:t>
            </a:r>
            <a:endParaRPr lang="en-US" sz="2000" dirty="0">
              <a:solidFill>
                <a:schemeClr val="accent1"/>
              </a:solidFill>
            </a:endParaRPr>
          </a:p>
          <a:p>
            <a:pPr marL="914377" lvl="1" indent="-457189">
              <a:buSzPct val="100000"/>
              <a:buChar char="•"/>
            </a:pPr>
            <a:r>
              <a:rPr lang="en-US" sz="1867" dirty="0">
                <a:solidFill>
                  <a:schemeClr val="accent1"/>
                </a:solidFill>
                <a:latin typeface="Arial" pitchFamily="34" charset="0"/>
                <a:ea typeface="Arial" pitchFamily="34" charset="-122"/>
                <a:cs typeface="Arial" pitchFamily="34" charset="-120"/>
              </a:rPr>
              <a:t>Primary vaccination at 1-2 weeks</a:t>
            </a:r>
            <a:endParaRPr lang="en-US" sz="2000" dirty="0">
              <a:solidFill>
                <a:schemeClr val="accent1"/>
              </a:solidFill>
            </a:endParaRPr>
          </a:p>
          <a:p>
            <a:pPr marL="914377" lvl="1" indent="-457189">
              <a:buSzPct val="100000"/>
              <a:buChar char="•"/>
            </a:pPr>
            <a:r>
              <a:rPr lang="en-US" sz="1867" dirty="0">
                <a:solidFill>
                  <a:schemeClr val="accent1"/>
                </a:solidFill>
                <a:latin typeface="Arial" pitchFamily="34" charset="0"/>
                <a:ea typeface="Arial" pitchFamily="34" charset="-122"/>
                <a:cs typeface="Arial" pitchFamily="34" charset="-120"/>
              </a:rPr>
              <a:t>Booster every 2-3 months</a:t>
            </a:r>
            <a:endParaRPr lang="en-US" sz="2000" dirty="0">
              <a:solidFill>
                <a:schemeClr val="accent1"/>
              </a:solidFill>
            </a:endParaRPr>
          </a:p>
          <a:p>
            <a:r>
              <a:rPr lang="en-US" sz="2000" dirty="0">
                <a:solidFill>
                  <a:schemeClr val="accent1"/>
                </a:solidFill>
                <a:latin typeface="Arial" pitchFamily="34" charset="0"/>
                <a:ea typeface="Arial" pitchFamily="34" charset="-122"/>
                <a:cs typeface="Arial" pitchFamily="34" charset="-120"/>
              </a:rPr>
              <a:t> </a:t>
            </a:r>
            <a:endParaRPr lang="en-US" sz="2000" dirty="0">
              <a:solidFill>
                <a:schemeClr val="accent1"/>
              </a:solidFill>
            </a:endParaRPr>
          </a:p>
          <a:p>
            <a:pPr marL="457189" indent="-457189">
              <a:buSzPct val="100000"/>
              <a:buChar char="•"/>
            </a:pPr>
            <a:r>
              <a:rPr lang="en-US" sz="2000" dirty="0">
                <a:solidFill>
                  <a:schemeClr val="accent1"/>
                </a:solidFill>
                <a:latin typeface="Arial" pitchFamily="34" charset="0"/>
                <a:ea typeface="Arial" pitchFamily="34" charset="-122"/>
                <a:cs typeface="Arial" pitchFamily="34" charset="-120"/>
              </a:rPr>
              <a:t>Fowl pox vaccination</a:t>
            </a:r>
            <a:endParaRPr lang="en-US" sz="2000" dirty="0">
              <a:solidFill>
                <a:schemeClr val="accent1"/>
              </a:solidFill>
            </a:endParaRPr>
          </a:p>
          <a:p>
            <a:pPr marL="457189" indent="-457189">
              <a:buSzPct val="100000"/>
              <a:buChar char="•"/>
            </a:pPr>
            <a:r>
              <a:rPr lang="en-US" sz="2000" dirty="0">
                <a:solidFill>
                  <a:schemeClr val="accent1"/>
                </a:solidFill>
                <a:latin typeface="Arial" pitchFamily="34" charset="0"/>
                <a:ea typeface="Arial" pitchFamily="34" charset="-122"/>
                <a:cs typeface="Arial" pitchFamily="34" charset="-120"/>
              </a:rPr>
              <a:t>Infectious bursal disease (Gumboro)</a:t>
            </a:r>
            <a:endParaRPr lang="en-US" sz="2000" dirty="0">
              <a:solidFill>
                <a:schemeClr val="accent1"/>
              </a:solidFill>
            </a:endParaRPr>
          </a:p>
          <a:p>
            <a:pPr marL="457189" indent="-457189">
              <a:buSzPct val="100000"/>
              <a:buChar char="•"/>
            </a:pPr>
            <a:r>
              <a:rPr lang="en-US" sz="2000" dirty="0">
                <a:solidFill>
                  <a:schemeClr val="accent1"/>
                </a:solidFill>
                <a:latin typeface="Arial" pitchFamily="34" charset="0"/>
                <a:ea typeface="Arial" pitchFamily="34" charset="-122"/>
                <a:cs typeface="Arial" pitchFamily="34" charset="-120"/>
              </a:rPr>
              <a:t>Marek's disease (day-old chicks)</a:t>
            </a:r>
            <a:endParaRPr lang="en-US" sz="2000" dirty="0">
              <a:solidFill>
                <a:schemeClr val="accent1"/>
              </a:solidFill>
            </a:endParaRPr>
          </a:p>
        </p:txBody>
      </p:sp>
      <p:sp>
        <p:nvSpPr>
          <p:cNvPr id="6" name="Text 4"/>
          <p:cNvSpPr/>
          <p:nvPr/>
        </p:nvSpPr>
        <p:spPr>
          <a:xfrm>
            <a:off x="6339840" y="1341120"/>
            <a:ext cx="5242560" cy="487680"/>
          </a:xfrm>
          <a:prstGeom prst="rect">
            <a:avLst/>
          </a:prstGeom>
          <a:noFill/>
          <a:ln/>
        </p:spPr>
        <p:txBody>
          <a:bodyPr wrap="square" rtlCol="0" anchor="ctr"/>
          <a:lstStyle/>
          <a:p>
            <a:r>
              <a:rPr lang="en-US" sz="2667" b="1" dirty="0">
                <a:solidFill>
                  <a:schemeClr val="accent1"/>
                </a:solidFill>
                <a:latin typeface="Arial" pitchFamily="34" charset="0"/>
                <a:ea typeface="Arial" pitchFamily="34" charset="-122"/>
                <a:cs typeface="Arial" pitchFamily="34" charset="-120"/>
              </a:rPr>
              <a:t>Treatment History to Record</a:t>
            </a:r>
            <a:endParaRPr lang="en-US" sz="2667" dirty="0">
              <a:solidFill>
                <a:schemeClr val="accent1"/>
              </a:solidFill>
            </a:endParaRPr>
          </a:p>
        </p:txBody>
      </p:sp>
      <p:sp>
        <p:nvSpPr>
          <p:cNvPr id="7" name="Text 5"/>
          <p:cNvSpPr/>
          <p:nvPr/>
        </p:nvSpPr>
        <p:spPr>
          <a:xfrm>
            <a:off x="6339840" y="1950720"/>
            <a:ext cx="5242560" cy="3413760"/>
          </a:xfrm>
          <a:prstGeom prst="rect">
            <a:avLst/>
          </a:prstGeom>
          <a:noFill/>
          <a:ln/>
        </p:spPr>
        <p:txBody>
          <a:bodyPr wrap="square" rtlCol="0" anchor="ctr"/>
          <a:lstStyle/>
          <a:p>
            <a:pPr marL="457189" indent="-457189">
              <a:buSzPct val="100000"/>
              <a:buChar char="•"/>
            </a:pPr>
            <a:r>
              <a:rPr lang="en-US" sz="2000" dirty="0">
                <a:solidFill>
                  <a:schemeClr val="accent1"/>
                </a:solidFill>
                <a:latin typeface="Arial" pitchFamily="34" charset="0"/>
                <a:ea typeface="Arial" pitchFamily="34" charset="-122"/>
                <a:cs typeface="Arial" pitchFamily="34" charset="-120"/>
              </a:rPr>
              <a:t>Deworming history and schedule</a:t>
            </a:r>
            <a:endParaRPr lang="en-US" sz="2000" dirty="0">
              <a:solidFill>
                <a:schemeClr val="accent1"/>
              </a:solidFill>
            </a:endParaRPr>
          </a:p>
          <a:p>
            <a:pPr marL="457189" indent="-457189">
              <a:buSzPct val="100000"/>
              <a:buChar char="•"/>
            </a:pPr>
            <a:r>
              <a:rPr lang="en-US" sz="2000" dirty="0">
                <a:solidFill>
                  <a:schemeClr val="accent1"/>
                </a:solidFill>
                <a:latin typeface="Arial" pitchFamily="34" charset="0"/>
                <a:ea typeface="Arial" pitchFamily="34" charset="-122"/>
                <a:cs typeface="Arial" pitchFamily="34" charset="-120"/>
              </a:rPr>
              <a:t>Recent antibiotic use</a:t>
            </a:r>
            <a:endParaRPr lang="en-US" sz="2000" dirty="0">
              <a:solidFill>
                <a:schemeClr val="accent1"/>
              </a:solidFill>
            </a:endParaRPr>
          </a:p>
          <a:p>
            <a:pPr marL="457189" indent="-457189">
              <a:buSzPct val="100000"/>
              <a:buChar char="•"/>
            </a:pPr>
            <a:r>
              <a:rPr lang="en-US" sz="2000" dirty="0">
                <a:solidFill>
                  <a:schemeClr val="accent1"/>
                </a:solidFill>
                <a:latin typeface="Arial" pitchFamily="34" charset="0"/>
                <a:ea typeface="Arial" pitchFamily="34" charset="-122"/>
                <a:cs typeface="Arial" pitchFamily="34" charset="-120"/>
              </a:rPr>
              <a:t>Anti-coccidial treatments</a:t>
            </a:r>
            <a:endParaRPr lang="en-US" sz="2000" dirty="0">
              <a:solidFill>
                <a:schemeClr val="accent1"/>
              </a:solidFill>
            </a:endParaRPr>
          </a:p>
          <a:p>
            <a:pPr marL="457189" indent="-457189">
              <a:buSzPct val="100000"/>
              <a:buChar char="•"/>
            </a:pPr>
            <a:r>
              <a:rPr lang="en-US" sz="2000" dirty="0">
                <a:solidFill>
                  <a:schemeClr val="accent1"/>
                </a:solidFill>
                <a:latin typeface="Arial" pitchFamily="34" charset="0"/>
                <a:ea typeface="Arial" pitchFamily="34" charset="-122"/>
                <a:cs typeface="Arial" pitchFamily="34" charset="-120"/>
              </a:rPr>
              <a:t>Ectoparasite treatments</a:t>
            </a:r>
            <a:endParaRPr lang="en-US" sz="2000" dirty="0">
              <a:solidFill>
                <a:schemeClr val="accent1"/>
              </a:solidFill>
            </a:endParaRPr>
          </a:p>
          <a:p>
            <a:pPr marL="457189" indent="-457189">
              <a:buSzPct val="100000"/>
              <a:buChar char="•"/>
            </a:pPr>
            <a:r>
              <a:rPr lang="en-US" sz="2000" dirty="0">
                <a:solidFill>
                  <a:schemeClr val="accent1"/>
                </a:solidFill>
                <a:latin typeface="Arial" pitchFamily="34" charset="0"/>
                <a:ea typeface="Arial" pitchFamily="34" charset="-122"/>
                <a:cs typeface="Arial" pitchFamily="34" charset="-120"/>
              </a:rPr>
              <a:t>Vitamin/mineral supplements</a:t>
            </a:r>
            <a:endParaRPr lang="en-US" sz="2000" dirty="0">
              <a:solidFill>
                <a:schemeClr val="accent1"/>
              </a:solidFill>
            </a:endParaRPr>
          </a:p>
          <a:p>
            <a:pPr marL="457189" indent="-457189">
              <a:buSzPct val="100000"/>
              <a:buChar char="•"/>
            </a:pPr>
            <a:r>
              <a:rPr lang="en-US" sz="2000" dirty="0">
                <a:solidFill>
                  <a:schemeClr val="accent1"/>
                </a:solidFill>
                <a:latin typeface="Arial" pitchFamily="34" charset="0"/>
                <a:ea typeface="Arial" pitchFamily="34" charset="-122"/>
                <a:cs typeface="Arial" pitchFamily="34" charset="-120"/>
              </a:rPr>
              <a:t>Withdrawal periods (for meat/eggs)</a:t>
            </a:r>
            <a:endParaRPr lang="en-US" sz="2000" dirty="0">
              <a:solidFill>
                <a:schemeClr val="accent1"/>
              </a:solidFill>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609600" y="365760"/>
            <a:ext cx="97536" cy="731520"/>
          </a:xfrm>
          <a:prstGeom prst="rect">
            <a:avLst/>
          </a:prstGeom>
          <a:solidFill>
            <a:srgbClr val="97BC62"/>
          </a:solidFill>
          <a:ln/>
        </p:spPr>
        <p:txBody>
          <a:bodyPr/>
          <a:lstStyle/>
          <a:p>
            <a:endParaRPr lang="en-US" sz="2400"/>
          </a:p>
        </p:txBody>
      </p:sp>
      <p:sp>
        <p:nvSpPr>
          <p:cNvPr id="3" name="Text 1"/>
          <p:cNvSpPr/>
          <p:nvPr/>
        </p:nvSpPr>
        <p:spPr>
          <a:xfrm>
            <a:off x="853440" y="365760"/>
            <a:ext cx="10728960" cy="731520"/>
          </a:xfrm>
          <a:prstGeom prst="rect">
            <a:avLst/>
          </a:prstGeom>
          <a:noFill/>
          <a:ln/>
        </p:spPr>
        <p:txBody>
          <a:bodyPr wrap="square" lIns="0" tIns="0" rIns="0" bIns="0" rtlCol="0" anchor="ctr"/>
          <a:lstStyle/>
          <a:p>
            <a:r>
              <a:rPr lang="en-US" sz="3600" b="1" dirty="0">
                <a:solidFill>
                  <a:schemeClr val="accent1"/>
                </a:solidFill>
                <a:latin typeface="Arial Black" pitchFamily="34" charset="0"/>
                <a:ea typeface="Arial Black" pitchFamily="34" charset="-122"/>
                <a:cs typeface="Arial Black" pitchFamily="34" charset="-120"/>
              </a:rPr>
              <a:t>10. Environmental Considerations</a:t>
            </a:r>
            <a:endParaRPr lang="en-US" sz="3600" dirty="0">
              <a:solidFill>
                <a:schemeClr val="accent1"/>
              </a:solidFill>
            </a:endParaRPr>
          </a:p>
        </p:txBody>
      </p:sp>
      <p:sp>
        <p:nvSpPr>
          <p:cNvPr id="4" name="Text 2"/>
          <p:cNvSpPr/>
          <p:nvPr/>
        </p:nvSpPr>
        <p:spPr>
          <a:xfrm>
            <a:off x="609600" y="1219200"/>
            <a:ext cx="10972800" cy="365760"/>
          </a:xfrm>
          <a:prstGeom prst="rect">
            <a:avLst/>
          </a:prstGeom>
          <a:noFill/>
          <a:ln/>
        </p:spPr>
        <p:txBody>
          <a:bodyPr wrap="square" rtlCol="0" anchor="ctr"/>
          <a:lstStyle/>
          <a:p>
            <a:r>
              <a:rPr lang="en-US" sz="2400" i="1" dirty="0">
                <a:solidFill>
                  <a:schemeClr val="accent1"/>
                </a:solidFill>
                <a:latin typeface="Arial" pitchFamily="34" charset="0"/>
                <a:ea typeface="Arial" pitchFamily="34" charset="-122"/>
                <a:cs typeface="Arial" pitchFamily="34" charset="-120"/>
              </a:rPr>
              <a:t>West African Climate Challenges</a:t>
            </a:r>
            <a:endParaRPr lang="en-US" sz="2400" dirty="0">
              <a:solidFill>
                <a:schemeClr val="accent1"/>
              </a:solidFill>
            </a:endParaRPr>
          </a:p>
        </p:txBody>
      </p:sp>
      <p:sp>
        <p:nvSpPr>
          <p:cNvPr id="5" name="Text 3"/>
          <p:cNvSpPr/>
          <p:nvPr/>
        </p:nvSpPr>
        <p:spPr>
          <a:xfrm>
            <a:off x="609600" y="1706880"/>
            <a:ext cx="5486400" cy="3048000"/>
          </a:xfrm>
          <a:prstGeom prst="rect">
            <a:avLst/>
          </a:prstGeom>
          <a:noFill/>
          <a:ln/>
        </p:spPr>
        <p:txBody>
          <a:bodyPr wrap="square" rtlCol="0" anchor="ctr"/>
          <a:lstStyle/>
          <a:p>
            <a:r>
              <a:rPr lang="en-US" sz="2400" b="1" dirty="0">
                <a:solidFill>
                  <a:schemeClr val="accent1"/>
                </a:solidFill>
                <a:latin typeface="Arial" pitchFamily="34" charset="0"/>
                <a:ea typeface="Arial" pitchFamily="34" charset="-122"/>
                <a:cs typeface="Arial" pitchFamily="34" charset="-120"/>
              </a:rPr>
              <a:t>Housing Quality:</a:t>
            </a:r>
            <a:endParaRPr lang="en-US" sz="2000" dirty="0">
              <a:solidFill>
                <a:schemeClr val="accent1"/>
              </a:solidFill>
            </a:endParaRPr>
          </a:p>
          <a:p>
            <a:r>
              <a:rPr lang="en-US" sz="2000" dirty="0">
                <a:solidFill>
                  <a:schemeClr val="accent1"/>
                </a:solidFill>
                <a:latin typeface="Arial" pitchFamily="34" charset="0"/>
                <a:ea typeface="Arial" pitchFamily="34" charset="-122"/>
                <a:cs typeface="Arial" pitchFamily="34" charset="-120"/>
              </a:rPr>
              <a:t> </a:t>
            </a:r>
            <a:endParaRPr lang="en-US" sz="2000" dirty="0">
              <a:solidFill>
                <a:schemeClr val="accent1"/>
              </a:solidFill>
            </a:endParaRPr>
          </a:p>
          <a:p>
            <a:pPr marL="457189" indent="-457189">
              <a:buSzPct val="100000"/>
              <a:buChar char="•"/>
            </a:pPr>
            <a:r>
              <a:rPr lang="en-US" sz="2000" dirty="0">
                <a:solidFill>
                  <a:schemeClr val="accent1"/>
                </a:solidFill>
                <a:latin typeface="Arial" pitchFamily="34" charset="0"/>
                <a:ea typeface="Arial" pitchFamily="34" charset="-122"/>
                <a:cs typeface="Arial" pitchFamily="34" charset="-120"/>
              </a:rPr>
              <a:t>Adequate ventilation for heat</a:t>
            </a:r>
            <a:endParaRPr lang="en-US" sz="2000" dirty="0">
              <a:solidFill>
                <a:schemeClr val="accent1"/>
              </a:solidFill>
            </a:endParaRPr>
          </a:p>
          <a:p>
            <a:pPr marL="457189" indent="-457189">
              <a:buSzPct val="100000"/>
              <a:buChar char="•"/>
            </a:pPr>
            <a:r>
              <a:rPr lang="en-US" sz="2000" dirty="0">
                <a:solidFill>
                  <a:schemeClr val="accent1"/>
                </a:solidFill>
                <a:latin typeface="Arial" pitchFamily="34" charset="0"/>
                <a:ea typeface="Arial" pitchFamily="34" charset="-122"/>
                <a:cs typeface="Arial" pitchFamily="34" charset="-120"/>
              </a:rPr>
              <a:t>Protection from heavy rains</a:t>
            </a:r>
            <a:endParaRPr lang="en-US" sz="2000" dirty="0">
              <a:solidFill>
                <a:schemeClr val="accent1"/>
              </a:solidFill>
            </a:endParaRPr>
          </a:p>
          <a:p>
            <a:pPr marL="457189" indent="-457189">
              <a:buSzPct val="100000"/>
              <a:buChar char="•"/>
            </a:pPr>
            <a:r>
              <a:rPr lang="en-US" sz="2000" dirty="0">
                <a:solidFill>
                  <a:schemeClr val="accent1"/>
                </a:solidFill>
                <a:latin typeface="Arial" pitchFamily="34" charset="0"/>
                <a:ea typeface="Arial" pitchFamily="34" charset="-122"/>
                <a:cs typeface="Arial" pitchFamily="34" charset="-120"/>
              </a:rPr>
              <a:t>Shade availability</a:t>
            </a:r>
            <a:endParaRPr lang="en-US" sz="2000" dirty="0">
              <a:solidFill>
                <a:schemeClr val="accent1"/>
              </a:solidFill>
            </a:endParaRPr>
          </a:p>
          <a:p>
            <a:pPr marL="457189" indent="-457189">
              <a:buSzPct val="100000"/>
              <a:buChar char="•"/>
            </a:pPr>
            <a:r>
              <a:rPr lang="en-US" sz="2000" dirty="0">
                <a:solidFill>
                  <a:schemeClr val="accent1"/>
                </a:solidFill>
                <a:latin typeface="Arial" pitchFamily="34" charset="0"/>
                <a:ea typeface="Arial" pitchFamily="34" charset="-122"/>
                <a:cs typeface="Arial" pitchFamily="34" charset="-120"/>
              </a:rPr>
              <a:t>Predator protection</a:t>
            </a:r>
            <a:endParaRPr lang="en-US" sz="2000" dirty="0">
              <a:solidFill>
                <a:schemeClr val="accent1"/>
              </a:solidFill>
            </a:endParaRPr>
          </a:p>
          <a:p>
            <a:pPr marL="457189" indent="-457189">
              <a:buSzPct val="100000"/>
              <a:buChar char="•"/>
            </a:pPr>
            <a:r>
              <a:rPr lang="en-US" sz="2000" dirty="0">
                <a:solidFill>
                  <a:schemeClr val="accent1"/>
                </a:solidFill>
                <a:latin typeface="Arial" pitchFamily="34" charset="0"/>
                <a:ea typeface="Arial" pitchFamily="34" charset="-122"/>
                <a:cs typeface="Arial" pitchFamily="34" charset="-120"/>
              </a:rPr>
              <a:t>Appropriate stocking density</a:t>
            </a:r>
            <a:endParaRPr lang="en-US" sz="2000" dirty="0">
              <a:solidFill>
                <a:schemeClr val="accent1"/>
              </a:solidFill>
            </a:endParaRPr>
          </a:p>
        </p:txBody>
      </p:sp>
      <p:sp>
        <p:nvSpPr>
          <p:cNvPr id="6" name="Text 4"/>
          <p:cNvSpPr/>
          <p:nvPr/>
        </p:nvSpPr>
        <p:spPr>
          <a:xfrm>
            <a:off x="6339840" y="1706880"/>
            <a:ext cx="5242560" cy="3048000"/>
          </a:xfrm>
          <a:prstGeom prst="rect">
            <a:avLst/>
          </a:prstGeom>
          <a:noFill/>
          <a:ln/>
        </p:spPr>
        <p:txBody>
          <a:bodyPr wrap="square" rtlCol="0" anchor="ctr"/>
          <a:lstStyle/>
          <a:p>
            <a:r>
              <a:rPr lang="en-US" sz="2400" b="1" dirty="0">
                <a:solidFill>
                  <a:schemeClr val="accent1"/>
                </a:solidFill>
                <a:latin typeface="Arial" pitchFamily="34" charset="0"/>
                <a:ea typeface="Arial" pitchFamily="34" charset="-122"/>
                <a:cs typeface="Arial" pitchFamily="34" charset="-120"/>
              </a:rPr>
              <a:t>Nutrition &amp; Biosecurity:</a:t>
            </a:r>
            <a:endParaRPr lang="en-US" sz="2000" dirty="0">
              <a:solidFill>
                <a:schemeClr val="accent1"/>
              </a:solidFill>
            </a:endParaRPr>
          </a:p>
          <a:p>
            <a:r>
              <a:rPr lang="en-US" sz="2000" dirty="0">
                <a:solidFill>
                  <a:schemeClr val="accent1"/>
                </a:solidFill>
                <a:latin typeface="Arial" pitchFamily="34" charset="0"/>
                <a:ea typeface="Arial" pitchFamily="34" charset="-122"/>
                <a:cs typeface="Arial" pitchFamily="34" charset="-120"/>
              </a:rPr>
              <a:t> </a:t>
            </a:r>
            <a:endParaRPr lang="en-US" sz="2000" dirty="0">
              <a:solidFill>
                <a:schemeClr val="accent1"/>
              </a:solidFill>
            </a:endParaRPr>
          </a:p>
          <a:p>
            <a:pPr marL="457189" indent="-457189">
              <a:buSzPct val="100000"/>
              <a:buChar char="•"/>
            </a:pPr>
            <a:r>
              <a:rPr lang="en-US" sz="2000" dirty="0">
                <a:solidFill>
                  <a:schemeClr val="accent1"/>
                </a:solidFill>
                <a:latin typeface="Arial" pitchFamily="34" charset="0"/>
                <a:ea typeface="Arial" pitchFamily="34" charset="-122"/>
                <a:cs typeface="Arial" pitchFamily="34" charset="-120"/>
              </a:rPr>
              <a:t>Clean, accessible water</a:t>
            </a:r>
            <a:endParaRPr lang="en-US" sz="2000" dirty="0">
              <a:solidFill>
                <a:schemeClr val="accent1"/>
              </a:solidFill>
            </a:endParaRPr>
          </a:p>
          <a:p>
            <a:pPr marL="457189" indent="-457189">
              <a:buSzPct val="100000"/>
              <a:buChar char="•"/>
            </a:pPr>
            <a:r>
              <a:rPr lang="en-US" sz="2000" dirty="0">
                <a:solidFill>
                  <a:schemeClr val="accent1"/>
                </a:solidFill>
                <a:latin typeface="Arial" pitchFamily="34" charset="0"/>
                <a:ea typeface="Arial" pitchFamily="34" charset="-122"/>
                <a:cs typeface="Arial" pitchFamily="34" charset="-120"/>
              </a:rPr>
              <a:t>Appropriate feed quality/quantity</a:t>
            </a:r>
            <a:endParaRPr lang="en-US" sz="2000" dirty="0">
              <a:solidFill>
                <a:schemeClr val="accent1"/>
              </a:solidFill>
            </a:endParaRPr>
          </a:p>
          <a:p>
            <a:pPr marL="457189" indent="-457189">
              <a:buSzPct val="100000"/>
              <a:buChar char="•"/>
            </a:pPr>
            <a:r>
              <a:rPr lang="en-US" sz="2000" dirty="0">
                <a:solidFill>
                  <a:schemeClr val="accent1"/>
                </a:solidFill>
                <a:latin typeface="Arial" pitchFamily="34" charset="0"/>
                <a:ea typeface="Arial" pitchFamily="34" charset="-122"/>
                <a:cs typeface="Arial" pitchFamily="34" charset="-120"/>
              </a:rPr>
              <a:t>Biosecurity measures in place</a:t>
            </a:r>
            <a:endParaRPr lang="en-US" sz="2000" dirty="0">
              <a:solidFill>
                <a:schemeClr val="accent1"/>
              </a:solidFill>
            </a:endParaRPr>
          </a:p>
          <a:p>
            <a:pPr marL="457189" indent="-457189">
              <a:buSzPct val="100000"/>
              <a:buChar char="•"/>
            </a:pPr>
            <a:r>
              <a:rPr lang="en-US" sz="2000" dirty="0">
                <a:solidFill>
                  <a:schemeClr val="accent1"/>
                </a:solidFill>
                <a:latin typeface="Arial" pitchFamily="34" charset="0"/>
                <a:ea typeface="Arial" pitchFamily="34" charset="-122"/>
                <a:cs typeface="Arial" pitchFamily="34" charset="-120"/>
              </a:rPr>
              <a:t>Quarantine for new birds</a:t>
            </a:r>
            <a:endParaRPr lang="en-US" sz="2000" dirty="0">
              <a:solidFill>
                <a:schemeClr val="accent1"/>
              </a:solidFill>
            </a:endParaRPr>
          </a:p>
          <a:p>
            <a:pPr marL="457189" indent="-457189">
              <a:buSzPct val="100000"/>
              <a:buChar char="•"/>
            </a:pPr>
            <a:r>
              <a:rPr lang="en-US" sz="2000" dirty="0">
                <a:solidFill>
                  <a:schemeClr val="accent1"/>
                </a:solidFill>
                <a:latin typeface="Arial" pitchFamily="34" charset="0"/>
                <a:ea typeface="Arial" pitchFamily="34" charset="-122"/>
                <a:cs typeface="Arial" pitchFamily="34" charset="-120"/>
              </a:rPr>
              <a:t>Foot baths and visitor controls</a:t>
            </a:r>
            <a:endParaRPr lang="en-US" sz="2000" dirty="0">
              <a:solidFill>
                <a:schemeClr val="accent1"/>
              </a:solidFill>
            </a:endParaRPr>
          </a:p>
        </p:txBody>
      </p:sp>
      <p:sp>
        <p:nvSpPr>
          <p:cNvPr id="7" name="Shape 5"/>
          <p:cNvSpPr/>
          <p:nvPr/>
        </p:nvSpPr>
        <p:spPr>
          <a:xfrm>
            <a:off x="609600" y="4998720"/>
            <a:ext cx="10972800" cy="853440"/>
          </a:xfrm>
          <a:prstGeom prst="rect">
            <a:avLst/>
          </a:prstGeom>
          <a:solidFill>
            <a:srgbClr val="E3F2FD"/>
          </a:solidFill>
          <a:ln/>
        </p:spPr>
        <p:txBody>
          <a:bodyPr/>
          <a:lstStyle/>
          <a:p>
            <a:endParaRPr lang="en-US" sz="2400"/>
          </a:p>
        </p:txBody>
      </p:sp>
      <p:sp>
        <p:nvSpPr>
          <p:cNvPr id="8" name="Text 6"/>
          <p:cNvSpPr/>
          <p:nvPr/>
        </p:nvSpPr>
        <p:spPr>
          <a:xfrm>
            <a:off x="853440" y="4998720"/>
            <a:ext cx="10485120" cy="853440"/>
          </a:xfrm>
          <a:prstGeom prst="rect">
            <a:avLst/>
          </a:prstGeom>
          <a:noFill/>
          <a:ln/>
        </p:spPr>
        <p:txBody>
          <a:bodyPr wrap="square" rtlCol="0" anchor="ctr"/>
          <a:lstStyle/>
          <a:p>
            <a:r>
              <a:rPr lang="en-US" sz="1867" i="1" dirty="0">
                <a:solidFill>
                  <a:srgbClr val="01579B"/>
                </a:solidFill>
                <a:latin typeface="Arial" pitchFamily="34" charset="0"/>
                <a:ea typeface="Arial" pitchFamily="34" charset="-122"/>
                <a:cs typeface="Arial" pitchFamily="34" charset="-120"/>
              </a:rPr>
              <a:t>Heat stress is common: Ensure adequate shade, water, and ventilation. Rainy season increases disease pressure.</a:t>
            </a:r>
            <a:endParaRPr lang="en-US" sz="1867" dirty="0"/>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609600" y="365760"/>
            <a:ext cx="97536" cy="731520"/>
          </a:xfrm>
          <a:prstGeom prst="rect">
            <a:avLst/>
          </a:prstGeom>
          <a:solidFill>
            <a:srgbClr val="97BC62"/>
          </a:solidFill>
          <a:ln/>
        </p:spPr>
        <p:txBody>
          <a:bodyPr/>
          <a:lstStyle/>
          <a:p>
            <a:endParaRPr lang="en-US" sz="2400"/>
          </a:p>
        </p:txBody>
      </p:sp>
      <p:sp>
        <p:nvSpPr>
          <p:cNvPr id="3" name="Text 1"/>
          <p:cNvSpPr/>
          <p:nvPr/>
        </p:nvSpPr>
        <p:spPr>
          <a:xfrm>
            <a:off x="853440" y="365760"/>
            <a:ext cx="10728960" cy="731520"/>
          </a:xfrm>
          <a:prstGeom prst="rect">
            <a:avLst/>
          </a:prstGeom>
          <a:noFill/>
          <a:ln/>
        </p:spPr>
        <p:txBody>
          <a:bodyPr wrap="square" lIns="0" tIns="0" rIns="0" bIns="0" rtlCol="0" anchor="ctr"/>
          <a:lstStyle/>
          <a:p>
            <a:r>
              <a:rPr lang="en-US" sz="4800" b="1" dirty="0">
                <a:solidFill>
                  <a:schemeClr val="accent1"/>
                </a:solidFill>
                <a:latin typeface="Arial Black" pitchFamily="34" charset="0"/>
                <a:ea typeface="Arial Black" pitchFamily="34" charset="-122"/>
                <a:cs typeface="Arial Black" pitchFamily="34" charset="-120"/>
              </a:rPr>
              <a:t>Overall Quality Assessment</a:t>
            </a:r>
            <a:endParaRPr lang="en-US" sz="4800" dirty="0">
              <a:solidFill>
                <a:schemeClr val="accent1"/>
              </a:solidFill>
            </a:endParaRPr>
          </a:p>
        </p:txBody>
      </p:sp>
      <p:sp>
        <p:nvSpPr>
          <p:cNvPr id="4" name="Text 2"/>
          <p:cNvSpPr/>
          <p:nvPr/>
        </p:nvSpPr>
        <p:spPr>
          <a:xfrm>
            <a:off x="609600" y="1341120"/>
            <a:ext cx="10972800" cy="365760"/>
          </a:xfrm>
          <a:prstGeom prst="rect">
            <a:avLst/>
          </a:prstGeom>
          <a:noFill/>
          <a:ln/>
        </p:spPr>
        <p:txBody>
          <a:bodyPr wrap="square" rtlCol="0" anchor="ctr"/>
          <a:lstStyle/>
          <a:p>
            <a:r>
              <a:rPr lang="en-US" sz="2667" b="1" dirty="0">
                <a:solidFill>
                  <a:schemeClr val="accent1"/>
                </a:solidFill>
                <a:latin typeface="Arial" pitchFamily="34" charset="0"/>
                <a:ea typeface="Arial" pitchFamily="34" charset="-122"/>
                <a:cs typeface="Arial" pitchFamily="34" charset="-120"/>
              </a:rPr>
              <a:t>Quality Grading System</a:t>
            </a:r>
            <a:endParaRPr lang="en-US" sz="2667" dirty="0">
              <a:solidFill>
                <a:schemeClr val="accent1"/>
              </a:solidFill>
            </a:endParaRPr>
          </a:p>
        </p:txBody>
      </p:sp>
      <p:sp>
        <p:nvSpPr>
          <p:cNvPr id="5" name="Shape 3"/>
          <p:cNvSpPr/>
          <p:nvPr/>
        </p:nvSpPr>
        <p:spPr>
          <a:xfrm>
            <a:off x="609600" y="1950720"/>
            <a:ext cx="10972800" cy="975360"/>
          </a:xfrm>
          <a:prstGeom prst="rect">
            <a:avLst/>
          </a:prstGeom>
          <a:solidFill>
            <a:srgbClr val="2E7D32">
              <a:alpha val="90000"/>
            </a:srgbClr>
          </a:solidFill>
          <a:ln/>
        </p:spPr>
        <p:txBody>
          <a:bodyPr/>
          <a:lstStyle/>
          <a:p>
            <a:endParaRPr lang="en-US" sz="2400"/>
          </a:p>
        </p:txBody>
      </p:sp>
      <p:sp>
        <p:nvSpPr>
          <p:cNvPr id="6" name="Text 4"/>
          <p:cNvSpPr/>
          <p:nvPr/>
        </p:nvSpPr>
        <p:spPr>
          <a:xfrm>
            <a:off x="853440" y="2011680"/>
            <a:ext cx="2438400" cy="853440"/>
          </a:xfrm>
          <a:prstGeom prst="rect">
            <a:avLst/>
          </a:prstGeom>
          <a:noFill/>
          <a:ln/>
        </p:spPr>
        <p:txBody>
          <a:bodyPr wrap="square" rtlCol="0" anchor="ctr"/>
          <a:lstStyle/>
          <a:p>
            <a:r>
              <a:rPr lang="en-US" sz="2667" b="1" dirty="0">
                <a:solidFill>
                  <a:schemeClr val="accent1"/>
                </a:solidFill>
                <a:latin typeface="Arial Black" pitchFamily="34" charset="0"/>
                <a:ea typeface="Arial Black" pitchFamily="34" charset="-122"/>
                <a:cs typeface="Arial Black" pitchFamily="34" charset="-120"/>
              </a:rPr>
              <a:t>EXCELLENT</a:t>
            </a:r>
            <a:endParaRPr lang="en-US" sz="2667" dirty="0">
              <a:solidFill>
                <a:schemeClr val="accent1"/>
              </a:solidFill>
            </a:endParaRPr>
          </a:p>
        </p:txBody>
      </p:sp>
      <p:sp>
        <p:nvSpPr>
          <p:cNvPr id="7" name="Text 5"/>
          <p:cNvSpPr/>
          <p:nvPr/>
        </p:nvSpPr>
        <p:spPr>
          <a:xfrm>
            <a:off x="3413760" y="2011680"/>
            <a:ext cx="7924800" cy="853440"/>
          </a:xfrm>
          <a:prstGeom prst="rect">
            <a:avLst/>
          </a:prstGeom>
          <a:noFill/>
          <a:ln/>
        </p:spPr>
        <p:txBody>
          <a:bodyPr wrap="square" rtlCol="0" anchor="ctr"/>
          <a:lstStyle/>
          <a:p>
            <a:r>
              <a:rPr lang="en-US" sz="1867" dirty="0">
                <a:solidFill>
                  <a:srgbClr val="2D2D2D"/>
                </a:solidFill>
                <a:latin typeface="Arial" pitchFamily="34" charset="0"/>
                <a:ea typeface="Arial" pitchFamily="34" charset="-122"/>
                <a:cs typeface="Arial" pitchFamily="34" charset="-120"/>
              </a:rPr>
              <a:t>No abnormalities detected, optimal body condition, complete vaccination record, ideal for breeding/sale</a:t>
            </a:r>
            <a:endParaRPr lang="en-US" sz="1867" dirty="0"/>
          </a:p>
        </p:txBody>
      </p:sp>
      <p:sp>
        <p:nvSpPr>
          <p:cNvPr id="8" name="Shape 6"/>
          <p:cNvSpPr/>
          <p:nvPr/>
        </p:nvSpPr>
        <p:spPr>
          <a:xfrm>
            <a:off x="609600" y="3108960"/>
            <a:ext cx="10972800" cy="975360"/>
          </a:xfrm>
          <a:prstGeom prst="rect">
            <a:avLst/>
          </a:prstGeom>
          <a:solidFill>
            <a:srgbClr val="558B2F">
              <a:alpha val="90000"/>
            </a:srgbClr>
          </a:solidFill>
          <a:ln/>
        </p:spPr>
        <p:txBody>
          <a:bodyPr/>
          <a:lstStyle/>
          <a:p>
            <a:endParaRPr lang="en-US" sz="2400" dirty="0"/>
          </a:p>
        </p:txBody>
      </p:sp>
      <p:sp>
        <p:nvSpPr>
          <p:cNvPr id="9" name="Text 7"/>
          <p:cNvSpPr/>
          <p:nvPr/>
        </p:nvSpPr>
        <p:spPr>
          <a:xfrm>
            <a:off x="853440" y="3169920"/>
            <a:ext cx="2438400" cy="853440"/>
          </a:xfrm>
          <a:prstGeom prst="rect">
            <a:avLst/>
          </a:prstGeom>
          <a:noFill/>
          <a:ln/>
        </p:spPr>
        <p:txBody>
          <a:bodyPr wrap="square" rtlCol="0" anchor="ctr"/>
          <a:lstStyle/>
          <a:p>
            <a:r>
              <a:rPr lang="en-US" sz="2667" b="1" dirty="0">
                <a:solidFill>
                  <a:schemeClr val="accent1"/>
                </a:solidFill>
                <a:latin typeface="Arial Black" pitchFamily="34" charset="0"/>
                <a:ea typeface="Arial Black" pitchFamily="34" charset="-122"/>
                <a:cs typeface="Arial Black" pitchFamily="34" charset="-120"/>
              </a:rPr>
              <a:t>GOOD</a:t>
            </a:r>
            <a:endParaRPr lang="en-US" sz="2667" dirty="0">
              <a:solidFill>
                <a:schemeClr val="accent1"/>
              </a:solidFill>
            </a:endParaRPr>
          </a:p>
        </p:txBody>
      </p:sp>
      <p:sp>
        <p:nvSpPr>
          <p:cNvPr id="10" name="Text 8"/>
          <p:cNvSpPr/>
          <p:nvPr/>
        </p:nvSpPr>
        <p:spPr>
          <a:xfrm>
            <a:off x="3413760" y="3169920"/>
            <a:ext cx="7924800" cy="853440"/>
          </a:xfrm>
          <a:prstGeom prst="rect">
            <a:avLst/>
          </a:prstGeom>
          <a:noFill/>
          <a:ln/>
        </p:spPr>
        <p:txBody>
          <a:bodyPr wrap="square" rtlCol="0" anchor="ctr"/>
          <a:lstStyle/>
          <a:p>
            <a:r>
              <a:rPr lang="en-US" sz="1867" dirty="0">
                <a:solidFill>
                  <a:srgbClr val="2D2D2D"/>
                </a:solidFill>
                <a:latin typeface="Arial" pitchFamily="34" charset="0"/>
                <a:ea typeface="Arial" pitchFamily="34" charset="-122"/>
                <a:cs typeface="Arial" pitchFamily="34" charset="-120"/>
              </a:rPr>
              <a:t>Minor issues that don't affect overall health, suitable for production, may need monitoring</a:t>
            </a:r>
            <a:endParaRPr lang="en-US" sz="1867" dirty="0"/>
          </a:p>
        </p:txBody>
      </p:sp>
      <p:sp>
        <p:nvSpPr>
          <p:cNvPr id="11" name="Shape 9"/>
          <p:cNvSpPr/>
          <p:nvPr/>
        </p:nvSpPr>
        <p:spPr>
          <a:xfrm>
            <a:off x="609600" y="4267200"/>
            <a:ext cx="10972800" cy="975360"/>
          </a:xfrm>
          <a:prstGeom prst="rect">
            <a:avLst/>
          </a:prstGeom>
          <a:solidFill>
            <a:srgbClr val="F57F17">
              <a:alpha val="90000"/>
            </a:srgbClr>
          </a:solidFill>
          <a:ln/>
        </p:spPr>
        <p:txBody>
          <a:bodyPr/>
          <a:lstStyle/>
          <a:p>
            <a:endParaRPr lang="en-US" sz="2400" dirty="0"/>
          </a:p>
        </p:txBody>
      </p:sp>
      <p:sp>
        <p:nvSpPr>
          <p:cNvPr id="12" name="Text 10"/>
          <p:cNvSpPr/>
          <p:nvPr/>
        </p:nvSpPr>
        <p:spPr>
          <a:xfrm>
            <a:off x="853440" y="4328160"/>
            <a:ext cx="2438400" cy="853440"/>
          </a:xfrm>
          <a:prstGeom prst="rect">
            <a:avLst/>
          </a:prstGeom>
          <a:noFill/>
          <a:ln/>
        </p:spPr>
        <p:txBody>
          <a:bodyPr wrap="square" rtlCol="0" anchor="ctr"/>
          <a:lstStyle/>
          <a:p>
            <a:r>
              <a:rPr lang="en-US" sz="2667" b="1" dirty="0">
                <a:solidFill>
                  <a:srgbClr val="002060"/>
                </a:solidFill>
                <a:latin typeface="Arial Black" pitchFamily="34" charset="0"/>
                <a:ea typeface="Arial Black" pitchFamily="34" charset="-122"/>
                <a:cs typeface="Arial Black" pitchFamily="34" charset="-120"/>
              </a:rPr>
              <a:t>FAIR</a:t>
            </a:r>
            <a:endParaRPr lang="en-US" sz="2667" dirty="0">
              <a:solidFill>
                <a:srgbClr val="002060"/>
              </a:solidFill>
            </a:endParaRPr>
          </a:p>
        </p:txBody>
      </p:sp>
      <p:sp>
        <p:nvSpPr>
          <p:cNvPr id="13" name="Text 11"/>
          <p:cNvSpPr/>
          <p:nvPr/>
        </p:nvSpPr>
        <p:spPr>
          <a:xfrm>
            <a:off x="3413760" y="4328160"/>
            <a:ext cx="7924800" cy="853440"/>
          </a:xfrm>
          <a:prstGeom prst="rect">
            <a:avLst/>
          </a:prstGeom>
          <a:noFill/>
          <a:ln/>
        </p:spPr>
        <p:txBody>
          <a:bodyPr wrap="square" rtlCol="0" anchor="ctr"/>
          <a:lstStyle/>
          <a:p>
            <a:r>
              <a:rPr lang="en-US" sz="1867" dirty="0">
                <a:solidFill>
                  <a:srgbClr val="2D2D2D"/>
                </a:solidFill>
                <a:latin typeface="Arial" pitchFamily="34" charset="0"/>
                <a:ea typeface="Arial" pitchFamily="34" charset="-122"/>
                <a:cs typeface="Arial" pitchFamily="34" charset="-120"/>
              </a:rPr>
              <a:t>Moderate issues requiring attention or treatment, suitable for home consumption after treatment</a:t>
            </a:r>
            <a:endParaRPr lang="en-US" sz="1867" dirty="0"/>
          </a:p>
        </p:txBody>
      </p:sp>
      <p:sp>
        <p:nvSpPr>
          <p:cNvPr id="14" name="Shape 12"/>
          <p:cNvSpPr/>
          <p:nvPr/>
        </p:nvSpPr>
        <p:spPr>
          <a:xfrm>
            <a:off x="609600" y="5425440"/>
            <a:ext cx="10972800" cy="975360"/>
          </a:xfrm>
          <a:prstGeom prst="rect">
            <a:avLst/>
          </a:prstGeom>
          <a:solidFill>
            <a:srgbClr val="C62828">
              <a:alpha val="90000"/>
            </a:srgbClr>
          </a:solidFill>
          <a:ln/>
        </p:spPr>
        <p:txBody>
          <a:bodyPr/>
          <a:lstStyle/>
          <a:p>
            <a:endParaRPr lang="en-US" sz="2400"/>
          </a:p>
        </p:txBody>
      </p:sp>
      <p:sp>
        <p:nvSpPr>
          <p:cNvPr id="15" name="Text 13"/>
          <p:cNvSpPr/>
          <p:nvPr/>
        </p:nvSpPr>
        <p:spPr>
          <a:xfrm>
            <a:off x="853440" y="5486400"/>
            <a:ext cx="2438400" cy="853440"/>
          </a:xfrm>
          <a:prstGeom prst="rect">
            <a:avLst/>
          </a:prstGeom>
          <a:noFill/>
          <a:ln/>
        </p:spPr>
        <p:txBody>
          <a:bodyPr wrap="square" rtlCol="0" anchor="ctr"/>
          <a:lstStyle/>
          <a:p>
            <a:r>
              <a:rPr lang="en-US" sz="2667" b="1" dirty="0">
                <a:solidFill>
                  <a:srgbClr val="002060"/>
                </a:solidFill>
                <a:latin typeface="Arial Black" pitchFamily="34" charset="0"/>
                <a:ea typeface="Arial Black" pitchFamily="34" charset="-122"/>
                <a:cs typeface="Arial Black" pitchFamily="34" charset="-120"/>
              </a:rPr>
              <a:t>POOR</a:t>
            </a:r>
            <a:endParaRPr lang="en-US" sz="2667" dirty="0">
              <a:solidFill>
                <a:srgbClr val="002060"/>
              </a:solidFill>
            </a:endParaRPr>
          </a:p>
        </p:txBody>
      </p:sp>
      <p:sp>
        <p:nvSpPr>
          <p:cNvPr id="16" name="Text 14"/>
          <p:cNvSpPr/>
          <p:nvPr/>
        </p:nvSpPr>
        <p:spPr>
          <a:xfrm>
            <a:off x="3413760" y="5486400"/>
            <a:ext cx="7924800" cy="853440"/>
          </a:xfrm>
          <a:prstGeom prst="rect">
            <a:avLst/>
          </a:prstGeom>
          <a:noFill/>
          <a:ln/>
        </p:spPr>
        <p:txBody>
          <a:bodyPr wrap="square" rtlCol="0" anchor="ctr"/>
          <a:lstStyle/>
          <a:p>
            <a:r>
              <a:rPr lang="en-US" sz="1867" dirty="0">
                <a:solidFill>
                  <a:srgbClr val="2D2D2D"/>
                </a:solidFill>
                <a:latin typeface="Arial" pitchFamily="34" charset="0"/>
                <a:ea typeface="Arial" pitchFamily="34" charset="-122"/>
                <a:cs typeface="Arial" pitchFamily="34" charset="-120"/>
              </a:rPr>
              <a:t>Significant health concerns, not suitable for sale/breeding, requires immediate treatment or culling</a:t>
            </a:r>
            <a:endParaRPr lang="en-US" sz="1867" dirty="0"/>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333FB34-E54B-4710-9DAE-6EE0386127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622291"/>
            <a:ext cx="12192000" cy="2505984"/>
          </a:xfrm>
          <a:prstGeom prst="rect">
            <a:avLst/>
          </a:prstGeom>
          <a:gradFill flip="none" rotWithShape="1">
            <a:gsLst>
              <a:gs pos="0">
                <a:schemeClr val="bg2">
                  <a:alpha val="0"/>
                </a:schemeClr>
              </a:gs>
              <a:gs pos="100000">
                <a:schemeClr val="bg2">
                  <a:alpha val="8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10" name="Picture 9">
            <a:extLst>
              <a:ext uri="{FF2B5EF4-FFF2-40B4-BE49-F238E27FC236}">
                <a16:creationId xmlns:a16="http://schemas.microsoft.com/office/drawing/2014/main" id="{29041944-13B4-40E3-A9D5-25B333EBD29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a:xfrm>
            <a:off x="0" y="6129338"/>
            <a:ext cx="12192000" cy="742950"/>
          </a:xfrm>
          <a:prstGeom prst="rect">
            <a:avLst/>
          </a:prstGeom>
        </p:spPr>
      </p:pic>
      <p:cxnSp>
        <p:nvCxnSpPr>
          <p:cNvPr id="12" name="Straight Connector 11">
            <a:extLst>
              <a:ext uri="{FF2B5EF4-FFF2-40B4-BE49-F238E27FC236}">
                <a16:creationId xmlns:a16="http://schemas.microsoft.com/office/drawing/2014/main" id="{5B85E289-5ADE-4F02-B917-9C9D9B04480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8142"/>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useBgFill="1">
        <p:nvSpPr>
          <p:cNvPr id="14" name="Rectangle 13">
            <a:extLst>
              <a:ext uri="{FF2B5EF4-FFF2-40B4-BE49-F238E27FC236}">
                <a16:creationId xmlns:a16="http://schemas.microsoft.com/office/drawing/2014/main" id="{29C51009-A09A-4689-8E6C-F8FC99E6A8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0"/>
          <p:cNvSpPr/>
          <p:nvPr/>
        </p:nvSpPr>
        <p:spPr>
          <a:xfrm>
            <a:off x="1249961" y="1600199"/>
            <a:ext cx="3173482" cy="4297680"/>
          </a:xfrm>
          <a:prstGeom prst="rect">
            <a:avLst/>
          </a:prstGeom>
        </p:spPr>
        <p:txBody>
          <a:bodyPr vert="horz" lIns="91440" tIns="45720" rIns="91440" bIns="45720" rtlCol="0" anchor="ctr">
            <a:normAutofit/>
          </a:bodyPr>
          <a:lstStyle/>
          <a:p>
            <a:pPr algn="ctr" defTabSz="914400">
              <a:lnSpc>
                <a:spcPct val="90000"/>
              </a:lnSpc>
              <a:spcBef>
                <a:spcPct val="0"/>
              </a:spcBef>
              <a:spcAft>
                <a:spcPts val="600"/>
              </a:spcAft>
            </a:pPr>
            <a:r>
              <a:rPr lang="en-US" sz="3200" cap="all">
                <a:solidFill>
                  <a:schemeClr val="accent1"/>
                </a:solidFill>
                <a:latin typeface="+mj-lt"/>
                <a:ea typeface="+mj-ea"/>
                <a:cs typeface="+mj-cs"/>
              </a:rPr>
              <a:t>Key Reminders for Field Use</a:t>
            </a:r>
          </a:p>
        </p:txBody>
      </p:sp>
      <p:cxnSp>
        <p:nvCxnSpPr>
          <p:cNvPr id="16" name="Straight Connector 15">
            <a:extLst>
              <a:ext uri="{FF2B5EF4-FFF2-40B4-BE49-F238E27FC236}">
                <a16:creationId xmlns:a16="http://schemas.microsoft.com/office/drawing/2014/main" id="{9EC65442-F244-409C-BF44-C5D6472E810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600199"/>
            <a:ext cx="0" cy="429768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3" name="Text 1"/>
          <p:cNvSpPr/>
          <p:nvPr/>
        </p:nvSpPr>
        <p:spPr>
          <a:xfrm>
            <a:off x="4885151" y="1600199"/>
            <a:ext cx="6169703" cy="4297680"/>
          </a:xfrm>
          <a:prstGeom prst="rect">
            <a:avLst/>
          </a:prstGeom>
        </p:spPr>
        <p:txBody>
          <a:bodyPr vert="horz" lIns="91440" tIns="45720" rIns="91440" bIns="45720" rtlCol="0" anchor="ctr">
            <a:normAutofit/>
          </a:bodyPr>
          <a:lstStyle/>
          <a:p>
            <a:pPr marL="457189" indent="-228600" defTabSz="914400">
              <a:lnSpc>
                <a:spcPct val="110000"/>
              </a:lnSpc>
              <a:spcAft>
                <a:spcPts val="600"/>
              </a:spcAft>
              <a:buClr>
                <a:schemeClr val="accent1"/>
              </a:buClr>
              <a:buSzPct val="100000"/>
              <a:buFont typeface="Arial" panose="020B0604020202020204" pitchFamily="34" charset="0"/>
              <a:buChar char="•"/>
            </a:pPr>
            <a:r>
              <a:rPr lang="en-US" sz="1400" dirty="0"/>
              <a:t>Newcastle disease is the #1 threat - always check vaccination status</a:t>
            </a:r>
          </a:p>
          <a:p>
            <a:pPr indent="-228600" defTabSz="914400">
              <a:lnSpc>
                <a:spcPct val="110000"/>
              </a:lnSpc>
              <a:spcAft>
                <a:spcPts val="600"/>
              </a:spcAft>
              <a:buClr>
                <a:schemeClr val="accent1"/>
              </a:buClr>
              <a:buSzPct val="100000"/>
              <a:buFont typeface="Arial" panose="020B0604020202020204" pitchFamily="34" charset="0"/>
              <a:buChar char="•"/>
            </a:pPr>
            <a:r>
              <a:rPr lang="en-US" sz="1400" dirty="0"/>
              <a:t> </a:t>
            </a:r>
          </a:p>
          <a:p>
            <a:pPr marL="457189" indent="-228600" defTabSz="914400">
              <a:lnSpc>
                <a:spcPct val="110000"/>
              </a:lnSpc>
              <a:spcAft>
                <a:spcPts val="600"/>
              </a:spcAft>
              <a:buClr>
                <a:schemeClr val="accent1"/>
              </a:buClr>
              <a:buSzPct val="100000"/>
              <a:buFont typeface="Arial" panose="020B0604020202020204" pitchFamily="34" charset="0"/>
              <a:buChar char="•"/>
            </a:pPr>
            <a:r>
              <a:rPr lang="en-US" sz="1400" dirty="0"/>
              <a:t>Heat stress common - look for panting, wing spreading, reduced feed intake</a:t>
            </a:r>
          </a:p>
          <a:p>
            <a:pPr indent="-228600" defTabSz="914400">
              <a:lnSpc>
                <a:spcPct val="110000"/>
              </a:lnSpc>
              <a:spcAft>
                <a:spcPts val="600"/>
              </a:spcAft>
              <a:buClr>
                <a:schemeClr val="accent1"/>
              </a:buClr>
              <a:buSzPct val="100000"/>
              <a:buFont typeface="Arial" panose="020B0604020202020204" pitchFamily="34" charset="0"/>
              <a:buChar char="•"/>
            </a:pPr>
            <a:r>
              <a:rPr lang="en-US" sz="1400" dirty="0"/>
              <a:t> </a:t>
            </a:r>
          </a:p>
          <a:p>
            <a:pPr marL="457189" indent="-228600" defTabSz="914400">
              <a:lnSpc>
                <a:spcPct val="110000"/>
              </a:lnSpc>
              <a:spcAft>
                <a:spcPts val="600"/>
              </a:spcAft>
              <a:buClr>
                <a:schemeClr val="accent1"/>
              </a:buClr>
              <a:buSzPct val="100000"/>
              <a:buFont typeface="Arial" panose="020B0604020202020204" pitchFamily="34" charset="0"/>
              <a:buChar char="•"/>
            </a:pPr>
            <a:r>
              <a:rPr lang="en-US" sz="1400" dirty="0"/>
              <a:t>Rainy season increases coccidiosis and respiratory disease pressure</a:t>
            </a:r>
          </a:p>
          <a:p>
            <a:pPr indent="-228600" defTabSz="914400">
              <a:lnSpc>
                <a:spcPct val="110000"/>
              </a:lnSpc>
              <a:spcAft>
                <a:spcPts val="600"/>
              </a:spcAft>
              <a:buClr>
                <a:schemeClr val="accent1"/>
              </a:buClr>
              <a:buSzPct val="100000"/>
              <a:buFont typeface="Arial" panose="020B0604020202020204" pitchFamily="34" charset="0"/>
              <a:buChar char="•"/>
            </a:pPr>
            <a:r>
              <a:rPr lang="en-US" sz="1400" dirty="0"/>
              <a:t> </a:t>
            </a:r>
          </a:p>
          <a:p>
            <a:pPr marL="457189" indent="-228600" defTabSz="914400">
              <a:lnSpc>
                <a:spcPct val="110000"/>
              </a:lnSpc>
              <a:spcAft>
                <a:spcPts val="600"/>
              </a:spcAft>
              <a:buClr>
                <a:schemeClr val="accent1"/>
              </a:buClr>
              <a:buSzPct val="100000"/>
              <a:buFont typeface="Arial" panose="020B0604020202020204" pitchFamily="34" charset="0"/>
              <a:buChar char="•"/>
            </a:pPr>
            <a:r>
              <a:rPr lang="en-US" sz="1400" dirty="0"/>
              <a:t>Local/indigenous breeds often more heat-tolerant and disease-resistant</a:t>
            </a:r>
          </a:p>
          <a:p>
            <a:pPr indent="-228600" defTabSz="914400">
              <a:lnSpc>
                <a:spcPct val="110000"/>
              </a:lnSpc>
              <a:spcAft>
                <a:spcPts val="600"/>
              </a:spcAft>
              <a:buClr>
                <a:schemeClr val="accent1"/>
              </a:buClr>
              <a:buSzPct val="100000"/>
              <a:buFont typeface="Arial" panose="020B0604020202020204" pitchFamily="34" charset="0"/>
              <a:buChar char="•"/>
            </a:pPr>
            <a:r>
              <a:rPr lang="en-US" sz="1400" dirty="0"/>
              <a:t> </a:t>
            </a:r>
          </a:p>
          <a:p>
            <a:pPr marL="457189" indent="-228600" defTabSz="914400">
              <a:lnSpc>
                <a:spcPct val="110000"/>
              </a:lnSpc>
              <a:spcAft>
                <a:spcPts val="600"/>
              </a:spcAft>
              <a:buClr>
                <a:schemeClr val="accent1"/>
              </a:buClr>
              <a:buSzPct val="100000"/>
              <a:buFont typeface="Arial" panose="020B0604020202020204" pitchFamily="34" charset="0"/>
              <a:buChar char="•"/>
            </a:pPr>
            <a:r>
              <a:rPr lang="en-US" sz="1400" dirty="0"/>
              <a:t>Regular deworming essential in free-range systems</a:t>
            </a:r>
          </a:p>
          <a:p>
            <a:pPr indent="-228600" defTabSz="914400">
              <a:lnSpc>
                <a:spcPct val="110000"/>
              </a:lnSpc>
              <a:spcAft>
                <a:spcPts val="600"/>
              </a:spcAft>
              <a:buClr>
                <a:schemeClr val="accent1"/>
              </a:buClr>
              <a:buSzPct val="100000"/>
              <a:buFont typeface="Arial" panose="020B0604020202020204" pitchFamily="34" charset="0"/>
              <a:buChar char="•"/>
            </a:pPr>
            <a:r>
              <a:rPr lang="en-US" sz="1400" dirty="0"/>
              <a:t> </a:t>
            </a:r>
          </a:p>
          <a:p>
            <a:pPr marL="457189" indent="-228600" defTabSz="914400">
              <a:lnSpc>
                <a:spcPct val="110000"/>
              </a:lnSpc>
              <a:spcAft>
                <a:spcPts val="600"/>
              </a:spcAft>
              <a:buClr>
                <a:schemeClr val="accent1"/>
              </a:buClr>
              <a:buSzPct val="100000"/>
              <a:buFont typeface="Arial" panose="020B0604020202020204" pitchFamily="34" charset="0"/>
              <a:buChar char="•"/>
            </a:pPr>
            <a:r>
              <a:rPr lang="en-US" sz="1400" dirty="0"/>
              <a:t>Always document findings for disease surveillance and traceability</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609600" y="1828800"/>
            <a:ext cx="10972800" cy="731520"/>
          </a:xfrm>
          <a:prstGeom prst="rect">
            <a:avLst/>
          </a:prstGeom>
          <a:noFill/>
          <a:ln/>
        </p:spPr>
        <p:txBody>
          <a:bodyPr wrap="square" rtlCol="0" anchor="ctr"/>
          <a:lstStyle/>
          <a:p>
            <a:pPr algn="ctr"/>
            <a:r>
              <a:rPr lang="en-US" sz="3600" b="1" dirty="0">
                <a:solidFill>
                  <a:schemeClr val="accent1"/>
                </a:solidFill>
                <a:latin typeface="Arial Black" pitchFamily="34" charset="0"/>
                <a:ea typeface="Arial Black" pitchFamily="34" charset="-122"/>
                <a:cs typeface="Arial Black" pitchFamily="34" charset="-120"/>
              </a:rPr>
              <a:t>Comprehensive Field Assessment</a:t>
            </a:r>
            <a:endParaRPr lang="en-US" sz="3600" dirty="0">
              <a:solidFill>
                <a:schemeClr val="accent1"/>
              </a:solidFill>
            </a:endParaRPr>
          </a:p>
        </p:txBody>
      </p:sp>
      <p:sp>
        <p:nvSpPr>
          <p:cNvPr id="3" name="Text 1"/>
          <p:cNvSpPr/>
          <p:nvPr/>
        </p:nvSpPr>
        <p:spPr>
          <a:xfrm>
            <a:off x="609600" y="2804160"/>
            <a:ext cx="10972800" cy="487680"/>
          </a:xfrm>
          <a:prstGeom prst="rect">
            <a:avLst/>
          </a:prstGeom>
          <a:noFill/>
          <a:ln/>
        </p:spPr>
        <p:txBody>
          <a:bodyPr wrap="square" rtlCol="0" anchor="ctr"/>
          <a:lstStyle/>
          <a:p>
            <a:pPr algn="ctr"/>
            <a:r>
              <a:rPr lang="en-US" sz="3200" i="1" dirty="0">
                <a:solidFill>
                  <a:schemeClr val="accent1"/>
                </a:solidFill>
                <a:latin typeface="Arial" pitchFamily="34" charset="0"/>
                <a:ea typeface="Arial" pitchFamily="34" charset="-122"/>
                <a:cs typeface="Arial" pitchFamily="34" charset="-120"/>
              </a:rPr>
              <a:t>Ensures Quality, Protects Livelihoods</a:t>
            </a:r>
            <a:endParaRPr lang="en-US" sz="3200" dirty="0">
              <a:solidFill>
                <a:schemeClr val="accent1"/>
              </a:solidFill>
            </a:endParaRPr>
          </a:p>
        </p:txBody>
      </p:sp>
      <p:sp>
        <p:nvSpPr>
          <p:cNvPr id="4" name="Text 2"/>
          <p:cNvSpPr/>
          <p:nvPr/>
        </p:nvSpPr>
        <p:spPr>
          <a:xfrm>
            <a:off x="2438400" y="3901440"/>
            <a:ext cx="7315200" cy="1463040"/>
          </a:xfrm>
          <a:prstGeom prst="rect">
            <a:avLst/>
          </a:prstGeom>
          <a:noFill/>
          <a:ln/>
        </p:spPr>
        <p:txBody>
          <a:bodyPr wrap="square" rtlCol="0" anchor="ctr"/>
          <a:lstStyle/>
          <a:p>
            <a:pPr algn="ctr"/>
            <a:r>
              <a:rPr lang="en-US" sz="2400" dirty="0">
                <a:solidFill>
                  <a:srgbClr val="F5F5F5"/>
                </a:solidFill>
                <a:latin typeface="Arial" pitchFamily="34" charset="0"/>
                <a:ea typeface="Arial" pitchFamily="34" charset="-122"/>
                <a:cs typeface="Arial" pitchFamily="34" charset="-120"/>
              </a:rPr>
              <a:t>✓ Systematic evaluation protocol</a:t>
            </a:r>
            <a:endParaRPr lang="en-US" sz="2400" dirty="0"/>
          </a:p>
          <a:p>
            <a:pPr algn="ctr"/>
            <a:r>
              <a:rPr lang="en-US" sz="2400" dirty="0">
                <a:solidFill>
                  <a:srgbClr val="F5F5F5"/>
                </a:solidFill>
                <a:latin typeface="Arial" pitchFamily="34" charset="0"/>
                <a:ea typeface="Arial" pitchFamily="34" charset="-122"/>
                <a:cs typeface="Arial" pitchFamily="34" charset="-120"/>
              </a:rPr>
              <a:t>✓ West African disease awareness</a:t>
            </a:r>
            <a:endParaRPr lang="en-US" sz="2400" dirty="0"/>
          </a:p>
          <a:p>
            <a:pPr algn="ctr"/>
            <a:r>
              <a:rPr lang="en-US" sz="2400" dirty="0">
                <a:solidFill>
                  <a:srgbClr val="F5F5F5"/>
                </a:solidFill>
                <a:latin typeface="Arial" pitchFamily="34" charset="0"/>
                <a:ea typeface="Arial" pitchFamily="34" charset="-122"/>
                <a:cs typeface="Arial" pitchFamily="34" charset="-120"/>
              </a:rPr>
              <a:t>✓ Climate-appropriate considerations</a:t>
            </a:r>
            <a:endParaRPr lang="en-US" sz="2400" dirty="0"/>
          </a:p>
          <a:p>
            <a:pPr algn="ctr"/>
            <a:r>
              <a:rPr lang="en-US" sz="2400" dirty="0">
                <a:solidFill>
                  <a:srgbClr val="F5F5F5"/>
                </a:solidFill>
                <a:latin typeface="Arial" pitchFamily="34" charset="0"/>
                <a:ea typeface="Arial" pitchFamily="34" charset="-122"/>
                <a:cs typeface="Arial" pitchFamily="34" charset="-120"/>
              </a:rPr>
              <a:t>✓ Grading system for informed decisions</a:t>
            </a:r>
            <a:endParaRPr lang="en-US" sz="2400" dirty="0"/>
          </a:p>
        </p:txBody>
      </p:sp>
      <p:sp>
        <p:nvSpPr>
          <p:cNvPr id="5" name="Text 3"/>
          <p:cNvSpPr/>
          <p:nvPr/>
        </p:nvSpPr>
        <p:spPr>
          <a:xfrm>
            <a:off x="609600" y="5852160"/>
            <a:ext cx="10972800" cy="365760"/>
          </a:xfrm>
          <a:prstGeom prst="rect">
            <a:avLst/>
          </a:prstGeom>
          <a:noFill/>
          <a:ln/>
        </p:spPr>
        <p:txBody>
          <a:bodyPr wrap="square" rtlCol="0" anchor="ctr"/>
          <a:lstStyle/>
          <a:p>
            <a:pPr algn="ctr"/>
            <a:r>
              <a:rPr lang="en-US" sz="2667" b="1" dirty="0">
                <a:solidFill>
                  <a:schemeClr val="accent1"/>
                </a:solidFill>
                <a:latin typeface="Arial" pitchFamily="34" charset="0"/>
                <a:ea typeface="Arial" pitchFamily="34" charset="-122"/>
                <a:cs typeface="Arial" pitchFamily="34" charset="-120"/>
              </a:rPr>
              <a:t>Healthy Chickens = Healthy Communities</a:t>
            </a:r>
            <a:endParaRPr lang="en-US" sz="2667" dirty="0">
              <a:solidFill>
                <a:schemeClr val="accent1"/>
              </a:solidFill>
            </a:endParaRP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130B326A-C054-4820-AFCA-FCB009ABC6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622291"/>
            <a:ext cx="12192000" cy="2505984"/>
          </a:xfrm>
          <a:prstGeom prst="rect">
            <a:avLst/>
          </a:prstGeom>
          <a:gradFill flip="none" rotWithShape="1">
            <a:gsLst>
              <a:gs pos="0">
                <a:schemeClr val="bg2">
                  <a:alpha val="0"/>
                </a:schemeClr>
              </a:gs>
              <a:gs pos="100000">
                <a:schemeClr val="bg2">
                  <a:alpha val="8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23" name="Picture 22">
            <a:extLst>
              <a:ext uri="{FF2B5EF4-FFF2-40B4-BE49-F238E27FC236}">
                <a16:creationId xmlns:a16="http://schemas.microsoft.com/office/drawing/2014/main" id="{E265DFC7-1B2A-4A32-9C43-C48EA6FF614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a:xfrm>
            <a:off x="0" y="6129338"/>
            <a:ext cx="12192000" cy="742950"/>
          </a:xfrm>
          <a:prstGeom prst="rect">
            <a:avLst/>
          </a:prstGeom>
        </p:spPr>
      </p:pic>
      <p:cxnSp>
        <p:nvCxnSpPr>
          <p:cNvPr id="25" name="Straight Connector 24">
            <a:extLst>
              <a:ext uri="{FF2B5EF4-FFF2-40B4-BE49-F238E27FC236}">
                <a16:creationId xmlns:a16="http://schemas.microsoft.com/office/drawing/2014/main" id="{853B328C-A402-44DE-AABB-9BFBB6617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8142"/>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pic>
        <p:nvPicPr>
          <p:cNvPr id="17" name="Picture 16" descr="Chickens roaming on grass">
            <a:extLst>
              <a:ext uri="{FF2B5EF4-FFF2-40B4-BE49-F238E27FC236}">
                <a16:creationId xmlns:a16="http://schemas.microsoft.com/office/drawing/2014/main" id="{ED314ECD-EA8B-E20E-6782-991BF7E23A52}"/>
              </a:ext>
            </a:extLst>
          </p:cNvPr>
          <p:cNvPicPr>
            <a:picLocks noChangeAspect="1"/>
          </p:cNvPicPr>
          <p:nvPr/>
        </p:nvPicPr>
        <p:blipFill>
          <a:blip r:embed="rId3"/>
          <a:srcRect t="695" r="-1" b="14716"/>
          <a:stretch>
            <a:fillRect/>
          </a:stretch>
        </p:blipFill>
        <p:spPr>
          <a:xfrm>
            <a:off x="2" y="10"/>
            <a:ext cx="12191695" cy="6857990"/>
          </a:xfrm>
          <a:prstGeom prst="rect">
            <a:avLst/>
          </a:prstGeom>
        </p:spPr>
      </p:pic>
      <p:sp>
        <p:nvSpPr>
          <p:cNvPr id="27" name="Rectangle 26">
            <a:extLst>
              <a:ext uri="{FF2B5EF4-FFF2-40B4-BE49-F238E27FC236}">
                <a16:creationId xmlns:a16="http://schemas.microsoft.com/office/drawing/2014/main" id="{758BF2A9-3176-445B-8155-3DE9C79684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96786" y="3064931"/>
            <a:ext cx="8295215" cy="2488568"/>
          </a:xfrm>
          <a:prstGeom prst="rect">
            <a:avLst/>
          </a:prstGeom>
          <a:solidFill>
            <a:srgbClr val="000001">
              <a:alpha val="7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itle 1">
            <a:extLst>
              <a:ext uri="{FF2B5EF4-FFF2-40B4-BE49-F238E27FC236}">
                <a16:creationId xmlns:a16="http://schemas.microsoft.com/office/drawing/2014/main" id="{CB71E385-BB38-56FA-BF59-6F62F435C34D}"/>
              </a:ext>
            </a:extLst>
          </p:cNvPr>
          <p:cNvSpPr>
            <a:spLocks noGrp="1"/>
          </p:cNvSpPr>
          <p:nvPr>
            <p:ph type="ctrTitle"/>
          </p:nvPr>
        </p:nvSpPr>
        <p:spPr>
          <a:xfrm>
            <a:off x="4065511" y="3236470"/>
            <a:ext cx="6832500" cy="1431984"/>
          </a:xfrm>
        </p:spPr>
        <p:txBody>
          <a:bodyPr vert="horz" lIns="91440" tIns="45720" rIns="91440" bIns="0" rtlCol="0" anchor="b">
            <a:normAutofit/>
          </a:bodyPr>
          <a:lstStyle/>
          <a:p>
            <a:pPr>
              <a:lnSpc>
                <a:spcPct val="90000"/>
              </a:lnSpc>
            </a:pPr>
            <a:r>
              <a:rPr lang="en-US" sz="4400" b="0">
                <a:solidFill>
                  <a:schemeClr val="accent1"/>
                </a:solidFill>
              </a:rPr>
              <a:t>POULTRY DISEASES</a:t>
            </a:r>
            <a:br>
              <a:rPr lang="en-US" sz="4400" b="0">
                <a:solidFill>
                  <a:schemeClr val="accent1"/>
                </a:solidFill>
              </a:rPr>
            </a:br>
            <a:endParaRPr lang="en-US" sz="4400" b="0">
              <a:solidFill>
                <a:schemeClr val="accent1"/>
              </a:solidFill>
            </a:endParaRPr>
          </a:p>
        </p:txBody>
      </p:sp>
    </p:spTree>
    <p:extLst>
      <p:ext uri="{BB962C8B-B14F-4D97-AF65-F5344CB8AC3E}">
        <p14:creationId xmlns:p14="http://schemas.microsoft.com/office/powerpoint/2010/main" val="115851457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E5B5C6C-0A47-4C9C-A07E-9601110A82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8AD6542-0672-4B6E-9828-E9DFD316EC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cxnSp>
        <p:nvCxnSpPr>
          <p:cNvPr id="13" name="Straight Connector 12">
            <a:extLst>
              <a:ext uri="{FF2B5EF4-FFF2-40B4-BE49-F238E27FC236}">
                <a16:creationId xmlns:a16="http://schemas.microsoft.com/office/drawing/2014/main" id="{CD746FE0-417F-4D9D-A260-9183601D36F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1579" y="4826256"/>
            <a:ext cx="9603274" cy="0"/>
          </a:xfrm>
          <a:prstGeom prst="line">
            <a:avLst/>
          </a:prstGeom>
          <a:ln w="31750"/>
        </p:spPr>
        <p:style>
          <a:lnRef idx="3">
            <a:schemeClr val="accent1"/>
          </a:lnRef>
          <a:fillRef idx="0">
            <a:schemeClr val="accent1"/>
          </a:fillRef>
          <a:effectRef idx="2">
            <a:schemeClr val="accent1"/>
          </a:effectRef>
          <a:fontRef idx="minor">
            <a:schemeClr val="tx1"/>
          </a:fontRef>
        </p:style>
      </p:cxnSp>
      <p:cxnSp>
        <p:nvCxnSpPr>
          <p:cNvPr id="15" name="Straight Connector 14">
            <a:extLst>
              <a:ext uri="{FF2B5EF4-FFF2-40B4-BE49-F238E27FC236}">
                <a16:creationId xmlns:a16="http://schemas.microsoft.com/office/drawing/2014/main" id="{A3DB65D6-29B2-47F4-B234-955B03D3520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884AAC87-AAED-4B52-B079-98FCC9DDB34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a:xfrm>
            <a:off x="0" y="6129338"/>
            <a:ext cx="12192000" cy="742950"/>
          </a:xfrm>
          <a:prstGeom prst="rect">
            <a:avLst/>
          </a:prstGeom>
        </p:spPr>
      </p:pic>
      <p:graphicFrame>
        <p:nvGraphicFramePr>
          <p:cNvPr id="5" name="Content Placeholder 2">
            <a:extLst>
              <a:ext uri="{FF2B5EF4-FFF2-40B4-BE49-F238E27FC236}">
                <a16:creationId xmlns:a16="http://schemas.microsoft.com/office/drawing/2014/main" id="{FE6DDF0F-1A36-A1DA-02BB-8889656BA4A2}"/>
              </a:ext>
            </a:extLst>
          </p:cNvPr>
          <p:cNvGraphicFramePr>
            <a:graphicFrameLocks noGrp="1"/>
          </p:cNvGraphicFramePr>
          <p:nvPr>
            <p:ph idx="1"/>
            <p:extLst>
              <p:ext uri="{D42A27DB-BD31-4B8C-83A1-F6EECF244321}">
                <p14:modId xmlns:p14="http://schemas.microsoft.com/office/powerpoint/2010/main" val="2437599815"/>
              </p:ext>
            </p:extLst>
          </p:nvPr>
        </p:nvGraphicFramePr>
        <p:xfrm>
          <a:off x="1450975" y="933450"/>
          <a:ext cx="9604375" cy="34496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E5B5C6C-0A47-4C9C-A07E-9601110A82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8AD6542-0672-4B6E-9828-E9DFD316EC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a:extLst>
              <a:ext uri="{FF2B5EF4-FFF2-40B4-BE49-F238E27FC236}">
                <a16:creationId xmlns:a16="http://schemas.microsoft.com/office/drawing/2014/main" id="{E1F850DD-4E5E-D28D-FF91-3620C6B65640}"/>
              </a:ext>
            </a:extLst>
          </p:cNvPr>
          <p:cNvSpPr>
            <a:spLocks noGrp="1"/>
          </p:cNvSpPr>
          <p:nvPr>
            <p:ph type="title"/>
          </p:nvPr>
        </p:nvSpPr>
        <p:spPr>
          <a:xfrm>
            <a:off x="1451581" y="5008500"/>
            <a:ext cx="9603272" cy="960755"/>
          </a:xfrm>
        </p:spPr>
        <p:txBody>
          <a:bodyPr rtlCol="0" anchor="t">
            <a:normAutofit/>
          </a:bodyPr>
          <a:lstStyle/>
          <a:p>
            <a:pPr>
              <a:defRPr/>
            </a:pPr>
            <a:r>
              <a:rPr lang="en-US" sz="3000"/>
              <a:t>3 Considerations for the prevention of infectious disease in poultry</a:t>
            </a:r>
          </a:p>
        </p:txBody>
      </p:sp>
      <p:cxnSp>
        <p:nvCxnSpPr>
          <p:cNvPr id="13" name="Straight Connector 12">
            <a:extLst>
              <a:ext uri="{FF2B5EF4-FFF2-40B4-BE49-F238E27FC236}">
                <a16:creationId xmlns:a16="http://schemas.microsoft.com/office/drawing/2014/main" id="{CD746FE0-417F-4D9D-A260-9183601D36F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1579" y="4826256"/>
            <a:ext cx="9603274" cy="0"/>
          </a:xfrm>
          <a:prstGeom prst="line">
            <a:avLst/>
          </a:prstGeom>
          <a:ln w="31750"/>
        </p:spPr>
        <p:style>
          <a:lnRef idx="3">
            <a:schemeClr val="accent1"/>
          </a:lnRef>
          <a:fillRef idx="0">
            <a:schemeClr val="accent1"/>
          </a:fillRef>
          <a:effectRef idx="2">
            <a:schemeClr val="accent1"/>
          </a:effectRef>
          <a:fontRef idx="minor">
            <a:schemeClr val="tx1"/>
          </a:fontRef>
        </p:style>
      </p:cxnSp>
      <p:cxnSp>
        <p:nvCxnSpPr>
          <p:cNvPr id="15" name="Straight Connector 14">
            <a:extLst>
              <a:ext uri="{FF2B5EF4-FFF2-40B4-BE49-F238E27FC236}">
                <a16:creationId xmlns:a16="http://schemas.microsoft.com/office/drawing/2014/main" id="{A3DB65D6-29B2-47F4-B234-955B03D3520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884AAC87-AAED-4B52-B079-98FCC9DDB34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a:xfrm>
            <a:off x="0" y="6129338"/>
            <a:ext cx="12192000" cy="742950"/>
          </a:xfrm>
          <a:prstGeom prst="rect">
            <a:avLst/>
          </a:prstGeom>
        </p:spPr>
      </p:pic>
      <p:graphicFrame>
        <p:nvGraphicFramePr>
          <p:cNvPr id="5" name="Content Placeholder 2">
            <a:extLst>
              <a:ext uri="{FF2B5EF4-FFF2-40B4-BE49-F238E27FC236}">
                <a16:creationId xmlns:a16="http://schemas.microsoft.com/office/drawing/2014/main" id="{D880A208-FD5C-49EA-D9A3-69C72FFD5484}"/>
              </a:ext>
            </a:extLst>
          </p:cNvPr>
          <p:cNvGraphicFramePr>
            <a:graphicFrameLocks noGrp="1"/>
          </p:cNvGraphicFramePr>
          <p:nvPr>
            <p:ph idx="1"/>
            <p:extLst>
              <p:ext uri="{D42A27DB-BD31-4B8C-83A1-F6EECF244321}">
                <p14:modId xmlns:p14="http://schemas.microsoft.com/office/powerpoint/2010/main" val="3292351680"/>
              </p:ext>
            </p:extLst>
          </p:nvPr>
        </p:nvGraphicFramePr>
        <p:xfrm>
          <a:off x="1450975" y="933450"/>
          <a:ext cx="9604375" cy="34496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38932" name="Rectangle 38931">
            <a:extLst>
              <a:ext uri="{FF2B5EF4-FFF2-40B4-BE49-F238E27FC236}">
                <a16:creationId xmlns:a16="http://schemas.microsoft.com/office/drawing/2014/main" id="{7835D34E-498A-4A24-B274-284CDC7EA2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933" name="Picture 38932" descr="Plastic containers in bright colors">
            <a:extLst>
              <a:ext uri="{FF2B5EF4-FFF2-40B4-BE49-F238E27FC236}">
                <a16:creationId xmlns:a16="http://schemas.microsoft.com/office/drawing/2014/main" id="{3961DC20-33BB-7628-FF78-A130BB22C2B9}"/>
              </a:ext>
            </a:extLst>
          </p:cNvPr>
          <p:cNvPicPr>
            <a:picLocks noChangeAspect="1"/>
          </p:cNvPicPr>
          <p:nvPr/>
        </p:nvPicPr>
        <p:blipFill>
          <a:blip r:embed="rId3">
            <a:duotone>
              <a:schemeClr val="bg2">
                <a:shade val="45000"/>
                <a:satMod val="135000"/>
              </a:schemeClr>
              <a:prstClr val="white"/>
            </a:duotone>
            <a:alphaModFix amt="20000"/>
          </a:blip>
          <a:srcRect t="8768" r="-1" b="6959"/>
          <a:stretch>
            <a:fillRect/>
          </a:stretch>
        </p:blipFill>
        <p:spPr>
          <a:xfrm>
            <a:off x="305" y="10"/>
            <a:ext cx="12191695" cy="6857990"/>
          </a:xfrm>
          <a:prstGeom prst="rect">
            <a:avLst/>
          </a:prstGeom>
        </p:spPr>
      </p:pic>
      <p:sp>
        <p:nvSpPr>
          <p:cNvPr id="38914" name="Title 1">
            <a:extLst>
              <a:ext uri="{FF2B5EF4-FFF2-40B4-BE49-F238E27FC236}">
                <a16:creationId xmlns:a16="http://schemas.microsoft.com/office/drawing/2014/main" id="{C9B1F69B-AAE4-122A-3C3F-47DBB0DA2D4A}"/>
              </a:ext>
            </a:extLst>
          </p:cNvPr>
          <p:cNvSpPr>
            <a:spLocks noGrp="1"/>
          </p:cNvSpPr>
          <p:nvPr>
            <p:ph type="title"/>
          </p:nvPr>
        </p:nvSpPr>
        <p:spPr>
          <a:xfrm>
            <a:off x="1451579" y="804519"/>
            <a:ext cx="9291215" cy="1049235"/>
          </a:xfrm>
        </p:spPr>
        <p:txBody>
          <a:bodyPr>
            <a:normAutofit/>
          </a:bodyPr>
          <a:lstStyle/>
          <a:p>
            <a:r>
              <a:rPr lang="en-US" altLang="en-US"/>
              <a:t>Sanitation and Biosecurity</a:t>
            </a:r>
          </a:p>
        </p:txBody>
      </p:sp>
      <p:sp>
        <p:nvSpPr>
          <p:cNvPr id="38934" name="Rectangle 38933">
            <a:extLst>
              <a:ext uri="{FF2B5EF4-FFF2-40B4-BE49-F238E27FC236}">
                <a16:creationId xmlns:a16="http://schemas.microsoft.com/office/drawing/2014/main" id="{03F361C2-A8AA-4EC2-AA31-850CB65162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622291"/>
            <a:ext cx="12192000" cy="2505984"/>
          </a:xfrm>
          <a:prstGeom prst="rect">
            <a:avLst/>
          </a:prstGeom>
          <a:gradFill flip="none" rotWithShape="1">
            <a:gsLst>
              <a:gs pos="0">
                <a:schemeClr val="bg2">
                  <a:alpha val="0"/>
                </a:schemeClr>
              </a:gs>
              <a:gs pos="100000">
                <a:schemeClr val="bg2">
                  <a:alpha val="8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38935" name="Content Placeholder 2">
            <a:extLst>
              <a:ext uri="{FF2B5EF4-FFF2-40B4-BE49-F238E27FC236}">
                <a16:creationId xmlns:a16="http://schemas.microsoft.com/office/drawing/2014/main" id="{73A71738-8505-D9F6-44E8-090775D41ECA}"/>
              </a:ext>
            </a:extLst>
          </p:cNvPr>
          <p:cNvSpPr>
            <a:spLocks noGrp="1"/>
          </p:cNvSpPr>
          <p:nvPr>
            <p:ph idx="1"/>
          </p:nvPr>
        </p:nvSpPr>
        <p:spPr>
          <a:xfrm>
            <a:off x="1451579" y="2015732"/>
            <a:ext cx="9291215" cy="3450613"/>
          </a:xfrm>
        </p:spPr>
        <p:txBody>
          <a:bodyPr rtlCol="0">
            <a:normAutofit/>
          </a:bodyPr>
          <a:lstStyle/>
          <a:p>
            <a:pPr>
              <a:lnSpc>
                <a:spcPct val="110000"/>
              </a:lnSpc>
              <a:defRPr/>
            </a:pPr>
            <a:r>
              <a:rPr lang="en-US"/>
              <a:t>Two distinct sanitary principles that allow for maintaining large numbers of poultry for food production</a:t>
            </a:r>
          </a:p>
          <a:p>
            <a:pPr>
              <a:lnSpc>
                <a:spcPct val="110000"/>
              </a:lnSpc>
              <a:defRPr/>
            </a:pPr>
            <a:r>
              <a:rPr lang="en-US"/>
              <a:t>1. Strict Isolation</a:t>
            </a:r>
          </a:p>
          <a:p>
            <a:pPr lvl="1">
              <a:lnSpc>
                <a:spcPct val="110000"/>
              </a:lnSpc>
              <a:defRPr/>
            </a:pPr>
            <a:r>
              <a:rPr lang="en-US"/>
              <a:t>All in and all out</a:t>
            </a:r>
          </a:p>
          <a:p>
            <a:pPr lvl="1">
              <a:lnSpc>
                <a:spcPct val="110000"/>
              </a:lnSpc>
              <a:defRPr/>
            </a:pPr>
            <a:r>
              <a:rPr lang="en-US"/>
              <a:t>Control vectors</a:t>
            </a:r>
          </a:p>
          <a:p>
            <a:pPr>
              <a:lnSpc>
                <a:spcPct val="110000"/>
              </a:lnSpc>
              <a:defRPr/>
            </a:pPr>
            <a:r>
              <a:rPr lang="en-US"/>
              <a:t>2. Reduction of pathogen numbers</a:t>
            </a:r>
          </a:p>
          <a:p>
            <a:pPr lvl="1">
              <a:lnSpc>
                <a:spcPct val="110000"/>
              </a:lnSpc>
              <a:defRPr/>
            </a:pPr>
            <a:r>
              <a:rPr lang="en-US"/>
              <a:t>Sanitation- reducing the number of infectious or potentially infectious agents in the environment</a:t>
            </a:r>
          </a:p>
          <a:p>
            <a:pPr lvl="1">
              <a:lnSpc>
                <a:spcPct val="110000"/>
              </a:lnSpc>
              <a:defRPr/>
            </a:pPr>
            <a:r>
              <a:rPr lang="en-US"/>
              <a:t>In addition to sanitation- time also helps to decrease number of pathogens</a:t>
            </a:r>
          </a:p>
        </p:txBody>
      </p:sp>
      <p:pic>
        <p:nvPicPr>
          <p:cNvPr id="38936" name="Picture 38935">
            <a:extLst>
              <a:ext uri="{FF2B5EF4-FFF2-40B4-BE49-F238E27FC236}">
                <a16:creationId xmlns:a16="http://schemas.microsoft.com/office/drawing/2014/main" id="{0928A74C-7F50-4F37-A11F-A02F9C35D76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1538" b="-1538"/>
          <a:stretch/>
        </p:blipFill>
        <p:spPr>
          <a:xfrm>
            <a:off x="0" y="6129338"/>
            <a:ext cx="12192000" cy="742950"/>
          </a:xfrm>
          <a:prstGeom prst="rect">
            <a:avLst/>
          </a:prstGeom>
        </p:spPr>
      </p:pic>
      <p:cxnSp>
        <p:nvCxnSpPr>
          <p:cNvPr id="38937" name="Straight Connector 38936">
            <a:extLst>
              <a:ext uri="{FF2B5EF4-FFF2-40B4-BE49-F238E27FC236}">
                <a16:creationId xmlns:a16="http://schemas.microsoft.com/office/drawing/2014/main" id="{AA170837-E949-4116-A014-1727EF9B088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8142"/>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1070" name="Rectangle 1069">
            <a:extLst>
              <a:ext uri="{FF2B5EF4-FFF2-40B4-BE49-F238E27FC236}">
                <a16:creationId xmlns:a16="http://schemas.microsoft.com/office/drawing/2014/main" id="{C72108A5-CE2C-4966-B863-66581E6E48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622291"/>
            <a:ext cx="12192000" cy="2505984"/>
          </a:xfrm>
          <a:prstGeom prst="rect">
            <a:avLst/>
          </a:prstGeom>
          <a:gradFill flip="none" rotWithShape="1">
            <a:gsLst>
              <a:gs pos="0">
                <a:schemeClr val="bg2">
                  <a:alpha val="0"/>
                </a:schemeClr>
              </a:gs>
              <a:gs pos="100000">
                <a:schemeClr val="bg2">
                  <a:alpha val="8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1072" name="Picture 1071">
            <a:extLst>
              <a:ext uri="{FF2B5EF4-FFF2-40B4-BE49-F238E27FC236}">
                <a16:creationId xmlns:a16="http://schemas.microsoft.com/office/drawing/2014/main" id="{34DF22E0-9870-4CBF-AA3A-D710A9D8D99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a:xfrm>
            <a:off x="0" y="6129338"/>
            <a:ext cx="12192000" cy="742950"/>
          </a:xfrm>
          <a:prstGeom prst="rect">
            <a:avLst/>
          </a:prstGeom>
        </p:spPr>
      </p:pic>
      <p:cxnSp>
        <p:nvCxnSpPr>
          <p:cNvPr id="1074" name="Straight Connector 1073">
            <a:extLst>
              <a:ext uri="{FF2B5EF4-FFF2-40B4-BE49-F238E27FC236}">
                <a16:creationId xmlns:a16="http://schemas.microsoft.com/office/drawing/2014/main" id="{4348DA73-B56C-4BAB-9988-C048297EF40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8142"/>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F6B7128-B31F-5636-1CD7-025FC3BB57B2}"/>
              </a:ext>
            </a:extLst>
          </p:cNvPr>
          <p:cNvSpPr>
            <a:spLocks noGrp="1"/>
          </p:cNvSpPr>
          <p:nvPr>
            <p:ph type="ctrTitle"/>
          </p:nvPr>
        </p:nvSpPr>
        <p:spPr>
          <a:xfrm>
            <a:off x="661251" y="1474970"/>
            <a:ext cx="2821967" cy="3144914"/>
          </a:xfrm>
        </p:spPr>
        <p:txBody>
          <a:bodyPr vert="horz" lIns="91440" tIns="45720" rIns="91440" bIns="45720" rtlCol="0" anchor="ctr">
            <a:normAutofit/>
          </a:bodyPr>
          <a:lstStyle/>
          <a:p>
            <a:pPr algn="ctr">
              <a:lnSpc>
                <a:spcPct val="90000"/>
              </a:lnSpc>
              <a:spcBef>
                <a:spcPct val="0"/>
              </a:spcBef>
            </a:pPr>
            <a:r>
              <a:rPr lang="en-US" sz="3000" b="0"/>
              <a:t>Comparison of Robb 500 and 308</a:t>
            </a:r>
          </a:p>
        </p:txBody>
      </p:sp>
      <p:grpSp>
        <p:nvGrpSpPr>
          <p:cNvPr id="1076" name="Group 1075">
            <a:extLst>
              <a:ext uri="{FF2B5EF4-FFF2-40B4-BE49-F238E27FC236}">
                <a16:creationId xmlns:a16="http://schemas.microsoft.com/office/drawing/2014/main" id="{A030695F-0E8E-4F69-B37A-CE035769417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979389" y="482171"/>
            <a:ext cx="7560115" cy="5149101"/>
            <a:chOff x="3979389" y="482171"/>
            <a:chExt cx="7560115" cy="5149101"/>
          </a:xfrm>
        </p:grpSpPr>
        <p:sp>
          <p:nvSpPr>
            <p:cNvPr id="1077" name="Rectangle 1076">
              <a:extLst>
                <a:ext uri="{FF2B5EF4-FFF2-40B4-BE49-F238E27FC236}">
                  <a16:creationId xmlns:a16="http://schemas.microsoft.com/office/drawing/2014/main" id="{A62A6FA0-70FF-4F15-8E7B-F11ACE2190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79389" y="482171"/>
              <a:ext cx="7560115" cy="5149101"/>
            </a:xfrm>
            <a:prstGeom prst="rect">
              <a:avLst/>
            </a:prstGeom>
            <a:blipFill dpi="0" rotWithShape="1">
              <a:blip r:embed="rId3">
                <a:alphaModFix amt="30000"/>
              </a:blip>
              <a:srcRect/>
              <a:tile tx="0" ty="0" sx="100000" sy="100000" flip="none" algn="ctr"/>
            </a:blip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extrusionH="76200" contourW="12700" prstMaterial="matte">
              <a:bevelT w="152400" h="50800" prst="softRound"/>
              <a:extrusionClr>
                <a:schemeClr val="tx2"/>
              </a:extrusionClr>
              <a:contourClr>
                <a:schemeClr val="bg2"/>
              </a:contourClr>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78" name="Rectangle 1077">
              <a:extLst>
                <a:ext uri="{FF2B5EF4-FFF2-40B4-BE49-F238E27FC236}">
                  <a16:creationId xmlns:a16="http://schemas.microsoft.com/office/drawing/2014/main" id="{F2D33F68-4D69-490D-8818-8E439F7C8B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92448" y="812507"/>
              <a:ext cx="6928279" cy="4466452"/>
            </a:xfrm>
            <a:prstGeom prst="rect">
              <a:avLst/>
            </a:prstGeom>
            <a:gradFill>
              <a:gsLst>
                <a:gs pos="0">
                  <a:srgbClr val="DADADA"/>
                </a:gs>
                <a:gs pos="100000">
                  <a:srgbClr val="FFFFFE"/>
                </a:gs>
              </a:gsLst>
              <a:lin ang="16200000" scaled="0"/>
            </a:gradFill>
            <a:ln w="38100" cmpd="sng">
              <a:solidFill>
                <a:schemeClr val="tx2">
                  <a:lumMod val="25000"/>
                </a:schemeClr>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1026" name="Picture 2" descr="Cornish Cross Chicken History - Backyard Poultry">
            <a:extLst>
              <a:ext uri="{FF2B5EF4-FFF2-40B4-BE49-F238E27FC236}">
                <a16:creationId xmlns:a16="http://schemas.microsoft.com/office/drawing/2014/main" id="{9AE11C28-94E5-5E36-982A-6DCF67441F55}"/>
              </a:ext>
            </a:extLst>
          </p:cNvPr>
          <p:cNvPicPr>
            <a:picLocks noGrp="1" noChangeAspect="1" noChangeArrowheads="1"/>
          </p:cNvPicPr>
          <p:nvPr>
            <p:ph type="pic" sz="quarter" idx="13"/>
          </p:nvPr>
        </p:nvPicPr>
        <p:blipFill>
          <a:blip r:embed="rId4">
            <a:extLst>
              <a:ext uri="{28A0092B-C50C-407E-A947-70E740481C1C}">
                <a14:useLocalDpi xmlns:a14="http://schemas.microsoft.com/office/drawing/2010/main" val="0"/>
              </a:ext>
            </a:extLst>
          </a:blip>
          <a:srcRect l="2917" r="6629" b="-4"/>
          <a:stretch>
            <a:fillRect/>
          </a:stretch>
        </p:blipFill>
        <p:spPr bwMode="auto">
          <a:xfrm>
            <a:off x="4905165" y="1116345"/>
            <a:ext cx="5709336" cy="3866172"/>
          </a:xfrm>
          <a:prstGeom prst="rect">
            <a:avLst/>
          </a:prstGeom>
          <a:solidFill>
            <a:srgbClr val="FFFFFF"/>
          </a:solidFill>
        </p:spPr>
      </p:pic>
    </p:spTree>
    <p:extLst>
      <p:ext uri="{BB962C8B-B14F-4D97-AF65-F5344CB8AC3E}">
        <p14:creationId xmlns:p14="http://schemas.microsoft.com/office/powerpoint/2010/main" val="257184641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43000" r="43000" b="100000"/>
          </a:path>
        </a:gradFill>
        <a:effectLst/>
      </p:bgPr>
    </p:bg>
    <p:spTree>
      <p:nvGrpSpPr>
        <p:cNvPr id="1" name=""/>
        <p:cNvGrpSpPr/>
        <p:nvPr/>
      </p:nvGrpSpPr>
      <p:grpSpPr>
        <a:xfrm>
          <a:off x="0" y="0"/>
          <a:ext cx="0" cy="0"/>
          <a:chOff x="0" y="0"/>
          <a:chExt cx="0" cy="0"/>
        </a:xfrm>
      </p:grpSpPr>
      <p:graphicFrame>
        <p:nvGraphicFramePr>
          <p:cNvPr id="39950" name="Content Placeholder 39942">
            <a:extLst>
              <a:ext uri="{FF2B5EF4-FFF2-40B4-BE49-F238E27FC236}">
                <a16:creationId xmlns:a16="http://schemas.microsoft.com/office/drawing/2014/main" id="{9F53BB11-E1BB-3004-7785-97D95EC9D07D}"/>
              </a:ext>
            </a:extLst>
          </p:cNvPr>
          <p:cNvGraphicFramePr>
            <a:graphicFrameLocks noGrp="1"/>
          </p:cNvGraphicFramePr>
          <p:nvPr>
            <p:ph idx="1"/>
          </p:nvPr>
        </p:nvGraphicFramePr>
        <p:xfrm>
          <a:off x="1451581" y="2015732"/>
          <a:ext cx="4958419" cy="34506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39946" name="Group 39945">
            <a:extLst>
              <a:ext uri="{FF2B5EF4-FFF2-40B4-BE49-F238E27FC236}">
                <a16:creationId xmlns:a16="http://schemas.microsoft.com/office/drawing/2014/main" id="{A1DF00D8-05F3-44F6-A739-39FDAECC42A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899254" y="482171"/>
            <a:ext cx="4652668" cy="5149101"/>
            <a:chOff x="6899254" y="482171"/>
            <a:chExt cx="4652668" cy="5149101"/>
          </a:xfrm>
        </p:grpSpPr>
        <p:sp>
          <p:nvSpPr>
            <p:cNvPr id="39947" name="Rectangle 39946">
              <a:extLst>
                <a:ext uri="{FF2B5EF4-FFF2-40B4-BE49-F238E27FC236}">
                  <a16:creationId xmlns:a16="http://schemas.microsoft.com/office/drawing/2014/main" id="{90BE039F-BBF8-403F-8DCA-0880DB819F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99254" y="482171"/>
              <a:ext cx="4652668" cy="5149101"/>
            </a:xfrm>
            <a:prstGeom prst="rect">
              <a:avLst/>
            </a:prstGeom>
            <a:blipFill dpi="0" rotWithShape="1">
              <a:blip r:embed="rId7">
                <a:alphaModFix amt="30000"/>
              </a:blip>
              <a:srcRect/>
              <a:tile tx="0" ty="0" sx="100000" sy="100000" flip="none" algn="ctr"/>
            </a:blip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extrusionH="76200" contourW="12700" prstMaterial="matte">
              <a:bevelT w="152400" h="50800" prst="softRound"/>
              <a:extrusionClr>
                <a:schemeClr val="tx2"/>
              </a:extrusionClr>
              <a:contourClr>
                <a:schemeClr val="bg2"/>
              </a:contourClr>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948" name="Rectangle 39947">
              <a:extLst>
                <a:ext uri="{FF2B5EF4-FFF2-40B4-BE49-F238E27FC236}">
                  <a16:creationId xmlns:a16="http://schemas.microsoft.com/office/drawing/2014/main" id="{9CD9F7AD-4C3D-4F91-87A4-9CF96BA11E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239487" y="812507"/>
              <a:ext cx="4001249" cy="4466452"/>
            </a:xfrm>
            <a:prstGeom prst="rect">
              <a:avLst/>
            </a:prstGeom>
            <a:gradFill>
              <a:gsLst>
                <a:gs pos="0">
                  <a:srgbClr val="DADADA"/>
                </a:gs>
                <a:gs pos="100000">
                  <a:srgbClr val="FFFFFE"/>
                </a:gs>
              </a:gsLst>
              <a:lin ang="16200000" scaled="0"/>
            </a:gradFill>
            <a:ln w="38100" cmpd="sng">
              <a:solidFill>
                <a:schemeClr val="tx2">
                  <a:lumMod val="25000"/>
                </a:schemeClr>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39939" name="Picture 2">
            <a:extLst>
              <a:ext uri="{FF2B5EF4-FFF2-40B4-BE49-F238E27FC236}">
                <a16:creationId xmlns:a16="http://schemas.microsoft.com/office/drawing/2014/main" id="{0E770E65-B59D-E5FA-7BE4-50B227C76D5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t="26935" r="-3" b="-3"/>
          <a:stretch>
            <a:fillRect/>
          </a:stretch>
        </p:blipFill>
        <p:spPr>
          <a:xfrm>
            <a:off x="7555450" y="1116345"/>
            <a:ext cx="3360025" cy="3866172"/>
          </a:xfrm>
          <a:prstGeom prst="rect">
            <a:avLst/>
          </a:prstGeom>
        </p:spPr>
      </p:pic>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E5883EDB-142F-CCEB-3E30-64200CC1C5A9}"/>
              </a:ext>
            </a:extLst>
          </p:cNvPr>
          <p:cNvSpPr>
            <a:spLocks noGrp="1"/>
          </p:cNvSpPr>
          <p:nvPr>
            <p:ph type="title"/>
          </p:nvPr>
        </p:nvSpPr>
        <p:spPr/>
        <p:txBody>
          <a:bodyPr anchor="b">
            <a:normAutofit/>
          </a:bodyPr>
          <a:lstStyle/>
          <a:p>
            <a:r>
              <a:rPr lang="en-US" dirty="0"/>
              <a:t>Crop bound and euthanasia of chickens</a:t>
            </a:r>
          </a:p>
        </p:txBody>
      </p:sp>
      <p:pic>
        <p:nvPicPr>
          <p:cNvPr id="7" name="Picture 6">
            <a:extLst>
              <a:ext uri="{FF2B5EF4-FFF2-40B4-BE49-F238E27FC236}">
                <a16:creationId xmlns:a16="http://schemas.microsoft.com/office/drawing/2014/main" id="{AE697136-9965-CB7D-6370-C7AF9CC89F7F}"/>
              </a:ext>
            </a:extLst>
          </p:cNvPr>
          <p:cNvPicPr>
            <a:picLocks noChangeAspect="1"/>
          </p:cNvPicPr>
          <p:nvPr/>
        </p:nvPicPr>
        <p:blipFill>
          <a:blip r:embed="rId2"/>
          <a:stretch>
            <a:fillRect/>
          </a:stretch>
        </p:blipFill>
        <p:spPr>
          <a:xfrm>
            <a:off x="1280160" y="2622145"/>
            <a:ext cx="10087699" cy="3076747"/>
          </a:xfrm>
          <a:prstGeom prst="rect">
            <a:avLst/>
          </a:prstGeom>
          <a:noFill/>
        </p:spPr>
      </p:pic>
    </p:spTree>
    <p:extLst>
      <p:ext uri="{BB962C8B-B14F-4D97-AF65-F5344CB8AC3E}">
        <p14:creationId xmlns:p14="http://schemas.microsoft.com/office/powerpoint/2010/main" val="197120755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46082" name="Title 1">
            <a:extLst>
              <a:ext uri="{FF2B5EF4-FFF2-40B4-BE49-F238E27FC236}">
                <a16:creationId xmlns:a16="http://schemas.microsoft.com/office/drawing/2014/main" id="{D3A0330F-8510-F1E3-0022-96D50428B706}"/>
              </a:ext>
            </a:extLst>
          </p:cNvPr>
          <p:cNvSpPr>
            <a:spLocks noGrp="1"/>
          </p:cNvSpPr>
          <p:nvPr>
            <p:ph type="title"/>
          </p:nvPr>
        </p:nvSpPr>
        <p:spPr>
          <a:xfrm>
            <a:off x="1451579" y="804519"/>
            <a:ext cx="9291215" cy="1049235"/>
          </a:xfrm>
        </p:spPr>
        <p:txBody>
          <a:bodyPr>
            <a:normAutofit/>
          </a:bodyPr>
          <a:lstStyle/>
          <a:p>
            <a:r>
              <a:rPr lang="en-US" altLang="en-US"/>
              <a:t>Types of disease</a:t>
            </a:r>
          </a:p>
        </p:txBody>
      </p:sp>
      <p:graphicFrame>
        <p:nvGraphicFramePr>
          <p:cNvPr id="46085" name="Content Placeholder 2">
            <a:extLst>
              <a:ext uri="{FF2B5EF4-FFF2-40B4-BE49-F238E27FC236}">
                <a16:creationId xmlns:a16="http://schemas.microsoft.com/office/drawing/2014/main" id="{3E509B85-6CBD-BB56-EFB1-D021D66856B4}"/>
              </a:ext>
            </a:extLst>
          </p:cNvPr>
          <p:cNvGraphicFramePr>
            <a:graphicFrameLocks noGrp="1"/>
          </p:cNvGraphicFramePr>
          <p:nvPr>
            <p:ph idx="1"/>
            <p:extLst>
              <p:ext uri="{D42A27DB-BD31-4B8C-83A1-F6EECF244321}">
                <p14:modId xmlns:p14="http://schemas.microsoft.com/office/powerpoint/2010/main" val="3857811994"/>
              </p:ext>
            </p:extLst>
          </p:nvPr>
        </p:nvGraphicFramePr>
        <p:xfrm>
          <a:off x="1450975" y="2341209"/>
          <a:ext cx="9291638" cy="312455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40968" name="Rectangle 40967">
            <a:extLst>
              <a:ext uri="{FF2B5EF4-FFF2-40B4-BE49-F238E27FC236}">
                <a16:creationId xmlns:a16="http://schemas.microsoft.com/office/drawing/2014/main" id="{54F891EB-ED45-44C3-95D6-FFB2EC07FA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970" name="Rectangle 40969">
            <a:extLst>
              <a:ext uri="{FF2B5EF4-FFF2-40B4-BE49-F238E27FC236}">
                <a16:creationId xmlns:a16="http://schemas.microsoft.com/office/drawing/2014/main" id="{2EA385B8-7C85-4CE0-AE3A-00EB627B34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40962" name="Title 1">
            <a:extLst>
              <a:ext uri="{FF2B5EF4-FFF2-40B4-BE49-F238E27FC236}">
                <a16:creationId xmlns:a16="http://schemas.microsoft.com/office/drawing/2014/main" id="{D4023ADB-07BA-008F-B4A0-5E757522A661}"/>
              </a:ext>
            </a:extLst>
          </p:cNvPr>
          <p:cNvSpPr>
            <a:spLocks noGrp="1"/>
          </p:cNvSpPr>
          <p:nvPr>
            <p:ph type="title"/>
          </p:nvPr>
        </p:nvSpPr>
        <p:spPr>
          <a:xfrm>
            <a:off x="893523" y="804519"/>
            <a:ext cx="3160501" cy="4431360"/>
          </a:xfrm>
        </p:spPr>
        <p:txBody>
          <a:bodyPr anchor="ctr">
            <a:normAutofit/>
          </a:bodyPr>
          <a:lstStyle/>
          <a:p>
            <a:r>
              <a:rPr lang="en-US" altLang="en-US"/>
              <a:t>Protection by Vaccination</a:t>
            </a:r>
          </a:p>
        </p:txBody>
      </p:sp>
      <p:cxnSp>
        <p:nvCxnSpPr>
          <p:cNvPr id="40972" name="Straight Connector 40971">
            <a:extLst>
              <a:ext uri="{FF2B5EF4-FFF2-40B4-BE49-F238E27FC236}">
                <a16:creationId xmlns:a16="http://schemas.microsoft.com/office/drawing/2014/main" id="{19AF263B-E208-40DF-A182-5193478DCFA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345156" y="962799"/>
            <a:ext cx="0" cy="411480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40963" name="Content Placeholder 2">
            <a:extLst>
              <a:ext uri="{FF2B5EF4-FFF2-40B4-BE49-F238E27FC236}">
                <a16:creationId xmlns:a16="http://schemas.microsoft.com/office/drawing/2014/main" id="{29E05EAF-465D-9138-18BF-D3126A955A44}"/>
              </a:ext>
            </a:extLst>
          </p:cNvPr>
          <p:cNvSpPr>
            <a:spLocks noGrp="1"/>
          </p:cNvSpPr>
          <p:nvPr>
            <p:ph idx="1"/>
          </p:nvPr>
        </p:nvSpPr>
        <p:spPr>
          <a:xfrm>
            <a:off x="4637863" y="804520"/>
            <a:ext cx="6102559" cy="4431359"/>
          </a:xfrm>
        </p:spPr>
        <p:txBody>
          <a:bodyPr anchor="ctr">
            <a:normAutofit/>
          </a:bodyPr>
          <a:lstStyle/>
          <a:p>
            <a:r>
              <a:rPr lang="en-US" altLang="en-US"/>
              <a:t>Vaccination is the process by which specfici immunity can be induced by exposing the host to a weakened or killed organism that has the same external “appearance” as the field pathogen to the immune system.  </a:t>
            </a:r>
          </a:p>
          <a:p>
            <a:r>
              <a:rPr lang="en-US" altLang="en-US"/>
              <a:t>Prior to the contact with the pathogens</a:t>
            </a:r>
          </a:p>
        </p:txBody>
      </p:sp>
      <p:pic>
        <p:nvPicPr>
          <p:cNvPr id="40974" name="Picture 40973">
            <a:extLst>
              <a:ext uri="{FF2B5EF4-FFF2-40B4-BE49-F238E27FC236}">
                <a16:creationId xmlns:a16="http://schemas.microsoft.com/office/drawing/2014/main" id="{7557D95A-0A72-41F9-844C-544C199B450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a:xfrm>
            <a:off x="0" y="6129338"/>
            <a:ext cx="12192000" cy="742950"/>
          </a:xfrm>
          <a:prstGeom prst="rect">
            <a:avLst/>
          </a:prstGeom>
        </p:spPr>
      </p:pic>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47112" name="Rectangle 47111">
            <a:extLst>
              <a:ext uri="{FF2B5EF4-FFF2-40B4-BE49-F238E27FC236}">
                <a16:creationId xmlns:a16="http://schemas.microsoft.com/office/drawing/2014/main" id="{54F891EB-ED45-44C3-95D6-FFB2EC07FA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114" name="Rectangle 47113">
            <a:extLst>
              <a:ext uri="{FF2B5EF4-FFF2-40B4-BE49-F238E27FC236}">
                <a16:creationId xmlns:a16="http://schemas.microsoft.com/office/drawing/2014/main" id="{2EA385B8-7C85-4CE0-AE3A-00EB627B34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47106" name="Title 1">
            <a:extLst>
              <a:ext uri="{FF2B5EF4-FFF2-40B4-BE49-F238E27FC236}">
                <a16:creationId xmlns:a16="http://schemas.microsoft.com/office/drawing/2014/main" id="{A64E4BD6-C206-2AD3-BD72-1EC172D8F352}"/>
              </a:ext>
            </a:extLst>
          </p:cNvPr>
          <p:cNvSpPr>
            <a:spLocks noGrp="1"/>
          </p:cNvSpPr>
          <p:nvPr>
            <p:ph type="title"/>
          </p:nvPr>
        </p:nvSpPr>
        <p:spPr>
          <a:xfrm>
            <a:off x="893523" y="804519"/>
            <a:ext cx="3160501" cy="4431360"/>
          </a:xfrm>
        </p:spPr>
        <p:txBody>
          <a:bodyPr anchor="ctr">
            <a:normAutofit/>
          </a:bodyPr>
          <a:lstStyle/>
          <a:p>
            <a:r>
              <a:rPr lang="en-US" altLang="en-US" sz="2500"/>
              <a:t>General Vaccination Considerations</a:t>
            </a:r>
          </a:p>
        </p:txBody>
      </p:sp>
      <p:cxnSp>
        <p:nvCxnSpPr>
          <p:cNvPr id="47116" name="Straight Connector 47115">
            <a:extLst>
              <a:ext uri="{FF2B5EF4-FFF2-40B4-BE49-F238E27FC236}">
                <a16:creationId xmlns:a16="http://schemas.microsoft.com/office/drawing/2014/main" id="{19AF263B-E208-40DF-A182-5193478DCFA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345156" y="962799"/>
            <a:ext cx="0" cy="411480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47107" name="Content Placeholder 2">
            <a:extLst>
              <a:ext uri="{FF2B5EF4-FFF2-40B4-BE49-F238E27FC236}">
                <a16:creationId xmlns:a16="http://schemas.microsoft.com/office/drawing/2014/main" id="{801BCFDD-373D-45FB-9FDD-567AE0F031FD}"/>
              </a:ext>
            </a:extLst>
          </p:cNvPr>
          <p:cNvSpPr>
            <a:spLocks noGrp="1"/>
          </p:cNvSpPr>
          <p:nvPr>
            <p:ph idx="1"/>
          </p:nvPr>
        </p:nvSpPr>
        <p:spPr>
          <a:xfrm>
            <a:off x="4637863" y="804520"/>
            <a:ext cx="6102559" cy="4431359"/>
          </a:xfrm>
        </p:spPr>
        <p:txBody>
          <a:bodyPr anchor="ctr">
            <a:normAutofit/>
          </a:bodyPr>
          <a:lstStyle/>
          <a:p>
            <a:r>
              <a:rPr lang="en-US" altLang="en-US"/>
              <a:t>1. Need to be specific</a:t>
            </a:r>
          </a:p>
          <a:p>
            <a:r>
              <a:rPr lang="en-US" altLang="en-US"/>
              <a:t>2. Minimal vaccination strategy for protection</a:t>
            </a:r>
          </a:p>
          <a:p>
            <a:r>
              <a:rPr lang="en-US" altLang="en-US"/>
              <a:t>3. Appropriate for the environment</a:t>
            </a:r>
          </a:p>
          <a:p>
            <a:endParaRPr lang="en-US" altLang="en-US"/>
          </a:p>
        </p:txBody>
      </p:sp>
      <p:pic>
        <p:nvPicPr>
          <p:cNvPr id="47118" name="Picture 47117">
            <a:extLst>
              <a:ext uri="{FF2B5EF4-FFF2-40B4-BE49-F238E27FC236}">
                <a16:creationId xmlns:a16="http://schemas.microsoft.com/office/drawing/2014/main" id="{7557D95A-0A72-41F9-844C-544C199B450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a:xfrm>
            <a:off x="0" y="6129338"/>
            <a:ext cx="12192000" cy="742950"/>
          </a:xfrm>
          <a:prstGeom prst="rect">
            <a:avLst/>
          </a:prstGeom>
        </p:spPr>
      </p:pic>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48137" name="Rectangle 48136">
            <a:extLst>
              <a:ext uri="{FF2B5EF4-FFF2-40B4-BE49-F238E27FC236}">
                <a16:creationId xmlns:a16="http://schemas.microsoft.com/office/drawing/2014/main" id="{A538C7E5-0116-453C-9CD0-757E1C972D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130" name="Title 1">
            <a:extLst>
              <a:ext uri="{FF2B5EF4-FFF2-40B4-BE49-F238E27FC236}">
                <a16:creationId xmlns:a16="http://schemas.microsoft.com/office/drawing/2014/main" id="{F312EDDA-0B19-F80F-8E70-4680F450FA32}"/>
              </a:ext>
            </a:extLst>
          </p:cNvPr>
          <p:cNvSpPr>
            <a:spLocks noGrp="1"/>
          </p:cNvSpPr>
          <p:nvPr>
            <p:ph type="title"/>
          </p:nvPr>
        </p:nvSpPr>
        <p:spPr>
          <a:xfrm>
            <a:off x="1451579" y="804519"/>
            <a:ext cx="9291215" cy="1049235"/>
          </a:xfrm>
        </p:spPr>
        <p:txBody>
          <a:bodyPr>
            <a:normAutofit/>
          </a:bodyPr>
          <a:lstStyle/>
          <a:p>
            <a:r>
              <a:rPr lang="en-US" altLang="en-US"/>
              <a:t>Typical vaccination schedule</a:t>
            </a:r>
          </a:p>
        </p:txBody>
      </p:sp>
      <p:cxnSp>
        <p:nvCxnSpPr>
          <p:cNvPr id="48139" name="Straight Connector 48138">
            <a:extLst>
              <a:ext uri="{FF2B5EF4-FFF2-40B4-BE49-F238E27FC236}">
                <a16:creationId xmlns:a16="http://schemas.microsoft.com/office/drawing/2014/main" id="{B755E3F5-39D9-4ABF-BFA5-232E87111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30874" y="1996645"/>
            <a:ext cx="9603274"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48141" name="Rectangle 48140">
            <a:extLst>
              <a:ext uri="{FF2B5EF4-FFF2-40B4-BE49-F238E27FC236}">
                <a16:creationId xmlns:a16="http://schemas.microsoft.com/office/drawing/2014/main" id="{EB09849A-7D0C-4F36-A0D6-6BD64C50EB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838524"/>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graphicFrame>
        <p:nvGraphicFramePr>
          <p:cNvPr id="48133" name="Content Placeholder 2">
            <a:extLst>
              <a:ext uri="{FF2B5EF4-FFF2-40B4-BE49-F238E27FC236}">
                <a16:creationId xmlns:a16="http://schemas.microsoft.com/office/drawing/2014/main" id="{D2AAD2E8-FF1B-2C21-39A5-2807C125496D}"/>
              </a:ext>
            </a:extLst>
          </p:cNvPr>
          <p:cNvGraphicFramePr>
            <a:graphicFrameLocks noGrp="1"/>
          </p:cNvGraphicFramePr>
          <p:nvPr>
            <p:ph idx="1"/>
            <p:extLst>
              <p:ext uri="{D42A27DB-BD31-4B8C-83A1-F6EECF244321}">
                <p14:modId xmlns:p14="http://schemas.microsoft.com/office/powerpoint/2010/main" val="788610376"/>
              </p:ext>
            </p:extLst>
          </p:nvPr>
        </p:nvGraphicFramePr>
        <p:xfrm>
          <a:off x="1130270" y="2479246"/>
          <a:ext cx="9604375" cy="37183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54281" name="Rectangle 54280">
            <a:extLst>
              <a:ext uri="{FF2B5EF4-FFF2-40B4-BE49-F238E27FC236}">
                <a16:creationId xmlns:a16="http://schemas.microsoft.com/office/drawing/2014/main" id="{A538C7E5-0116-453C-9CD0-757E1C972D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451579" y="804519"/>
            <a:ext cx="9291215" cy="1049235"/>
          </a:xfrm>
        </p:spPr>
        <p:txBody>
          <a:bodyPr rtlCol="0">
            <a:normAutofit/>
          </a:bodyPr>
          <a:lstStyle/>
          <a:p>
            <a:pPr>
              <a:defRPr/>
            </a:pPr>
            <a:r>
              <a:rPr lang="en-US" dirty="0">
                <a:ea typeface="+mj-ea"/>
              </a:rPr>
              <a:t>Diseases affecting the nervous system</a:t>
            </a:r>
          </a:p>
        </p:txBody>
      </p:sp>
      <p:cxnSp>
        <p:nvCxnSpPr>
          <p:cNvPr id="54283" name="Straight Connector 54282">
            <a:extLst>
              <a:ext uri="{FF2B5EF4-FFF2-40B4-BE49-F238E27FC236}">
                <a16:creationId xmlns:a16="http://schemas.microsoft.com/office/drawing/2014/main" id="{B755E3F5-39D9-4ABF-BFA5-232E87111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30874" y="1996645"/>
            <a:ext cx="9603274"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54285" name="Rectangle 54284">
            <a:extLst>
              <a:ext uri="{FF2B5EF4-FFF2-40B4-BE49-F238E27FC236}">
                <a16:creationId xmlns:a16="http://schemas.microsoft.com/office/drawing/2014/main" id="{EB09849A-7D0C-4F36-A0D6-6BD64C50EB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838524"/>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graphicFrame>
        <p:nvGraphicFramePr>
          <p:cNvPr id="54277" name="Content Placeholder 2">
            <a:extLst>
              <a:ext uri="{FF2B5EF4-FFF2-40B4-BE49-F238E27FC236}">
                <a16:creationId xmlns:a16="http://schemas.microsoft.com/office/drawing/2014/main" id="{79789D6E-A397-943A-ECC0-F59F72181AE3}"/>
              </a:ext>
            </a:extLst>
          </p:cNvPr>
          <p:cNvGraphicFramePr>
            <a:graphicFrameLocks noGrp="1"/>
          </p:cNvGraphicFramePr>
          <p:nvPr>
            <p:ph idx="1"/>
            <p:extLst>
              <p:ext uri="{D42A27DB-BD31-4B8C-83A1-F6EECF244321}">
                <p14:modId xmlns:p14="http://schemas.microsoft.com/office/powerpoint/2010/main" val="1371513009"/>
              </p:ext>
            </p:extLst>
          </p:nvPr>
        </p:nvGraphicFramePr>
        <p:xfrm>
          <a:off x="1130270" y="2479246"/>
          <a:ext cx="9604375" cy="37183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8650077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55305" name="Rectangle 55304">
            <a:extLst>
              <a:ext uri="{FF2B5EF4-FFF2-40B4-BE49-F238E27FC236}">
                <a16:creationId xmlns:a16="http://schemas.microsoft.com/office/drawing/2014/main" id="{A538C7E5-0116-453C-9CD0-757E1C972D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298" name="Title 1"/>
          <p:cNvSpPr>
            <a:spLocks noGrp="1"/>
          </p:cNvSpPr>
          <p:nvPr>
            <p:ph type="title"/>
          </p:nvPr>
        </p:nvSpPr>
        <p:spPr>
          <a:xfrm>
            <a:off x="1451579" y="804519"/>
            <a:ext cx="9291215" cy="1049235"/>
          </a:xfrm>
        </p:spPr>
        <p:txBody>
          <a:bodyPr>
            <a:normAutofit/>
          </a:bodyPr>
          <a:lstStyle/>
          <a:p>
            <a:pPr eaLnBrk="1" hangingPunct="1"/>
            <a:r>
              <a:rPr lang="en-US">
                <a:latin typeface="Calibri" charset="0"/>
              </a:rPr>
              <a:t>Diseases causing tumors</a:t>
            </a:r>
          </a:p>
        </p:txBody>
      </p:sp>
      <p:cxnSp>
        <p:nvCxnSpPr>
          <p:cNvPr id="55307" name="Straight Connector 55306">
            <a:extLst>
              <a:ext uri="{FF2B5EF4-FFF2-40B4-BE49-F238E27FC236}">
                <a16:creationId xmlns:a16="http://schemas.microsoft.com/office/drawing/2014/main" id="{B755E3F5-39D9-4ABF-BFA5-232E87111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30874" y="1996645"/>
            <a:ext cx="9603274"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55309" name="Rectangle 55308">
            <a:extLst>
              <a:ext uri="{FF2B5EF4-FFF2-40B4-BE49-F238E27FC236}">
                <a16:creationId xmlns:a16="http://schemas.microsoft.com/office/drawing/2014/main" id="{EB09849A-7D0C-4F36-A0D6-6BD64C50EB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838524"/>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graphicFrame>
        <p:nvGraphicFramePr>
          <p:cNvPr id="55301" name="Content Placeholder 2">
            <a:extLst>
              <a:ext uri="{FF2B5EF4-FFF2-40B4-BE49-F238E27FC236}">
                <a16:creationId xmlns:a16="http://schemas.microsoft.com/office/drawing/2014/main" id="{51D672CC-FD01-9F10-D980-276A7FDDA215}"/>
              </a:ext>
            </a:extLst>
          </p:cNvPr>
          <p:cNvGraphicFramePr>
            <a:graphicFrameLocks noGrp="1"/>
          </p:cNvGraphicFramePr>
          <p:nvPr>
            <p:ph idx="1"/>
            <p:extLst>
              <p:ext uri="{D42A27DB-BD31-4B8C-83A1-F6EECF244321}">
                <p14:modId xmlns:p14="http://schemas.microsoft.com/office/powerpoint/2010/main" val="228751371"/>
              </p:ext>
            </p:extLst>
          </p:nvPr>
        </p:nvGraphicFramePr>
        <p:xfrm>
          <a:off x="1130270" y="2479246"/>
          <a:ext cx="9604375" cy="37183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12826308"/>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56328" name="Rectangle 56327">
            <a:extLst>
              <a:ext uri="{FF2B5EF4-FFF2-40B4-BE49-F238E27FC236}">
                <a16:creationId xmlns:a16="http://schemas.microsoft.com/office/drawing/2014/main" id="{6B25638D-3D06-41D1-8060-4D2707C60A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622291"/>
            <a:ext cx="12192000" cy="2505984"/>
          </a:xfrm>
          <a:prstGeom prst="rect">
            <a:avLst/>
          </a:prstGeom>
          <a:gradFill flip="none" rotWithShape="1">
            <a:gsLst>
              <a:gs pos="0">
                <a:schemeClr val="bg2">
                  <a:alpha val="0"/>
                </a:schemeClr>
              </a:gs>
              <a:gs pos="100000">
                <a:schemeClr val="bg2">
                  <a:alpha val="8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56330" name="Picture 56329">
            <a:extLst>
              <a:ext uri="{FF2B5EF4-FFF2-40B4-BE49-F238E27FC236}">
                <a16:creationId xmlns:a16="http://schemas.microsoft.com/office/drawing/2014/main" id="{8161BB1E-0062-4056-AB94-121EF614D5F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a:xfrm>
            <a:off x="0" y="6129338"/>
            <a:ext cx="12192000" cy="742950"/>
          </a:xfrm>
          <a:prstGeom prst="rect">
            <a:avLst/>
          </a:prstGeom>
        </p:spPr>
      </p:pic>
      <p:cxnSp>
        <p:nvCxnSpPr>
          <p:cNvPr id="56332" name="Straight Connector 56331">
            <a:extLst>
              <a:ext uri="{FF2B5EF4-FFF2-40B4-BE49-F238E27FC236}">
                <a16:creationId xmlns:a16="http://schemas.microsoft.com/office/drawing/2014/main" id="{8FBC01E2-D629-4319-B5CB-BFA461B8CF3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8142"/>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56322" name="Title 1"/>
          <p:cNvSpPr>
            <a:spLocks noGrp="1"/>
          </p:cNvSpPr>
          <p:nvPr>
            <p:ph type="title"/>
          </p:nvPr>
        </p:nvSpPr>
        <p:spPr>
          <a:xfrm>
            <a:off x="1451580" y="804520"/>
            <a:ext cx="3530157" cy="1049235"/>
          </a:xfrm>
        </p:spPr>
        <p:txBody>
          <a:bodyPr vert="horz" lIns="91440" tIns="45720" rIns="91440" bIns="45720" rtlCol="0" anchor="ctr">
            <a:normAutofit/>
          </a:bodyPr>
          <a:lstStyle/>
          <a:p>
            <a:r>
              <a:rPr lang="en-US" sz="3200" b="0"/>
              <a:t>Marek</a:t>
            </a:r>
            <a:r>
              <a:rPr lang="en-US" altLang="ja-JP" sz="3200" b="0"/>
              <a:t>’</a:t>
            </a:r>
            <a:r>
              <a:rPr lang="en-US" sz="3200" b="0"/>
              <a:t>s Disease</a:t>
            </a:r>
          </a:p>
        </p:txBody>
      </p:sp>
      <p:sp>
        <p:nvSpPr>
          <p:cNvPr id="56323" name="Content Placeholder 2"/>
          <p:cNvSpPr>
            <a:spLocks noGrp="1"/>
          </p:cNvSpPr>
          <p:nvPr>
            <p:ph sz="half" idx="2"/>
          </p:nvPr>
        </p:nvSpPr>
        <p:spPr>
          <a:xfrm>
            <a:off x="1451581" y="2015732"/>
            <a:ext cx="3526523" cy="3450613"/>
          </a:xfrm>
        </p:spPr>
        <p:txBody>
          <a:bodyPr vert="horz" lIns="91440" tIns="45720" rIns="91440" bIns="45720" rtlCol="0" anchor="t">
            <a:normAutofit/>
          </a:bodyPr>
          <a:lstStyle/>
          <a:p>
            <a:pPr indent="-228600">
              <a:lnSpc>
                <a:spcPct val="110000"/>
              </a:lnSpc>
              <a:buFont typeface="Arial" panose="020B0604020202020204" pitchFamily="34" charset="0"/>
              <a:buChar char="•"/>
            </a:pPr>
            <a:r>
              <a:rPr lang="en-US" sz="1500"/>
              <a:t>System: generalize, neurological</a:t>
            </a:r>
          </a:p>
          <a:p>
            <a:pPr indent="-228600">
              <a:lnSpc>
                <a:spcPct val="110000"/>
              </a:lnSpc>
              <a:buFont typeface="Arial" panose="020B0604020202020204" pitchFamily="34" charset="0"/>
              <a:buChar char="•"/>
            </a:pPr>
            <a:r>
              <a:rPr lang="en-US" sz="1500"/>
              <a:t>Etiologic Agent: herpes virus</a:t>
            </a:r>
          </a:p>
          <a:p>
            <a:pPr indent="-228600">
              <a:lnSpc>
                <a:spcPct val="110000"/>
              </a:lnSpc>
              <a:buFont typeface="Arial" panose="020B0604020202020204" pitchFamily="34" charset="0"/>
              <a:buChar char="•"/>
            </a:pPr>
            <a:r>
              <a:rPr lang="en-US" sz="1500"/>
              <a:t>Signs: depression, unilateral leg paresis, ataxic</a:t>
            </a:r>
          </a:p>
          <a:p>
            <a:pPr indent="-228600">
              <a:lnSpc>
                <a:spcPct val="110000"/>
              </a:lnSpc>
              <a:buFont typeface="Arial" panose="020B0604020202020204" pitchFamily="34" charset="0"/>
              <a:buChar char="•"/>
            </a:pPr>
            <a:r>
              <a:rPr lang="en-US" sz="1500"/>
              <a:t>Diagnosis: based on enlarged nerves and lymphoid tumors in various viscera</a:t>
            </a:r>
          </a:p>
          <a:p>
            <a:pPr indent="-228600">
              <a:lnSpc>
                <a:spcPct val="110000"/>
              </a:lnSpc>
              <a:buFont typeface="Arial" panose="020B0604020202020204" pitchFamily="34" charset="0"/>
              <a:buChar char="•"/>
            </a:pPr>
            <a:r>
              <a:rPr lang="en-US" sz="1500"/>
              <a:t>Treatment: depopulation</a:t>
            </a:r>
          </a:p>
          <a:p>
            <a:pPr indent="-228600">
              <a:lnSpc>
                <a:spcPct val="110000"/>
              </a:lnSpc>
              <a:buFont typeface="Arial" panose="020B0604020202020204" pitchFamily="34" charset="0"/>
              <a:buChar char="•"/>
            </a:pPr>
            <a:r>
              <a:rPr lang="en-US" sz="1500"/>
              <a:t>Prevention/Control: vaccinate</a:t>
            </a:r>
          </a:p>
          <a:p>
            <a:pPr indent="-228600">
              <a:lnSpc>
                <a:spcPct val="110000"/>
              </a:lnSpc>
              <a:buFont typeface="Arial" panose="020B0604020202020204" pitchFamily="34" charset="0"/>
              <a:buChar char="•"/>
            </a:pPr>
            <a:r>
              <a:rPr lang="en-US" sz="1500"/>
              <a:t>Zoonotic: No</a:t>
            </a:r>
          </a:p>
        </p:txBody>
      </p:sp>
      <p:grpSp>
        <p:nvGrpSpPr>
          <p:cNvPr id="56334" name="Group 56333">
            <a:extLst>
              <a:ext uri="{FF2B5EF4-FFF2-40B4-BE49-F238E27FC236}">
                <a16:creationId xmlns:a16="http://schemas.microsoft.com/office/drawing/2014/main" id="{52EE9E57-6761-41DA-9027-1C974C7A220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60131" y="482171"/>
            <a:ext cx="6091791" cy="5149101"/>
            <a:chOff x="5460131" y="482171"/>
            <a:chExt cx="6091791" cy="5149101"/>
          </a:xfrm>
        </p:grpSpPr>
        <p:sp>
          <p:nvSpPr>
            <p:cNvPr id="56335" name="Rectangle 56334">
              <a:extLst>
                <a:ext uri="{FF2B5EF4-FFF2-40B4-BE49-F238E27FC236}">
                  <a16:creationId xmlns:a16="http://schemas.microsoft.com/office/drawing/2014/main" id="{9A259651-E3A2-4994-9C7E-F9C996FEE6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60131" y="482171"/>
              <a:ext cx="6091791" cy="5149101"/>
            </a:xfrm>
            <a:prstGeom prst="rect">
              <a:avLst/>
            </a:prstGeom>
            <a:blipFill dpi="0" rotWithShape="1">
              <a:blip r:embed="rId3">
                <a:alphaModFix amt="30000"/>
              </a:blip>
              <a:srcRect/>
              <a:tile tx="0" ty="0" sx="100000" sy="100000" flip="none" algn="ctr"/>
            </a:blip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extrusionH="76200" contourW="12700" prstMaterial="matte">
              <a:bevelT w="152400" h="50800" prst="softRound"/>
              <a:extrusionClr>
                <a:schemeClr val="tx2"/>
              </a:extrusionClr>
              <a:contourClr>
                <a:schemeClr val="bg2"/>
              </a:contourClr>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336" name="Rectangle 56335">
              <a:extLst>
                <a:ext uri="{FF2B5EF4-FFF2-40B4-BE49-F238E27FC236}">
                  <a16:creationId xmlns:a16="http://schemas.microsoft.com/office/drawing/2014/main" id="{21C10BF1-7660-4980-8A86-050AC16790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78956" y="812507"/>
              <a:ext cx="5461780" cy="4466452"/>
            </a:xfrm>
            <a:prstGeom prst="rect">
              <a:avLst/>
            </a:prstGeom>
            <a:gradFill>
              <a:gsLst>
                <a:gs pos="0">
                  <a:srgbClr val="DADADA"/>
                </a:gs>
                <a:gs pos="100000">
                  <a:srgbClr val="FFFFFE"/>
                </a:gs>
              </a:gsLst>
              <a:lin ang="16200000" scaled="0"/>
            </a:gradFill>
            <a:ln w="38100" cmpd="sng">
              <a:solidFill>
                <a:schemeClr val="tx2">
                  <a:lumMod val="25000"/>
                </a:schemeClr>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56338" name="Rectangle 56337">
            <a:extLst>
              <a:ext uri="{FF2B5EF4-FFF2-40B4-BE49-F238E27FC236}">
                <a16:creationId xmlns:a16="http://schemas.microsoft.com/office/drawing/2014/main" id="{0B3E85F7-A121-4BE2-94EF-7251990E2B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42682" y="988222"/>
            <a:ext cx="5134327" cy="4126145"/>
          </a:xfrm>
          <a:prstGeom prst="rect">
            <a:avLst/>
          </a:prstGeom>
          <a:solidFill>
            <a:srgbClr val="FFFFFE"/>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a:extLst>
              <a:ext uri="{FF2B5EF4-FFF2-40B4-BE49-F238E27FC236}">
                <a16:creationId xmlns:a16="http://schemas.microsoft.com/office/drawing/2014/main" id="{6BF34746-5820-5522-600F-AAD50CA3E116}"/>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a:xfrm>
            <a:off x="6093926" y="1766898"/>
            <a:ext cx="4821551" cy="2565065"/>
          </a:xfrm>
          <a:prstGeom prst="rect">
            <a:avLst/>
          </a:prstGeom>
          <a:noFill/>
        </p:spPr>
      </p:pic>
    </p:spTree>
    <p:extLst>
      <p:ext uri="{BB962C8B-B14F-4D97-AF65-F5344CB8AC3E}">
        <p14:creationId xmlns:p14="http://schemas.microsoft.com/office/powerpoint/2010/main" val="2237010946"/>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58376" name="Rectangle 58375">
            <a:extLst>
              <a:ext uri="{FF2B5EF4-FFF2-40B4-BE49-F238E27FC236}">
                <a16:creationId xmlns:a16="http://schemas.microsoft.com/office/drawing/2014/main" id="{6B25638D-3D06-41D1-8060-4D2707C60A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622291"/>
            <a:ext cx="12192000" cy="2505984"/>
          </a:xfrm>
          <a:prstGeom prst="rect">
            <a:avLst/>
          </a:prstGeom>
          <a:gradFill flip="none" rotWithShape="1">
            <a:gsLst>
              <a:gs pos="0">
                <a:schemeClr val="bg2">
                  <a:alpha val="0"/>
                </a:schemeClr>
              </a:gs>
              <a:gs pos="100000">
                <a:schemeClr val="bg2">
                  <a:alpha val="8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58378" name="Picture 58377">
            <a:extLst>
              <a:ext uri="{FF2B5EF4-FFF2-40B4-BE49-F238E27FC236}">
                <a16:creationId xmlns:a16="http://schemas.microsoft.com/office/drawing/2014/main" id="{8161BB1E-0062-4056-AB94-121EF614D5F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a:xfrm>
            <a:off x="0" y="6129338"/>
            <a:ext cx="12192000" cy="742950"/>
          </a:xfrm>
          <a:prstGeom prst="rect">
            <a:avLst/>
          </a:prstGeom>
        </p:spPr>
      </p:pic>
      <p:cxnSp>
        <p:nvCxnSpPr>
          <p:cNvPr id="58380" name="Straight Connector 58379">
            <a:extLst>
              <a:ext uri="{FF2B5EF4-FFF2-40B4-BE49-F238E27FC236}">
                <a16:creationId xmlns:a16="http://schemas.microsoft.com/office/drawing/2014/main" id="{8FBC01E2-D629-4319-B5CB-BFA461B8CF3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8142"/>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58370" name="Title 1"/>
          <p:cNvSpPr>
            <a:spLocks noGrp="1"/>
          </p:cNvSpPr>
          <p:nvPr>
            <p:ph type="title"/>
          </p:nvPr>
        </p:nvSpPr>
        <p:spPr>
          <a:xfrm>
            <a:off x="1451580" y="804520"/>
            <a:ext cx="3530157" cy="1049235"/>
          </a:xfrm>
        </p:spPr>
        <p:txBody>
          <a:bodyPr vert="horz" lIns="91440" tIns="45720" rIns="91440" bIns="45720" rtlCol="0" anchor="ctr">
            <a:normAutofit/>
          </a:bodyPr>
          <a:lstStyle/>
          <a:p>
            <a:pPr algn="ctr">
              <a:lnSpc>
                <a:spcPct val="90000"/>
              </a:lnSpc>
            </a:pPr>
            <a:r>
              <a:rPr lang="en-US" sz="3200" b="0">
                <a:solidFill>
                  <a:schemeClr val="accent1"/>
                </a:solidFill>
              </a:rPr>
              <a:t>Avian Leukosis</a:t>
            </a:r>
          </a:p>
        </p:txBody>
      </p:sp>
      <p:sp>
        <p:nvSpPr>
          <p:cNvPr id="58371" name="Content Placeholder 2"/>
          <p:cNvSpPr>
            <a:spLocks noGrp="1"/>
          </p:cNvSpPr>
          <p:nvPr>
            <p:ph type="body" sz="quarter" idx="17"/>
          </p:nvPr>
        </p:nvSpPr>
        <p:spPr>
          <a:xfrm>
            <a:off x="1451581" y="2015732"/>
            <a:ext cx="3526523" cy="3450613"/>
          </a:xfrm>
        </p:spPr>
        <p:txBody>
          <a:bodyPr vert="horz" lIns="91440" tIns="45720" rIns="91440" bIns="45720" rtlCol="0" anchor="t">
            <a:normAutofit/>
          </a:bodyPr>
          <a:lstStyle/>
          <a:p>
            <a:pPr indent="-228600" algn="l">
              <a:lnSpc>
                <a:spcPct val="110000"/>
              </a:lnSpc>
              <a:buFont typeface="Arial" panose="020B0604020202020204" pitchFamily="34" charset="0"/>
              <a:buChar char="•"/>
            </a:pPr>
            <a:r>
              <a:rPr lang="en-US" sz="1300">
                <a:solidFill>
                  <a:schemeClr val="tx1"/>
                </a:solidFill>
              </a:rPr>
              <a:t>System: tumors of lymphoid</a:t>
            </a:r>
          </a:p>
          <a:p>
            <a:pPr indent="-228600" algn="l">
              <a:lnSpc>
                <a:spcPct val="110000"/>
              </a:lnSpc>
              <a:buFont typeface="Arial" panose="020B0604020202020204" pitchFamily="34" charset="0"/>
              <a:buChar char="•"/>
            </a:pPr>
            <a:r>
              <a:rPr lang="en-US" sz="1300">
                <a:solidFill>
                  <a:schemeClr val="tx1"/>
                </a:solidFill>
              </a:rPr>
              <a:t>Etiologic Agent: avian leukosis virus</a:t>
            </a:r>
          </a:p>
          <a:p>
            <a:pPr indent="-228600" algn="l">
              <a:lnSpc>
                <a:spcPct val="110000"/>
              </a:lnSpc>
              <a:buFont typeface="Arial" panose="020B0604020202020204" pitchFamily="34" charset="0"/>
              <a:buChar char="•"/>
            </a:pPr>
            <a:r>
              <a:rPr lang="en-US" sz="1300">
                <a:solidFill>
                  <a:schemeClr val="tx1"/>
                </a:solidFill>
              </a:rPr>
              <a:t>Signs:inappetence, weakness, diarrhea, dehydration, and emaciation, non lymphoid tumors</a:t>
            </a:r>
          </a:p>
          <a:p>
            <a:pPr indent="-228600" algn="l">
              <a:lnSpc>
                <a:spcPct val="110000"/>
              </a:lnSpc>
              <a:buFont typeface="Arial" panose="020B0604020202020204" pitchFamily="34" charset="0"/>
              <a:buChar char="•"/>
            </a:pPr>
            <a:r>
              <a:rPr lang="en-US" sz="1300">
                <a:solidFill>
                  <a:schemeClr val="tx1"/>
                </a:solidFill>
              </a:rPr>
              <a:t>Diagnosis: tumors</a:t>
            </a:r>
          </a:p>
          <a:p>
            <a:pPr indent="-228600" algn="l">
              <a:lnSpc>
                <a:spcPct val="110000"/>
              </a:lnSpc>
              <a:buFont typeface="Arial" panose="020B0604020202020204" pitchFamily="34" charset="0"/>
              <a:buChar char="•"/>
            </a:pPr>
            <a:r>
              <a:rPr lang="en-US" sz="1300">
                <a:solidFill>
                  <a:schemeClr val="tx1"/>
                </a:solidFill>
              </a:rPr>
              <a:t>Treatment: Depopulate</a:t>
            </a:r>
          </a:p>
          <a:p>
            <a:pPr indent="-228600" algn="l">
              <a:lnSpc>
                <a:spcPct val="110000"/>
              </a:lnSpc>
              <a:buFont typeface="Arial" panose="020B0604020202020204" pitchFamily="34" charset="0"/>
              <a:buChar char="•"/>
            </a:pPr>
            <a:r>
              <a:rPr lang="en-US" sz="1300">
                <a:solidFill>
                  <a:schemeClr val="tx1"/>
                </a:solidFill>
              </a:rPr>
              <a:t>Prevention/Control: viral antigens in eggs</a:t>
            </a:r>
          </a:p>
          <a:p>
            <a:pPr indent="-228600" algn="l">
              <a:lnSpc>
                <a:spcPct val="110000"/>
              </a:lnSpc>
              <a:buFont typeface="Arial" panose="020B0604020202020204" pitchFamily="34" charset="0"/>
              <a:buChar char="•"/>
            </a:pPr>
            <a:r>
              <a:rPr lang="en-US" sz="1300">
                <a:solidFill>
                  <a:schemeClr val="tx1"/>
                </a:solidFill>
              </a:rPr>
              <a:t>Zoonotic</a:t>
            </a:r>
          </a:p>
          <a:p>
            <a:pPr indent="-228600" algn="l">
              <a:lnSpc>
                <a:spcPct val="110000"/>
              </a:lnSpc>
              <a:buFont typeface="Arial" panose="020B0604020202020204" pitchFamily="34" charset="0"/>
              <a:buChar char="•"/>
            </a:pPr>
            <a:endParaRPr lang="en-US" sz="1300">
              <a:solidFill>
                <a:schemeClr val="tx1"/>
              </a:solidFill>
            </a:endParaRPr>
          </a:p>
        </p:txBody>
      </p:sp>
      <p:grpSp>
        <p:nvGrpSpPr>
          <p:cNvPr id="58382" name="Group 58381">
            <a:extLst>
              <a:ext uri="{FF2B5EF4-FFF2-40B4-BE49-F238E27FC236}">
                <a16:creationId xmlns:a16="http://schemas.microsoft.com/office/drawing/2014/main" id="{52EE9E57-6761-41DA-9027-1C974C7A220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60131" y="482171"/>
            <a:ext cx="6091791" cy="5149101"/>
            <a:chOff x="5460131" y="482171"/>
            <a:chExt cx="6091791" cy="5149101"/>
          </a:xfrm>
        </p:grpSpPr>
        <p:sp>
          <p:nvSpPr>
            <p:cNvPr id="58383" name="Rectangle 58382">
              <a:extLst>
                <a:ext uri="{FF2B5EF4-FFF2-40B4-BE49-F238E27FC236}">
                  <a16:creationId xmlns:a16="http://schemas.microsoft.com/office/drawing/2014/main" id="{9A259651-E3A2-4994-9C7E-F9C996FEE6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60131" y="482171"/>
              <a:ext cx="6091791" cy="5149101"/>
            </a:xfrm>
            <a:prstGeom prst="rect">
              <a:avLst/>
            </a:prstGeom>
            <a:blipFill dpi="0" rotWithShape="1">
              <a:blip r:embed="rId3">
                <a:alphaModFix amt="30000"/>
              </a:blip>
              <a:srcRect/>
              <a:tile tx="0" ty="0" sx="100000" sy="100000" flip="none" algn="ctr"/>
            </a:blip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extrusionH="76200" contourW="12700" prstMaterial="matte">
              <a:bevelT w="152400" h="50800" prst="softRound"/>
              <a:extrusionClr>
                <a:schemeClr val="tx2"/>
              </a:extrusionClr>
              <a:contourClr>
                <a:schemeClr val="bg2"/>
              </a:contourClr>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384" name="Rectangle 58383">
              <a:extLst>
                <a:ext uri="{FF2B5EF4-FFF2-40B4-BE49-F238E27FC236}">
                  <a16:creationId xmlns:a16="http://schemas.microsoft.com/office/drawing/2014/main" id="{21C10BF1-7660-4980-8A86-050AC16790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78956" y="812507"/>
              <a:ext cx="5461780" cy="4466452"/>
            </a:xfrm>
            <a:prstGeom prst="rect">
              <a:avLst/>
            </a:prstGeom>
            <a:gradFill>
              <a:gsLst>
                <a:gs pos="0">
                  <a:srgbClr val="DADADA"/>
                </a:gs>
                <a:gs pos="100000">
                  <a:srgbClr val="FFFFFE"/>
                </a:gs>
              </a:gsLst>
              <a:lin ang="16200000" scaled="0"/>
            </a:gradFill>
            <a:ln w="38100" cmpd="sng">
              <a:solidFill>
                <a:schemeClr val="tx2">
                  <a:lumMod val="25000"/>
                </a:schemeClr>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58386" name="Rectangle 58385">
            <a:extLst>
              <a:ext uri="{FF2B5EF4-FFF2-40B4-BE49-F238E27FC236}">
                <a16:creationId xmlns:a16="http://schemas.microsoft.com/office/drawing/2014/main" id="{0B3E85F7-A121-4BE2-94EF-7251990E2B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42682" y="988222"/>
            <a:ext cx="5134327" cy="4126145"/>
          </a:xfrm>
          <a:prstGeom prst="rect">
            <a:avLst/>
          </a:prstGeom>
          <a:solidFill>
            <a:srgbClr val="FFFFFE"/>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a:extLst>
              <a:ext uri="{FF2B5EF4-FFF2-40B4-BE49-F238E27FC236}">
                <a16:creationId xmlns:a16="http://schemas.microsoft.com/office/drawing/2014/main" id="{63F78EC9-6108-95D8-17D0-6FCC0F363D8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9101" r="11648" b="-1"/>
          <a:stretch/>
        </p:blipFill>
        <p:spPr>
          <a:xfrm>
            <a:off x="6571607" y="1116345"/>
            <a:ext cx="3866189" cy="3866172"/>
          </a:xfrm>
          <a:prstGeom prst="rect">
            <a:avLst/>
          </a:prstGeom>
          <a:noFill/>
        </p:spPr>
      </p:pic>
    </p:spTree>
    <p:extLst>
      <p:ext uri="{BB962C8B-B14F-4D97-AF65-F5344CB8AC3E}">
        <p14:creationId xmlns:p14="http://schemas.microsoft.com/office/powerpoint/2010/main" val="26852126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609600" y="365760"/>
            <a:ext cx="10972800" cy="731520"/>
          </a:xfrm>
          <a:prstGeom prst="rect">
            <a:avLst/>
          </a:prstGeom>
          <a:noFill/>
          <a:ln/>
        </p:spPr>
        <p:txBody>
          <a:bodyPr wrap="square" rtlCol="0" anchor="ctr"/>
          <a:lstStyle/>
          <a:p>
            <a:r>
              <a:rPr lang="en-US" sz="4800" b="1" dirty="0">
                <a:solidFill>
                  <a:schemeClr val="accent1"/>
                </a:solidFill>
              </a:rPr>
              <a:t>Broiler Production in Ghana</a:t>
            </a:r>
            <a:endParaRPr lang="en-US" sz="4800" dirty="0">
              <a:solidFill>
                <a:schemeClr val="accent1"/>
              </a:solidFill>
            </a:endParaRPr>
          </a:p>
        </p:txBody>
      </p:sp>
      <p:sp>
        <p:nvSpPr>
          <p:cNvPr id="3" name="Text 1"/>
          <p:cNvSpPr/>
          <p:nvPr/>
        </p:nvSpPr>
        <p:spPr>
          <a:xfrm>
            <a:off x="609600" y="1158240"/>
            <a:ext cx="10972800" cy="487680"/>
          </a:xfrm>
          <a:prstGeom prst="rect">
            <a:avLst/>
          </a:prstGeom>
          <a:noFill/>
          <a:ln/>
        </p:spPr>
        <p:txBody>
          <a:bodyPr wrap="square" rtlCol="0" anchor="ctr"/>
          <a:lstStyle/>
          <a:p>
            <a:r>
              <a:rPr lang="en-US" sz="2133" i="1" dirty="0">
                <a:solidFill>
                  <a:srgbClr val="5A6C7D"/>
                </a:solidFill>
              </a:rPr>
              <a:t>Performance Characteristics &amp; Management</a:t>
            </a:r>
            <a:endParaRPr lang="en-US" sz="2133" dirty="0"/>
          </a:p>
        </p:txBody>
      </p:sp>
      <p:sp>
        <p:nvSpPr>
          <p:cNvPr id="4" name="Shape 2"/>
          <p:cNvSpPr/>
          <p:nvPr/>
        </p:nvSpPr>
        <p:spPr>
          <a:xfrm>
            <a:off x="609600" y="1828800"/>
            <a:ext cx="5608320" cy="4511040"/>
          </a:xfrm>
          <a:prstGeom prst="rect">
            <a:avLst/>
          </a:prstGeom>
          <a:solidFill>
            <a:srgbClr val="FFFFFF"/>
          </a:solidFill>
          <a:ln w="12700">
            <a:solidFill>
              <a:srgbClr val="A7BEAE"/>
            </a:solidFill>
            <a:prstDash val="solid"/>
          </a:ln>
        </p:spPr>
        <p:txBody>
          <a:bodyPr/>
          <a:lstStyle/>
          <a:p>
            <a:endParaRPr lang="en-US" sz="2400"/>
          </a:p>
        </p:txBody>
      </p:sp>
      <p:sp>
        <p:nvSpPr>
          <p:cNvPr id="5" name="Text 3"/>
          <p:cNvSpPr/>
          <p:nvPr/>
        </p:nvSpPr>
        <p:spPr>
          <a:xfrm>
            <a:off x="731520" y="2011680"/>
            <a:ext cx="5364480" cy="487680"/>
          </a:xfrm>
          <a:prstGeom prst="rect">
            <a:avLst/>
          </a:prstGeom>
          <a:noFill/>
          <a:ln/>
        </p:spPr>
        <p:txBody>
          <a:bodyPr wrap="square" rtlCol="0" anchor="ctr"/>
          <a:lstStyle/>
          <a:p>
            <a:r>
              <a:rPr lang="en-US" sz="2400" b="1" dirty="0">
                <a:solidFill>
                  <a:srgbClr val="B85042"/>
                </a:solidFill>
              </a:rPr>
              <a:t>Production Statistics</a:t>
            </a:r>
            <a:endParaRPr lang="en-US" sz="2400" dirty="0"/>
          </a:p>
        </p:txBody>
      </p:sp>
      <p:sp>
        <p:nvSpPr>
          <p:cNvPr id="6" name="Text 4"/>
          <p:cNvSpPr/>
          <p:nvPr/>
        </p:nvSpPr>
        <p:spPr>
          <a:xfrm>
            <a:off x="853440" y="2682240"/>
            <a:ext cx="5120640" cy="3413760"/>
          </a:xfrm>
          <a:prstGeom prst="rect">
            <a:avLst/>
          </a:prstGeom>
          <a:noFill/>
          <a:ln/>
        </p:spPr>
        <p:txBody>
          <a:bodyPr wrap="square" rtlCol="0" anchor="ctr"/>
          <a:lstStyle/>
          <a:p>
            <a:pPr marL="457189" indent="-457189">
              <a:buSzPct val="100000"/>
              <a:buChar char="•"/>
            </a:pPr>
            <a:r>
              <a:rPr lang="en-US" sz="1600" dirty="0">
                <a:solidFill>
                  <a:srgbClr val="2C3E50"/>
                </a:solidFill>
              </a:rPr>
              <a:t>Market age: 6-7 weeks</a:t>
            </a:r>
            <a:endParaRPr lang="en-US" sz="1600" dirty="0"/>
          </a:p>
          <a:p>
            <a:pPr marL="457189" indent="-457189">
              <a:buSzPct val="100000"/>
              <a:buChar char="•"/>
            </a:pPr>
            <a:r>
              <a:rPr lang="en-US" sz="1600" dirty="0">
                <a:solidFill>
                  <a:srgbClr val="2C3E50"/>
                </a:solidFill>
              </a:rPr>
              <a:t>Market weight: 1.5-2.0 kg</a:t>
            </a:r>
            <a:endParaRPr lang="en-US" sz="1600" dirty="0"/>
          </a:p>
          <a:p>
            <a:pPr marL="457189" indent="-457189">
              <a:buSzPct val="100000"/>
              <a:buChar char="•"/>
            </a:pPr>
            <a:r>
              <a:rPr lang="en-US" sz="1600" dirty="0">
                <a:solidFill>
                  <a:srgbClr val="2C3E50"/>
                </a:solidFill>
              </a:rPr>
              <a:t>Feed conversion ratio: 1.8-2.0:1</a:t>
            </a:r>
            <a:endParaRPr lang="en-US" sz="1600" dirty="0"/>
          </a:p>
          <a:p>
            <a:pPr marL="457189" indent="-457189">
              <a:buSzPct val="100000"/>
              <a:buChar char="•"/>
            </a:pPr>
            <a:r>
              <a:rPr lang="en-US" sz="1600" dirty="0">
                <a:solidFill>
                  <a:srgbClr val="2C3E50"/>
                </a:solidFill>
              </a:rPr>
              <a:t>Feed required: 3-4kg per bird</a:t>
            </a:r>
            <a:endParaRPr lang="en-US" sz="1600" dirty="0"/>
          </a:p>
          <a:p>
            <a:pPr marL="457189" indent="-457189">
              <a:buSzPct val="100000"/>
              <a:buChar char="•"/>
            </a:pPr>
            <a:r>
              <a:rPr lang="en-US" sz="1600" dirty="0">
                <a:solidFill>
                  <a:srgbClr val="2C3E50"/>
                </a:solidFill>
              </a:rPr>
              <a:t>Starter feed: 22-24% protein (0-3 weeks)</a:t>
            </a:r>
            <a:endParaRPr lang="en-US" sz="1600" dirty="0"/>
          </a:p>
          <a:p>
            <a:pPr marL="457189" indent="-457189">
              <a:buSzPct val="100000"/>
              <a:buChar char="•"/>
            </a:pPr>
            <a:r>
              <a:rPr lang="en-US" sz="1600" dirty="0">
                <a:solidFill>
                  <a:srgbClr val="2C3E50"/>
                </a:solidFill>
              </a:rPr>
              <a:t>Grower feed: 20-22% protein (3-6 weeks)</a:t>
            </a:r>
            <a:endParaRPr lang="en-US" sz="1600" dirty="0"/>
          </a:p>
          <a:p>
            <a:pPr marL="457189" indent="-457189">
              <a:buSzPct val="100000"/>
              <a:buChar char="•"/>
            </a:pPr>
            <a:r>
              <a:rPr lang="en-US" sz="1600" dirty="0">
                <a:solidFill>
                  <a:srgbClr val="2C3E50"/>
                </a:solidFill>
              </a:rPr>
              <a:t>Finisher feed: 18-20% protein (6+ weeks)</a:t>
            </a:r>
            <a:endParaRPr lang="en-US" sz="1600" dirty="0"/>
          </a:p>
        </p:txBody>
      </p:sp>
      <p:sp>
        <p:nvSpPr>
          <p:cNvPr id="7" name="Shape 5"/>
          <p:cNvSpPr/>
          <p:nvPr/>
        </p:nvSpPr>
        <p:spPr>
          <a:xfrm>
            <a:off x="6583680" y="1828800"/>
            <a:ext cx="4998720" cy="4511040"/>
          </a:xfrm>
          <a:prstGeom prst="rect">
            <a:avLst/>
          </a:prstGeom>
          <a:solidFill>
            <a:srgbClr val="FFFFFF"/>
          </a:solidFill>
          <a:ln w="12700">
            <a:solidFill>
              <a:srgbClr val="A7BEAE"/>
            </a:solidFill>
            <a:prstDash val="solid"/>
          </a:ln>
        </p:spPr>
        <p:txBody>
          <a:bodyPr/>
          <a:lstStyle/>
          <a:p>
            <a:endParaRPr lang="en-US" sz="2400"/>
          </a:p>
        </p:txBody>
      </p:sp>
      <p:sp>
        <p:nvSpPr>
          <p:cNvPr id="8" name="Text 6"/>
          <p:cNvSpPr/>
          <p:nvPr/>
        </p:nvSpPr>
        <p:spPr>
          <a:xfrm>
            <a:off x="6705600" y="2011680"/>
            <a:ext cx="4754880" cy="487680"/>
          </a:xfrm>
          <a:prstGeom prst="rect">
            <a:avLst/>
          </a:prstGeom>
          <a:noFill/>
          <a:ln/>
        </p:spPr>
        <p:txBody>
          <a:bodyPr wrap="square" rtlCol="0" anchor="ctr"/>
          <a:lstStyle/>
          <a:p>
            <a:r>
              <a:rPr lang="en-US" sz="2400" b="1" dirty="0">
                <a:solidFill>
                  <a:srgbClr val="B85042"/>
                </a:solidFill>
              </a:rPr>
              <a:t>Management Requirements</a:t>
            </a:r>
            <a:endParaRPr lang="en-US" sz="2400" dirty="0"/>
          </a:p>
        </p:txBody>
      </p:sp>
      <p:sp>
        <p:nvSpPr>
          <p:cNvPr id="9" name="Text 7"/>
          <p:cNvSpPr/>
          <p:nvPr/>
        </p:nvSpPr>
        <p:spPr>
          <a:xfrm>
            <a:off x="6705600" y="2682240"/>
            <a:ext cx="4632960" cy="3413760"/>
          </a:xfrm>
          <a:prstGeom prst="rect">
            <a:avLst/>
          </a:prstGeom>
          <a:noFill/>
          <a:ln/>
        </p:spPr>
        <p:txBody>
          <a:bodyPr wrap="square" rtlCol="0" anchor="ctr"/>
          <a:lstStyle/>
          <a:p>
            <a:pPr marL="457189" indent="-457189">
              <a:buSzPct val="100000"/>
              <a:buChar char="•"/>
            </a:pPr>
            <a:r>
              <a:rPr lang="en-US" sz="1600" dirty="0">
                <a:solidFill>
                  <a:srgbClr val="2C3E50"/>
                </a:solidFill>
              </a:rPr>
              <a:t>Indoor confinement essential</a:t>
            </a:r>
            <a:endParaRPr lang="en-US" sz="1600" dirty="0"/>
          </a:p>
          <a:p>
            <a:pPr marL="457189" indent="-457189">
              <a:buSzPct val="100000"/>
              <a:buChar char="•"/>
            </a:pPr>
            <a:r>
              <a:rPr lang="en-US" sz="1600" dirty="0">
                <a:solidFill>
                  <a:srgbClr val="2C3E50"/>
                </a:solidFill>
              </a:rPr>
              <a:t>Deep litter or cage systems</a:t>
            </a:r>
            <a:endParaRPr lang="en-US" sz="1600" dirty="0"/>
          </a:p>
          <a:p>
            <a:pPr marL="457189" indent="-457189">
              <a:buSzPct val="100000"/>
              <a:buChar char="•"/>
            </a:pPr>
            <a:r>
              <a:rPr lang="en-US" sz="1600" dirty="0">
                <a:solidFill>
                  <a:srgbClr val="2C3E50"/>
                </a:solidFill>
              </a:rPr>
              <a:t>Strict biosecurity measures</a:t>
            </a:r>
            <a:endParaRPr lang="en-US" sz="1600" dirty="0"/>
          </a:p>
          <a:p>
            <a:pPr marL="457189" indent="-457189">
              <a:buSzPct val="100000"/>
              <a:buChar char="•"/>
            </a:pPr>
            <a:r>
              <a:rPr lang="en-US" sz="1600" dirty="0">
                <a:solidFill>
                  <a:srgbClr val="2C3E50"/>
                </a:solidFill>
              </a:rPr>
              <a:t>Temperature control critical</a:t>
            </a:r>
            <a:endParaRPr lang="en-US" sz="1600" dirty="0"/>
          </a:p>
          <a:p>
            <a:pPr marL="457189" indent="-457189">
              <a:buSzPct val="100000"/>
              <a:buChar char="•"/>
            </a:pPr>
            <a:r>
              <a:rPr lang="en-US" sz="1600" dirty="0">
                <a:solidFill>
                  <a:srgbClr val="2C3E50"/>
                </a:solidFill>
              </a:rPr>
              <a:t>Adequate ventilation required</a:t>
            </a:r>
            <a:endParaRPr lang="en-US" sz="1600" dirty="0"/>
          </a:p>
          <a:p>
            <a:pPr marL="457189" indent="-457189">
              <a:buSzPct val="100000"/>
              <a:buChar char="•"/>
            </a:pPr>
            <a:r>
              <a:rPr lang="en-US" sz="1600" dirty="0">
                <a:solidFill>
                  <a:srgbClr val="2C3E50"/>
                </a:solidFill>
              </a:rPr>
              <a:t>Disease prevention program</a:t>
            </a:r>
            <a:endParaRPr lang="en-US" sz="1600" dirty="0"/>
          </a:p>
          <a:p>
            <a:pPr marL="457189" indent="-457189">
              <a:buSzPct val="100000"/>
              <a:buChar char="•"/>
            </a:pPr>
            <a:r>
              <a:rPr lang="en-US" sz="1600" dirty="0">
                <a:solidFill>
                  <a:srgbClr val="2C3E50"/>
                </a:solidFill>
              </a:rPr>
              <a:t>Daily monitoring essential</a:t>
            </a:r>
            <a:endParaRPr lang="en-US" sz="1600" dirty="0"/>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60425" name="Rectangle 60424">
            <a:extLst>
              <a:ext uri="{FF2B5EF4-FFF2-40B4-BE49-F238E27FC236}">
                <a16:creationId xmlns:a16="http://schemas.microsoft.com/office/drawing/2014/main" id="{A538C7E5-0116-453C-9CD0-757E1C972D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451579" y="804519"/>
            <a:ext cx="9291215" cy="1049235"/>
          </a:xfrm>
        </p:spPr>
        <p:txBody>
          <a:bodyPr rtlCol="0">
            <a:normAutofit/>
          </a:bodyPr>
          <a:lstStyle/>
          <a:p>
            <a:pPr>
              <a:defRPr/>
            </a:pPr>
            <a:r>
              <a:rPr lang="en-US" dirty="0">
                <a:ea typeface="+mj-ea"/>
              </a:rPr>
              <a:t>Diseases Affecting the Musculoskeletal System</a:t>
            </a:r>
          </a:p>
        </p:txBody>
      </p:sp>
      <p:cxnSp>
        <p:nvCxnSpPr>
          <p:cNvPr id="60427" name="Straight Connector 60426">
            <a:extLst>
              <a:ext uri="{FF2B5EF4-FFF2-40B4-BE49-F238E27FC236}">
                <a16:creationId xmlns:a16="http://schemas.microsoft.com/office/drawing/2014/main" id="{B755E3F5-39D9-4ABF-BFA5-232E87111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30874" y="1996645"/>
            <a:ext cx="9603274"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60429" name="Rectangle 60428">
            <a:extLst>
              <a:ext uri="{FF2B5EF4-FFF2-40B4-BE49-F238E27FC236}">
                <a16:creationId xmlns:a16="http://schemas.microsoft.com/office/drawing/2014/main" id="{EB09849A-7D0C-4F36-A0D6-6BD64C50EB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838524"/>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graphicFrame>
        <p:nvGraphicFramePr>
          <p:cNvPr id="60421" name="Content Placeholder 2">
            <a:extLst>
              <a:ext uri="{FF2B5EF4-FFF2-40B4-BE49-F238E27FC236}">
                <a16:creationId xmlns:a16="http://schemas.microsoft.com/office/drawing/2014/main" id="{BC1B7806-4365-7D2F-3A7A-5A941E6C233A}"/>
              </a:ext>
            </a:extLst>
          </p:cNvPr>
          <p:cNvGraphicFramePr>
            <a:graphicFrameLocks noGrp="1"/>
          </p:cNvGraphicFramePr>
          <p:nvPr>
            <p:ph idx="1"/>
            <p:extLst>
              <p:ext uri="{D42A27DB-BD31-4B8C-83A1-F6EECF244321}">
                <p14:modId xmlns:p14="http://schemas.microsoft.com/office/powerpoint/2010/main" val="3111119358"/>
              </p:ext>
            </p:extLst>
          </p:nvPr>
        </p:nvGraphicFramePr>
        <p:xfrm>
          <a:off x="1130270" y="2479246"/>
          <a:ext cx="9604375" cy="37183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25928894"/>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61448" name="Rectangle 61447">
            <a:extLst>
              <a:ext uri="{FF2B5EF4-FFF2-40B4-BE49-F238E27FC236}">
                <a16:creationId xmlns:a16="http://schemas.microsoft.com/office/drawing/2014/main" id="{130B326A-C054-4820-AFCA-FCB009ABC6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622291"/>
            <a:ext cx="12192000" cy="2505984"/>
          </a:xfrm>
          <a:prstGeom prst="rect">
            <a:avLst/>
          </a:prstGeom>
          <a:gradFill flip="none" rotWithShape="1">
            <a:gsLst>
              <a:gs pos="0">
                <a:schemeClr val="bg2">
                  <a:alpha val="0"/>
                </a:schemeClr>
              </a:gs>
              <a:gs pos="100000">
                <a:schemeClr val="bg2">
                  <a:alpha val="8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61450" name="Picture 61449">
            <a:extLst>
              <a:ext uri="{FF2B5EF4-FFF2-40B4-BE49-F238E27FC236}">
                <a16:creationId xmlns:a16="http://schemas.microsoft.com/office/drawing/2014/main" id="{E265DFC7-1B2A-4A32-9C43-C48EA6FF614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a:xfrm>
            <a:off x="0" y="6129338"/>
            <a:ext cx="12192000" cy="742950"/>
          </a:xfrm>
          <a:prstGeom prst="rect">
            <a:avLst/>
          </a:prstGeom>
        </p:spPr>
      </p:pic>
      <p:cxnSp>
        <p:nvCxnSpPr>
          <p:cNvPr id="61452" name="Straight Connector 61451">
            <a:extLst>
              <a:ext uri="{FF2B5EF4-FFF2-40B4-BE49-F238E27FC236}">
                <a16:creationId xmlns:a16="http://schemas.microsoft.com/office/drawing/2014/main" id="{853B328C-A402-44DE-AABB-9BFBB6617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8142"/>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61442" name="Title 1"/>
          <p:cNvSpPr>
            <a:spLocks noGrp="1"/>
          </p:cNvSpPr>
          <p:nvPr>
            <p:ph type="title"/>
          </p:nvPr>
        </p:nvSpPr>
        <p:spPr>
          <a:xfrm>
            <a:off x="1451580" y="804520"/>
            <a:ext cx="5550355" cy="1049235"/>
          </a:xfrm>
        </p:spPr>
        <p:txBody>
          <a:bodyPr vert="horz" lIns="91440" tIns="45720" rIns="91440" bIns="45720" rtlCol="0" anchor="ctr">
            <a:normAutofit/>
          </a:bodyPr>
          <a:lstStyle/>
          <a:p>
            <a:pPr algn="ctr">
              <a:lnSpc>
                <a:spcPct val="90000"/>
              </a:lnSpc>
            </a:pPr>
            <a:r>
              <a:rPr lang="en-US" sz="3200" b="0">
                <a:solidFill>
                  <a:schemeClr val="accent1"/>
                </a:solidFill>
              </a:rPr>
              <a:t>Mycoplasmosis</a:t>
            </a:r>
          </a:p>
        </p:txBody>
      </p:sp>
      <p:sp>
        <p:nvSpPr>
          <p:cNvPr id="61443" name="Content Placeholder 2"/>
          <p:cNvSpPr>
            <a:spLocks noGrp="1"/>
          </p:cNvSpPr>
          <p:nvPr>
            <p:ph type="body" sz="quarter" idx="17"/>
          </p:nvPr>
        </p:nvSpPr>
        <p:spPr>
          <a:xfrm>
            <a:off x="1451580" y="2015732"/>
            <a:ext cx="5550355" cy="3450613"/>
          </a:xfrm>
        </p:spPr>
        <p:txBody>
          <a:bodyPr vert="horz" lIns="91440" tIns="45720" rIns="91440" bIns="45720" rtlCol="0" anchor="t">
            <a:normAutofit/>
          </a:bodyPr>
          <a:lstStyle/>
          <a:p>
            <a:pPr indent="-228600" algn="l">
              <a:lnSpc>
                <a:spcPct val="110000"/>
              </a:lnSpc>
              <a:buFont typeface="Arial" panose="020B0604020202020204" pitchFamily="34" charset="0"/>
              <a:buChar char="•"/>
            </a:pPr>
            <a:r>
              <a:rPr lang="en-US" sz="1700">
                <a:solidFill>
                  <a:schemeClr val="tx1"/>
                </a:solidFill>
              </a:rPr>
              <a:t>System: Respiratory/joints</a:t>
            </a:r>
          </a:p>
          <a:p>
            <a:pPr indent="-228600" algn="l">
              <a:lnSpc>
                <a:spcPct val="110000"/>
              </a:lnSpc>
              <a:buFont typeface="Arial" panose="020B0604020202020204" pitchFamily="34" charset="0"/>
              <a:buChar char="•"/>
            </a:pPr>
            <a:r>
              <a:rPr lang="en-US" sz="1700">
                <a:solidFill>
                  <a:schemeClr val="tx1"/>
                </a:solidFill>
              </a:rPr>
              <a:t>Etiologic Agent: Mycoplasma gallisepticum</a:t>
            </a:r>
          </a:p>
          <a:p>
            <a:pPr indent="-228600" algn="l">
              <a:lnSpc>
                <a:spcPct val="110000"/>
              </a:lnSpc>
              <a:buFont typeface="Arial" panose="020B0604020202020204" pitchFamily="34" charset="0"/>
              <a:buChar char="•"/>
            </a:pPr>
            <a:r>
              <a:rPr lang="en-US" sz="1700">
                <a:solidFill>
                  <a:schemeClr val="tx1"/>
                </a:solidFill>
              </a:rPr>
              <a:t>Signs: varying respiratory distress, sneezing</a:t>
            </a:r>
          </a:p>
          <a:p>
            <a:pPr indent="-228600" algn="l">
              <a:lnSpc>
                <a:spcPct val="110000"/>
              </a:lnSpc>
              <a:buFont typeface="Arial" panose="020B0604020202020204" pitchFamily="34" charset="0"/>
              <a:buChar char="•"/>
            </a:pPr>
            <a:r>
              <a:rPr lang="en-US" sz="1700">
                <a:solidFill>
                  <a:schemeClr val="tx1"/>
                </a:solidFill>
              </a:rPr>
              <a:t>Diagnosis: Agglutination reactions and ELISA are commonly used for diagnosis</a:t>
            </a:r>
          </a:p>
          <a:p>
            <a:pPr indent="-228600" algn="l">
              <a:lnSpc>
                <a:spcPct val="110000"/>
              </a:lnSpc>
              <a:buFont typeface="Arial" panose="020B0604020202020204" pitchFamily="34" charset="0"/>
              <a:buChar char="•"/>
            </a:pPr>
            <a:r>
              <a:rPr lang="en-US" sz="1700">
                <a:solidFill>
                  <a:schemeClr val="tx1"/>
                </a:solidFill>
              </a:rPr>
              <a:t>Treatment: chloamphenicol </a:t>
            </a:r>
          </a:p>
          <a:p>
            <a:pPr indent="-228600" algn="l">
              <a:lnSpc>
                <a:spcPct val="110000"/>
              </a:lnSpc>
              <a:buFont typeface="Arial" panose="020B0604020202020204" pitchFamily="34" charset="0"/>
              <a:buChar char="•"/>
            </a:pPr>
            <a:r>
              <a:rPr lang="en-US" sz="1700">
                <a:solidFill>
                  <a:schemeClr val="tx1"/>
                </a:solidFill>
              </a:rPr>
              <a:t>Prevention/ControlP: serum agglutination/elisa</a:t>
            </a:r>
          </a:p>
          <a:p>
            <a:pPr indent="-228600" algn="l">
              <a:lnSpc>
                <a:spcPct val="110000"/>
              </a:lnSpc>
              <a:buFont typeface="Arial" panose="020B0604020202020204" pitchFamily="34" charset="0"/>
              <a:buChar char="•"/>
            </a:pPr>
            <a:r>
              <a:rPr lang="en-US" sz="1700">
                <a:solidFill>
                  <a:schemeClr val="tx1"/>
                </a:solidFill>
              </a:rPr>
              <a:t>Zoonotic: No</a:t>
            </a:r>
          </a:p>
          <a:p>
            <a:pPr indent="-228600" algn="l">
              <a:lnSpc>
                <a:spcPct val="110000"/>
              </a:lnSpc>
              <a:buFont typeface="Arial" panose="020B0604020202020204" pitchFamily="34" charset="0"/>
              <a:buChar char="•"/>
            </a:pPr>
            <a:endParaRPr lang="en-US" sz="1700">
              <a:solidFill>
                <a:schemeClr val="tx1"/>
              </a:solidFill>
            </a:endParaRPr>
          </a:p>
        </p:txBody>
      </p:sp>
      <p:grpSp>
        <p:nvGrpSpPr>
          <p:cNvPr id="61454" name="Group 61453">
            <a:extLst>
              <a:ext uri="{FF2B5EF4-FFF2-40B4-BE49-F238E27FC236}">
                <a16:creationId xmlns:a16="http://schemas.microsoft.com/office/drawing/2014/main" id="{072F63BA-7537-485F-BFCA-EA001ED4468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477388" y="482171"/>
            <a:ext cx="4074533" cy="5149101"/>
            <a:chOff x="7477388" y="482171"/>
            <a:chExt cx="4074533" cy="5149101"/>
          </a:xfrm>
        </p:grpSpPr>
        <p:sp>
          <p:nvSpPr>
            <p:cNvPr id="61455" name="Rectangle 61454">
              <a:extLst>
                <a:ext uri="{FF2B5EF4-FFF2-40B4-BE49-F238E27FC236}">
                  <a16:creationId xmlns:a16="http://schemas.microsoft.com/office/drawing/2014/main" id="{848929BF-8F78-4421-A0CA-BC72A335BC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77388" y="482171"/>
              <a:ext cx="4074533" cy="5149101"/>
            </a:xfrm>
            <a:prstGeom prst="rect">
              <a:avLst/>
            </a:prstGeom>
            <a:blipFill dpi="0" rotWithShape="1">
              <a:blip r:embed="rId3">
                <a:alphaModFix amt="30000"/>
              </a:blip>
              <a:srcRect/>
              <a:tile tx="0" ty="0" sx="100000" sy="100000" flip="none" algn="ctr"/>
            </a:blip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extrusionH="76200" contourW="12700" prstMaterial="matte">
              <a:bevelT w="152400" h="50800" prst="softRound"/>
              <a:extrusionClr>
                <a:schemeClr val="tx2"/>
              </a:extrusionClr>
              <a:contourClr>
                <a:schemeClr val="bg2"/>
              </a:contourClr>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1456" name="Rectangle 61455">
              <a:extLst>
                <a:ext uri="{FF2B5EF4-FFF2-40B4-BE49-F238E27FC236}">
                  <a16:creationId xmlns:a16="http://schemas.microsoft.com/office/drawing/2014/main" id="{090DA111-CADC-4534-B902-8BB5DBF756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90447" y="812507"/>
              <a:ext cx="3450289" cy="4466452"/>
            </a:xfrm>
            <a:prstGeom prst="rect">
              <a:avLst/>
            </a:prstGeom>
            <a:gradFill>
              <a:gsLst>
                <a:gs pos="0">
                  <a:srgbClr val="DADADA"/>
                </a:gs>
                <a:gs pos="100000">
                  <a:srgbClr val="FFFFFE"/>
                </a:gs>
              </a:gsLst>
              <a:lin ang="16200000" scaled="0"/>
            </a:gradFill>
            <a:ln w="38100" cmpd="sng">
              <a:solidFill>
                <a:schemeClr val="tx2">
                  <a:lumMod val="25000"/>
                </a:schemeClr>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2" name="Picture 2">
            <a:extLst>
              <a:ext uri="{FF2B5EF4-FFF2-40B4-BE49-F238E27FC236}">
                <a16:creationId xmlns:a16="http://schemas.microsoft.com/office/drawing/2014/main" id="{46E22569-22D9-F8D7-4E6B-F25ED2971BE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1" b="4350"/>
          <a:stretch>
            <a:fillRect/>
          </a:stretch>
        </p:blipFill>
        <p:spPr>
          <a:xfrm>
            <a:off x="8116373" y="1116345"/>
            <a:ext cx="2799103" cy="3866172"/>
          </a:xfrm>
          <a:prstGeom prst="rect">
            <a:avLst/>
          </a:prstGeom>
          <a:noFill/>
        </p:spPr>
      </p:pic>
    </p:spTree>
    <p:extLst>
      <p:ext uri="{BB962C8B-B14F-4D97-AF65-F5344CB8AC3E}">
        <p14:creationId xmlns:p14="http://schemas.microsoft.com/office/powerpoint/2010/main" val="91665062"/>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63497" name="Rectangle 63496">
            <a:extLst>
              <a:ext uri="{FF2B5EF4-FFF2-40B4-BE49-F238E27FC236}">
                <a16:creationId xmlns:a16="http://schemas.microsoft.com/office/drawing/2014/main" id="{A538C7E5-0116-453C-9CD0-757E1C972D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451579" y="804519"/>
            <a:ext cx="9291215" cy="1049235"/>
          </a:xfrm>
        </p:spPr>
        <p:txBody>
          <a:bodyPr rtlCol="0">
            <a:normAutofit/>
          </a:bodyPr>
          <a:lstStyle/>
          <a:p>
            <a:pPr>
              <a:defRPr/>
            </a:pPr>
            <a:r>
              <a:rPr lang="en-US" dirty="0">
                <a:ea typeface="+mj-ea"/>
              </a:rPr>
              <a:t>Diseases Causing </a:t>
            </a:r>
            <a:r>
              <a:rPr lang="en-US" dirty="0" err="1">
                <a:ea typeface="+mj-ea"/>
              </a:rPr>
              <a:t>immunosuppression</a:t>
            </a:r>
            <a:r>
              <a:rPr lang="en-US" dirty="0">
                <a:ea typeface="+mj-ea"/>
              </a:rPr>
              <a:t> and General Conditions</a:t>
            </a:r>
          </a:p>
        </p:txBody>
      </p:sp>
      <p:cxnSp>
        <p:nvCxnSpPr>
          <p:cNvPr id="63499" name="Straight Connector 63498">
            <a:extLst>
              <a:ext uri="{FF2B5EF4-FFF2-40B4-BE49-F238E27FC236}">
                <a16:creationId xmlns:a16="http://schemas.microsoft.com/office/drawing/2014/main" id="{B755E3F5-39D9-4ABF-BFA5-232E87111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30874" y="1996645"/>
            <a:ext cx="9603274"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63501" name="Rectangle 63500">
            <a:extLst>
              <a:ext uri="{FF2B5EF4-FFF2-40B4-BE49-F238E27FC236}">
                <a16:creationId xmlns:a16="http://schemas.microsoft.com/office/drawing/2014/main" id="{EB09849A-7D0C-4F36-A0D6-6BD64C50EB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838524"/>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graphicFrame>
        <p:nvGraphicFramePr>
          <p:cNvPr id="63493" name="Content Placeholder 2">
            <a:extLst>
              <a:ext uri="{FF2B5EF4-FFF2-40B4-BE49-F238E27FC236}">
                <a16:creationId xmlns:a16="http://schemas.microsoft.com/office/drawing/2014/main" id="{12BAA2A4-7E89-EA2C-1ED7-C32713D2F32E}"/>
              </a:ext>
            </a:extLst>
          </p:cNvPr>
          <p:cNvGraphicFramePr>
            <a:graphicFrameLocks noGrp="1"/>
          </p:cNvGraphicFramePr>
          <p:nvPr>
            <p:ph idx="1"/>
            <p:extLst>
              <p:ext uri="{D42A27DB-BD31-4B8C-83A1-F6EECF244321}">
                <p14:modId xmlns:p14="http://schemas.microsoft.com/office/powerpoint/2010/main" val="207341309"/>
              </p:ext>
            </p:extLst>
          </p:nvPr>
        </p:nvGraphicFramePr>
        <p:xfrm>
          <a:off x="1130270" y="2479246"/>
          <a:ext cx="9604375" cy="37183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42520553"/>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65544" name="Rectangle 65543">
            <a:extLst>
              <a:ext uri="{FF2B5EF4-FFF2-40B4-BE49-F238E27FC236}">
                <a16:creationId xmlns:a16="http://schemas.microsoft.com/office/drawing/2014/main" id="{130B326A-C054-4820-AFCA-FCB009ABC6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622291"/>
            <a:ext cx="12192000" cy="2505984"/>
          </a:xfrm>
          <a:prstGeom prst="rect">
            <a:avLst/>
          </a:prstGeom>
          <a:gradFill flip="none" rotWithShape="1">
            <a:gsLst>
              <a:gs pos="0">
                <a:schemeClr val="bg2">
                  <a:alpha val="0"/>
                </a:schemeClr>
              </a:gs>
              <a:gs pos="100000">
                <a:schemeClr val="bg2">
                  <a:alpha val="8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65546" name="Picture 65545">
            <a:extLst>
              <a:ext uri="{FF2B5EF4-FFF2-40B4-BE49-F238E27FC236}">
                <a16:creationId xmlns:a16="http://schemas.microsoft.com/office/drawing/2014/main" id="{E265DFC7-1B2A-4A32-9C43-C48EA6FF614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a:xfrm>
            <a:off x="0" y="6129338"/>
            <a:ext cx="12192000" cy="742950"/>
          </a:xfrm>
          <a:prstGeom prst="rect">
            <a:avLst/>
          </a:prstGeom>
        </p:spPr>
      </p:pic>
      <p:cxnSp>
        <p:nvCxnSpPr>
          <p:cNvPr id="65548" name="Straight Connector 65547">
            <a:extLst>
              <a:ext uri="{FF2B5EF4-FFF2-40B4-BE49-F238E27FC236}">
                <a16:creationId xmlns:a16="http://schemas.microsoft.com/office/drawing/2014/main" id="{853B328C-A402-44DE-AABB-9BFBB6617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8142"/>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65538" name="Title 1"/>
          <p:cNvSpPr>
            <a:spLocks noGrp="1"/>
          </p:cNvSpPr>
          <p:nvPr>
            <p:ph type="title"/>
          </p:nvPr>
        </p:nvSpPr>
        <p:spPr>
          <a:xfrm>
            <a:off x="1451581" y="804520"/>
            <a:ext cx="4958419" cy="1049235"/>
          </a:xfrm>
        </p:spPr>
        <p:txBody>
          <a:bodyPr vert="horz" lIns="91440" tIns="45720" rIns="91440" bIns="45720" rtlCol="0" anchor="ctr">
            <a:normAutofit/>
          </a:bodyPr>
          <a:lstStyle/>
          <a:p>
            <a:pPr algn="ctr">
              <a:lnSpc>
                <a:spcPct val="90000"/>
              </a:lnSpc>
            </a:pPr>
            <a:r>
              <a:rPr lang="en-US" sz="3200" b="0">
                <a:solidFill>
                  <a:schemeClr val="accent1"/>
                </a:solidFill>
              </a:rPr>
              <a:t>Infectious Bursal Disease</a:t>
            </a:r>
          </a:p>
        </p:txBody>
      </p:sp>
      <p:sp>
        <p:nvSpPr>
          <p:cNvPr id="65539" name="Content Placeholder 2"/>
          <p:cNvSpPr>
            <a:spLocks noGrp="1"/>
          </p:cNvSpPr>
          <p:nvPr>
            <p:ph type="body" sz="quarter" idx="13"/>
          </p:nvPr>
        </p:nvSpPr>
        <p:spPr>
          <a:xfrm>
            <a:off x="1451581" y="2015732"/>
            <a:ext cx="4958419" cy="3450613"/>
          </a:xfrm>
        </p:spPr>
        <p:txBody>
          <a:bodyPr vert="horz" lIns="91440" tIns="45720" rIns="91440" bIns="45720" rtlCol="0" anchor="t">
            <a:normAutofit/>
          </a:bodyPr>
          <a:lstStyle/>
          <a:p>
            <a:pPr indent="-228600" algn="l">
              <a:lnSpc>
                <a:spcPct val="110000"/>
              </a:lnSpc>
              <a:buFont typeface="Arial" panose="020B0604020202020204" pitchFamily="34" charset="0"/>
              <a:buChar char="•"/>
            </a:pPr>
            <a:r>
              <a:rPr lang="en-US" sz="1300">
                <a:solidFill>
                  <a:schemeClr val="tx1"/>
                </a:solidFill>
              </a:rPr>
              <a:t>System: Bursa</a:t>
            </a:r>
          </a:p>
          <a:p>
            <a:pPr indent="-228600" algn="l">
              <a:lnSpc>
                <a:spcPct val="110000"/>
              </a:lnSpc>
              <a:buFont typeface="Arial" panose="020B0604020202020204" pitchFamily="34" charset="0"/>
              <a:buChar char="•"/>
            </a:pPr>
            <a:r>
              <a:rPr lang="en-US" sz="1300">
                <a:solidFill>
                  <a:schemeClr val="tx1"/>
                </a:solidFill>
              </a:rPr>
              <a:t>Etiologic Agent: birnavirus (IBDV)</a:t>
            </a:r>
          </a:p>
          <a:p>
            <a:pPr indent="-228600" algn="l">
              <a:lnSpc>
                <a:spcPct val="110000"/>
              </a:lnSpc>
              <a:buFont typeface="Arial" panose="020B0604020202020204" pitchFamily="34" charset="0"/>
              <a:buChar char="•"/>
            </a:pPr>
            <a:r>
              <a:rPr lang="en-US" sz="1300">
                <a:solidFill>
                  <a:schemeClr val="tx1"/>
                </a:solidFill>
              </a:rPr>
              <a:t>Signs:severe prostration, incoordination, watery diarrhea, soiled vent feathers, vent picking, and inflammation of the cloaca.</a:t>
            </a:r>
          </a:p>
          <a:p>
            <a:pPr indent="-228600" algn="l">
              <a:lnSpc>
                <a:spcPct val="110000"/>
              </a:lnSpc>
              <a:buFont typeface="Arial" panose="020B0604020202020204" pitchFamily="34" charset="0"/>
              <a:buChar char="•"/>
            </a:pPr>
            <a:r>
              <a:rPr lang="en-US" sz="1300">
                <a:solidFill>
                  <a:schemeClr val="tx1"/>
                </a:solidFill>
              </a:rPr>
              <a:t>Diagnosis: quantitative serologic test such as virus neutralization or ELISA</a:t>
            </a:r>
          </a:p>
          <a:p>
            <a:pPr indent="-228600" algn="l">
              <a:lnSpc>
                <a:spcPct val="110000"/>
              </a:lnSpc>
              <a:buFont typeface="Arial" panose="020B0604020202020204" pitchFamily="34" charset="0"/>
              <a:buChar char="•"/>
            </a:pPr>
            <a:r>
              <a:rPr lang="en-US" sz="1300">
                <a:solidFill>
                  <a:schemeClr val="tx1"/>
                </a:solidFill>
              </a:rPr>
              <a:t>Treatment: Depopulation</a:t>
            </a:r>
          </a:p>
          <a:p>
            <a:pPr indent="-228600" algn="l">
              <a:lnSpc>
                <a:spcPct val="110000"/>
              </a:lnSpc>
              <a:buFont typeface="Arial" panose="020B0604020202020204" pitchFamily="34" charset="0"/>
              <a:buChar char="•"/>
            </a:pPr>
            <a:r>
              <a:rPr lang="en-US" sz="1300">
                <a:solidFill>
                  <a:schemeClr val="tx1"/>
                </a:solidFill>
              </a:rPr>
              <a:t>Prevention/Control: Vaccination</a:t>
            </a:r>
          </a:p>
          <a:p>
            <a:pPr indent="-228600" algn="l">
              <a:lnSpc>
                <a:spcPct val="110000"/>
              </a:lnSpc>
              <a:buFont typeface="Arial" panose="020B0604020202020204" pitchFamily="34" charset="0"/>
              <a:buChar char="•"/>
            </a:pPr>
            <a:r>
              <a:rPr lang="en-US" sz="1300">
                <a:solidFill>
                  <a:schemeClr val="tx1"/>
                </a:solidFill>
              </a:rPr>
              <a:t>Zoonotic: NO</a:t>
            </a:r>
          </a:p>
          <a:p>
            <a:pPr indent="-228600" algn="l">
              <a:lnSpc>
                <a:spcPct val="110000"/>
              </a:lnSpc>
              <a:buFont typeface="Arial" panose="020B0604020202020204" pitchFamily="34" charset="0"/>
              <a:buChar char="•"/>
            </a:pPr>
            <a:endParaRPr lang="en-US" sz="1300">
              <a:solidFill>
                <a:schemeClr val="tx1"/>
              </a:solidFill>
            </a:endParaRPr>
          </a:p>
        </p:txBody>
      </p:sp>
      <p:grpSp>
        <p:nvGrpSpPr>
          <p:cNvPr id="65550" name="Group 65549">
            <a:extLst>
              <a:ext uri="{FF2B5EF4-FFF2-40B4-BE49-F238E27FC236}">
                <a16:creationId xmlns:a16="http://schemas.microsoft.com/office/drawing/2014/main" id="{A1DF00D8-05F3-44F6-A739-39FDAECC42A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899254" y="482171"/>
            <a:ext cx="4652668" cy="5149101"/>
            <a:chOff x="6899254" y="482171"/>
            <a:chExt cx="4652668" cy="5149101"/>
          </a:xfrm>
        </p:grpSpPr>
        <p:sp>
          <p:nvSpPr>
            <p:cNvPr id="65551" name="Rectangle 65550">
              <a:extLst>
                <a:ext uri="{FF2B5EF4-FFF2-40B4-BE49-F238E27FC236}">
                  <a16:creationId xmlns:a16="http://schemas.microsoft.com/office/drawing/2014/main" id="{90BE039F-BBF8-403F-8DCA-0880DB819F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99254" y="482171"/>
              <a:ext cx="4652668" cy="5149101"/>
            </a:xfrm>
            <a:prstGeom prst="rect">
              <a:avLst/>
            </a:prstGeom>
            <a:blipFill dpi="0" rotWithShape="1">
              <a:blip r:embed="rId3">
                <a:alphaModFix amt="30000"/>
              </a:blip>
              <a:srcRect/>
              <a:tile tx="0" ty="0" sx="100000" sy="100000" flip="none" algn="ctr"/>
            </a:blip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extrusionH="76200" contourW="12700" prstMaterial="matte">
              <a:bevelT w="152400" h="50800" prst="softRound"/>
              <a:extrusionClr>
                <a:schemeClr val="tx2"/>
              </a:extrusionClr>
              <a:contourClr>
                <a:schemeClr val="bg2"/>
              </a:contourClr>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5552" name="Rectangle 65551">
              <a:extLst>
                <a:ext uri="{FF2B5EF4-FFF2-40B4-BE49-F238E27FC236}">
                  <a16:creationId xmlns:a16="http://schemas.microsoft.com/office/drawing/2014/main" id="{9CD9F7AD-4C3D-4F91-87A4-9CF96BA11E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239487" y="812507"/>
              <a:ext cx="4001249" cy="4466452"/>
            </a:xfrm>
            <a:prstGeom prst="rect">
              <a:avLst/>
            </a:prstGeom>
            <a:gradFill>
              <a:gsLst>
                <a:gs pos="0">
                  <a:srgbClr val="DADADA"/>
                </a:gs>
                <a:gs pos="100000">
                  <a:srgbClr val="FFFFFE"/>
                </a:gs>
              </a:gsLst>
              <a:lin ang="16200000" scaled="0"/>
            </a:gradFill>
            <a:ln w="38100" cmpd="sng">
              <a:solidFill>
                <a:schemeClr val="tx2">
                  <a:lumMod val="25000"/>
                </a:schemeClr>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2" name="Picture 2">
            <a:extLst>
              <a:ext uri="{FF2B5EF4-FFF2-40B4-BE49-F238E27FC236}">
                <a16:creationId xmlns:a16="http://schemas.microsoft.com/office/drawing/2014/main" id="{4D4BAB2F-2F89-D6B5-6683-7A3B4CE19D5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5414" r="28529" b="-1"/>
          <a:stretch>
            <a:fillRect/>
          </a:stretch>
        </p:blipFill>
        <p:spPr>
          <a:xfrm>
            <a:off x="7555450" y="1116345"/>
            <a:ext cx="3360025" cy="3866172"/>
          </a:xfrm>
          <a:prstGeom prst="rect">
            <a:avLst/>
          </a:prstGeom>
          <a:noFill/>
        </p:spPr>
      </p:pic>
    </p:spTree>
    <p:extLst>
      <p:ext uri="{BB962C8B-B14F-4D97-AF65-F5344CB8AC3E}">
        <p14:creationId xmlns:p14="http://schemas.microsoft.com/office/powerpoint/2010/main" val="684446384"/>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67605" name="Rectangle 67604">
            <a:extLst>
              <a:ext uri="{FF2B5EF4-FFF2-40B4-BE49-F238E27FC236}">
                <a16:creationId xmlns:a16="http://schemas.microsoft.com/office/drawing/2014/main" id="{29C51009-A09A-4689-8E6C-F8FC99E6A8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586" name="Title 1"/>
          <p:cNvSpPr>
            <a:spLocks noGrp="1"/>
          </p:cNvSpPr>
          <p:nvPr>
            <p:ph type="title"/>
          </p:nvPr>
        </p:nvSpPr>
        <p:spPr>
          <a:xfrm>
            <a:off x="1249961" y="1600199"/>
            <a:ext cx="3173482" cy="4297680"/>
          </a:xfrm>
        </p:spPr>
        <p:txBody>
          <a:bodyPr anchor="ctr">
            <a:normAutofit/>
          </a:bodyPr>
          <a:lstStyle/>
          <a:p>
            <a:pPr eaLnBrk="1" hangingPunct="1"/>
            <a:r>
              <a:rPr lang="en-US">
                <a:latin typeface="Calibri" charset="0"/>
              </a:rPr>
              <a:t>Pullorum Disease</a:t>
            </a:r>
          </a:p>
        </p:txBody>
      </p:sp>
      <p:cxnSp>
        <p:nvCxnSpPr>
          <p:cNvPr id="67607" name="Straight Connector 67606">
            <a:extLst>
              <a:ext uri="{FF2B5EF4-FFF2-40B4-BE49-F238E27FC236}">
                <a16:creationId xmlns:a16="http://schemas.microsoft.com/office/drawing/2014/main" id="{9EC65442-F244-409C-BF44-C5D6472E810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600199"/>
            <a:ext cx="0" cy="429768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67587" name="Content Placeholder 2"/>
          <p:cNvSpPr>
            <a:spLocks noGrp="1"/>
          </p:cNvSpPr>
          <p:nvPr>
            <p:ph idx="1"/>
          </p:nvPr>
        </p:nvSpPr>
        <p:spPr>
          <a:xfrm>
            <a:off x="4885151" y="1600199"/>
            <a:ext cx="6169703" cy="4297680"/>
          </a:xfrm>
        </p:spPr>
        <p:txBody>
          <a:bodyPr anchor="ctr">
            <a:normAutofit/>
          </a:bodyPr>
          <a:lstStyle/>
          <a:p>
            <a:pPr eaLnBrk="1" hangingPunct="1"/>
            <a:r>
              <a:rPr lang="en-US">
                <a:latin typeface="Calibri" charset="0"/>
              </a:rPr>
              <a:t>System:GI</a:t>
            </a:r>
          </a:p>
          <a:p>
            <a:pPr eaLnBrk="1" hangingPunct="1"/>
            <a:r>
              <a:rPr lang="en-US">
                <a:latin typeface="Calibri" charset="0"/>
              </a:rPr>
              <a:t>Etiologic Agent: Salmonella pullorum</a:t>
            </a:r>
          </a:p>
          <a:p>
            <a:pPr eaLnBrk="1" hangingPunct="1"/>
            <a:r>
              <a:rPr lang="en-US">
                <a:latin typeface="Calibri" charset="0"/>
              </a:rPr>
              <a:t>Signs:anorectic, appear weak, and have whitish fecal pasting around the vent (diarrhea) </a:t>
            </a:r>
          </a:p>
          <a:p>
            <a:pPr eaLnBrk="1" hangingPunct="1"/>
            <a:r>
              <a:rPr lang="en-US">
                <a:latin typeface="Calibri" charset="0"/>
              </a:rPr>
              <a:t>Diagnosis: Pullorum testing</a:t>
            </a:r>
          </a:p>
          <a:p>
            <a:pPr eaLnBrk="1" hangingPunct="1"/>
            <a:r>
              <a:rPr lang="en-US">
                <a:latin typeface="Calibri" charset="0"/>
              </a:rPr>
              <a:t>Treatment: Depopulatoin</a:t>
            </a:r>
          </a:p>
          <a:p>
            <a:pPr eaLnBrk="1" hangingPunct="1"/>
            <a:r>
              <a:rPr lang="en-US">
                <a:latin typeface="Calibri" charset="0"/>
              </a:rPr>
              <a:t>Prevention/Control: Screening</a:t>
            </a:r>
          </a:p>
          <a:p>
            <a:pPr eaLnBrk="1" hangingPunct="1"/>
            <a:r>
              <a:rPr lang="en-US">
                <a:latin typeface="Calibri" charset="0"/>
              </a:rPr>
              <a:t>Zoonotic: Yes</a:t>
            </a:r>
          </a:p>
          <a:p>
            <a:pPr eaLnBrk="1" hangingPunct="1"/>
            <a:endParaRPr lang="en-US">
              <a:latin typeface="Calibri" charset="0"/>
            </a:endParaRPr>
          </a:p>
        </p:txBody>
      </p:sp>
    </p:spTree>
    <p:extLst>
      <p:ext uri="{BB962C8B-B14F-4D97-AF65-F5344CB8AC3E}">
        <p14:creationId xmlns:p14="http://schemas.microsoft.com/office/powerpoint/2010/main" val="182686946"/>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68616" name="Rectangle 68615">
            <a:extLst>
              <a:ext uri="{FF2B5EF4-FFF2-40B4-BE49-F238E27FC236}">
                <a16:creationId xmlns:a16="http://schemas.microsoft.com/office/drawing/2014/main" id="{29C51009-A09A-4689-8E6C-F8FC99E6A8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610" name="Rectangle 2"/>
          <p:cNvSpPr>
            <a:spLocks noGrp="1" noChangeArrowheads="1"/>
          </p:cNvSpPr>
          <p:nvPr>
            <p:ph type="title"/>
          </p:nvPr>
        </p:nvSpPr>
        <p:spPr>
          <a:xfrm>
            <a:off x="1249961" y="1600199"/>
            <a:ext cx="3173482" cy="4297680"/>
          </a:xfrm>
        </p:spPr>
        <p:txBody>
          <a:bodyPr anchor="ctr">
            <a:normAutofit/>
          </a:bodyPr>
          <a:lstStyle/>
          <a:p>
            <a:pPr eaLnBrk="1" hangingPunct="1"/>
            <a:r>
              <a:rPr lang="en-US">
                <a:latin typeface="Calibri" charset="0"/>
              </a:rPr>
              <a:t>Pullorum disease</a:t>
            </a:r>
          </a:p>
        </p:txBody>
      </p:sp>
      <p:cxnSp>
        <p:nvCxnSpPr>
          <p:cNvPr id="68618" name="Straight Connector 68617">
            <a:extLst>
              <a:ext uri="{FF2B5EF4-FFF2-40B4-BE49-F238E27FC236}">
                <a16:creationId xmlns:a16="http://schemas.microsoft.com/office/drawing/2014/main" id="{9EC65442-F244-409C-BF44-C5D6472E810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600199"/>
            <a:ext cx="0" cy="429768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68611" name="Rectangle 3"/>
          <p:cNvSpPr>
            <a:spLocks noGrp="1" noChangeArrowheads="1"/>
          </p:cNvSpPr>
          <p:nvPr>
            <p:ph idx="1"/>
          </p:nvPr>
        </p:nvSpPr>
        <p:spPr>
          <a:xfrm>
            <a:off x="4885151" y="1600199"/>
            <a:ext cx="6169703" cy="4297680"/>
          </a:xfrm>
        </p:spPr>
        <p:txBody>
          <a:bodyPr anchor="ctr">
            <a:normAutofit/>
          </a:bodyPr>
          <a:lstStyle/>
          <a:p>
            <a:pPr eaLnBrk="1" hangingPunct="1"/>
            <a:r>
              <a:rPr lang="en-US" dirty="0">
                <a:latin typeface="Calibri" charset="0"/>
              </a:rPr>
              <a:t>Acute or chronic, salmonella pullorum</a:t>
            </a:r>
          </a:p>
          <a:p>
            <a:pPr eaLnBrk="1" hangingPunct="1"/>
            <a:r>
              <a:rPr lang="en-US" dirty="0">
                <a:latin typeface="Calibri" charset="0"/>
              </a:rPr>
              <a:t>Egg transmitted</a:t>
            </a:r>
          </a:p>
          <a:p>
            <a:pPr eaLnBrk="1" hangingPunct="1"/>
            <a:r>
              <a:rPr lang="en-US" dirty="0">
                <a:latin typeface="Calibri" charset="0"/>
              </a:rPr>
              <a:t>Resp or </a:t>
            </a:r>
            <a:r>
              <a:rPr lang="en-US" dirty="0" err="1">
                <a:latin typeface="Calibri" charset="0"/>
              </a:rPr>
              <a:t>gi</a:t>
            </a:r>
            <a:endParaRPr lang="en-US" dirty="0">
              <a:latin typeface="Calibri" charset="0"/>
            </a:endParaRPr>
          </a:p>
          <a:p>
            <a:pPr eaLnBrk="1" hangingPunct="1"/>
            <a:r>
              <a:rPr lang="en-US" dirty="0">
                <a:latin typeface="Calibri" charset="0"/>
              </a:rPr>
              <a:t>Young birds, mortality 90%</a:t>
            </a:r>
          </a:p>
          <a:p>
            <a:pPr eaLnBrk="1" hangingPunct="1"/>
            <a:r>
              <a:rPr lang="en-US" dirty="0">
                <a:latin typeface="Calibri" charset="0"/>
              </a:rPr>
              <a:t>Pullorum testing- blood</a:t>
            </a:r>
          </a:p>
          <a:p>
            <a:pPr eaLnBrk="1" hangingPunct="1"/>
            <a:r>
              <a:rPr lang="en-US" dirty="0">
                <a:latin typeface="Calibri" charset="0"/>
              </a:rPr>
              <a:t>Eradication/depopulation</a:t>
            </a:r>
          </a:p>
        </p:txBody>
      </p:sp>
    </p:spTree>
    <p:extLst>
      <p:ext uri="{BB962C8B-B14F-4D97-AF65-F5344CB8AC3E}">
        <p14:creationId xmlns:p14="http://schemas.microsoft.com/office/powerpoint/2010/main" val="3328099765"/>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64519" name="Content Placeholder 64518">
            <a:extLst>
              <a:ext uri="{FF2B5EF4-FFF2-40B4-BE49-F238E27FC236}">
                <a16:creationId xmlns:a16="http://schemas.microsoft.com/office/drawing/2014/main" id="{BC442F97-C3C6-248E-6970-C1907CDA1D13}"/>
              </a:ext>
            </a:extLst>
          </p:cNvPr>
          <p:cNvSpPr>
            <a:spLocks noGrp="1"/>
          </p:cNvSpPr>
          <p:nvPr>
            <p:ph idx="1"/>
          </p:nvPr>
        </p:nvSpPr>
        <p:spPr>
          <a:xfrm>
            <a:off x="1451581" y="2015732"/>
            <a:ext cx="3526523" cy="3450613"/>
          </a:xfrm>
        </p:spPr>
        <p:txBody>
          <a:bodyPr>
            <a:normAutofit/>
          </a:bodyPr>
          <a:lstStyle/>
          <a:p>
            <a:r>
              <a:rPr lang="en-US" dirty="0"/>
              <a:t>Pullorum Disease</a:t>
            </a:r>
          </a:p>
        </p:txBody>
      </p:sp>
      <p:grpSp>
        <p:nvGrpSpPr>
          <p:cNvPr id="64531" name="Group 64530">
            <a:extLst>
              <a:ext uri="{FF2B5EF4-FFF2-40B4-BE49-F238E27FC236}">
                <a16:creationId xmlns:a16="http://schemas.microsoft.com/office/drawing/2014/main" id="{F6ECD7E6-4E68-4AA6-864A-6828B6EC19D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60131" y="482171"/>
            <a:ext cx="6091791" cy="5149101"/>
            <a:chOff x="5460131" y="482171"/>
            <a:chExt cx="6091791" cy="5149101"/>
          </a:xfrm>
        </p:grpSpPr>
        <p:sp>
          <p:nvSpPr>
            <p:cNvPr id="64532" name="Rectangle 64531">
              <a:extLst>
                <a:ext uri="{FF2B5EF4-FFF2-40B4-BE49-F238E27FC236}">
                  <a16:creationId xmlns:a16="http://schemas.microsoft.com/office/drawing/2014/main" id="{5015161F-D342-4A16-AA7A-F3ECC1284A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60131" y="482171"/>
              <a:ext cx="6091791" cy="5149101"/>
            </a:xfrm>
            <a:prstGeom prst="rect">
              <a:avLst/>
            </a:prstGeom>
            <a:blipFill dpi="0" rotWithShape="1">
              <a:blip r:embed="rId2">
                <a:alphaModFix amt="30000"/>
              </a:blip>
              <a:srcRect/>
              <a:tile tx="0" ty="0" sx="100000" sy="100000" flip="none" algn="ctr"/>
            </a:blip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extrusionH="76200" contourW="12700" prstMaterial="matte">
              <a:bevelT w="152400" h="50800" prst="softRound"/>
              <a:extrusionClr>
                <a:schemeClr val="tx2"/>
              </a:extrusionClr>
              <a:contourClr>
                <a:schemeClr val="bg2"/>
              </a:contourClr>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4533" name="Rectangle 64532">
              <a:extLst>
                <a:ext uri="{FF2B5EF4-FFF2-40B4-BE49-F238E27FC236}">
                  <a16:creationId xmlns:a16="http://schemas.microsoft.com/office/drawing/2014/main" id="{699EC793-B1FE-496C-A671-5F36632641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78956" y="812507"/>
              <a:ext cx="5461780" cy="4466452"/>
            </a:xfrm>
            <a:prstGeom prst="rect">
              <a:avLst/>
            </a:prstGeom>
            <a:gradFill>
              <a:gsLst>
                <a:gs pos="0">
                  <a:srgbClr val="DADADA"/>
                </a:gs>
                <a:gs pos="100000">
                  <a:srgbClr val="FFFFFE"/>
                </a:gs>
              </a:gsLst>
              <a:lin ang="16200000" scaled="0"/>
            </a:gradFill>
            <a:ln w="38100" cmpd="sng">
              <a:solidFill>
                <a:schemeClr val="tx2">
                  <a:lumMod val="25000"/>
                </a:schemeClr>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64515" name="Picture 2"/>
          <p:cNvPicPr>
            <a:picLocks noChangeAspect="1" noChangeArrowheads="1"/>
          </p:cNvPicPr>
          <p:nvPr/>
        </p:nvPicPr>
        <p:blipFill>
          <a:blip r:embed="rId3">
            <a:extLst>
              <a:ext uri="{28A0092B-C50C-407E-A947-70E740481C1C}">
                <a14:useLocalDpi xmlns:a14="http://schemas.microsoft.com/office/drawing/2010/main" val="0"/>
              </a:ext>
            </a:extLst>
          </a:blip>
          <a:srcRect t="16317" r="1" b="3298"/>
          <a:stretch>
            <a:fillRect/>
          </a:stretch>
        </p:blipFill>
        <p:spPr>
          <a:xfrm>
            <a:off x="6093926" y="1116345"/>
            <a:ext cx="4821551" cy="3866172"/>
          </a:xfrm>
          <a:prstGeom prst="rect">
            <a:avLst/>
          </a:prstGeom>
        </p:spPr>
      </p:pic>
    </p:spTree>
    <p:extLst>
      <p:ext uri="{BB962C8B-B14F-4D97-AF65-F5344CB8AC3E}">
        <p14:creationId xmlns:p14="http://schemas.microsoft.com/office/powerpoint/2010/main" val="1693839356"/>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a:bodyPr>
          <a:lstStyle/>
          <a:p>
            <a:pPr>
              <a:defRPr/>
            </a:pPr>
            <a:r>
              <a:rPr lang="en-US" dirty="0">
                <a:ea typeface="+mj-ea"/>
              </a:rPr>
              <a:t>Diseases Affecting the respiratory system</a:t>
            </a:r>
          </a:p>
        </p:txBody>
      </p:sp>
      <p:graphicFrame>
        <p:nvGraphicFramePr>
          <p:cNvPr id="69637" name="Content Placeholder 2">
            <a:extLst>
              <a:ext uri="{FF2B5EF4-FFF2-40B4-BE49-F238E27FC236}">
                <a16:creationId xmlns:a16="http://schemas.microsoft.com/office/drawing/2014/main" id="{5406AF97-DCBF-2214-FC68-13D416A4DC2E}"/>
              </a:ext>
            </a:extLst>
          </p:cNvPr>
          <p:cNvGraphicFramePr>
            <a:graphicFrameLocks noGrp="1"/>
          </p:cNvGraphicFramePr>
          <p:nvPr>
            <p:ph idx="1"/>
          </p:nvPr>
        </p:nvGraphicFramePr>
        <p:xfrm>
          <a:off x="1451579" y="2015732"/>
          <a:ext cx="9291215" cy="34506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49175097"/>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70664" name="Rectangle 70663">
            <a:extLst>
              <a:ext uri="{FF2B5EF4-FFF2-40B4-BE49-F238E27FC236}">
                <a16:creationId xmlns:a16="http://schemas.microsoft.com/office/drawing/2014/main" id="{130B326A-C054-4820-AFCA-FCB009ABC6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622291"/>
            <a:ext cx="12192000" cy="2505984"/>
          </a:xfrm>
          <a:prstGeom prst="rect">
            <a:avLst/>
          </a:prstGeom>
          <a:gradFill flip="none" rotWithShape="1">
            <a:gsLst>
              <a:gs pos="0">
                <a:schemeClr val="bg2">
                  <a:alpha val="0"/>
                </a:schemeClr>
              </a:gs>
              <a:gs pos="100000">
                <a:schemeClr val="bg2">
                  <a:alpha val="8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70666" name="Picture 70665">
            <a:extLst>
              <a:ext uri="{FF2B5EF4-FFF2-40B4-BE49-F238E27FC236}">
                <a16:creationId xmlns:a16="http://schemas.microsoft.com/office/drawing/2014/main" id="{E265DFC7-1B2A-4A32-9C43-C48EA6FF614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a:xfrm>
            <a:off x="0" y="6129338"/>
            <a:ext cx="12192000" cy="742950"/>
          </a:xfrm>
          <a:prstGeom prst="rect">
            <a:avLst/>
          </a:prstGeom>
        </p:spPr>
      </p:pic>
      <p:cxnSp>
        <p:nvCxnSpPr>
          <p:cNvPr id="70668" name="Straight Connector 70667">
            <a:extLst>
              <a:ext uri="{FF2B5EF4-FFF2-40B4-BE49-F238E27FC236}">
                <a16:creationId xmlns:a16="http://schemas.microsoft.com/office/drawing/2014/main" id="{853B328C-A402-44DE-AABB-9BFBB6617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8142"/>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70658" name="Title 1"/>
          <p:cNvSpPr>
            <a:spLocks noGrp="1"/>
          </p:cNvSpPr>
          <p:nvPr>
            <p:ph type="title"/>
          </p:nvPr>
        </p:nvSpPr>
        <p:spPr>
          <a:xfrm>
            <a:off x="1451580" y="804520"/>
            <a:ext cx="3530157" cy="1049235"/>
          </a:xfrm>
        </p:spPr>
        <p:txBody>
          <a:bodyPr vert="horz" lIns="91440" tIns="45720" rIns="91440" bIns="45720" rtlCol="0" anchor="ctr">
            <a:normAutofit/>
          </a:bodyPr>
          <a:lstStyle/>
          <a:p>
            <a:pPr algn="ctr">
              <a:lnSpc>
                <a:spcPct val="90000"/>
              </a:lnSpc>
            </a:pPr>
            <a:r>
              <a:rPr lang="en-US" sz="3200" b="0">
                <a:solidFill>
                  <a:schemeClr val="accent1"/>
                </a:solidFill>
              </a:rPr>
              <a:t>Fowl Pox</a:t>
            </a:r>
          </a:p>
        </p:txBody>
      </p:sp>
      <p:sp>
        <p:nvSpPr>
          <p:cNvPr id="70659" name="Content Placeholder 2"/>
          <p:cNvSpPr>
            <a:spLocks noGrp="1"/>
          </p:cNvSpPr>
          <p:nvPr>
            <p:ph type="body" sz="quarter" idx="13"/>
          </p:nvPr>
        </p:nvSpPr>
        <p:spPr>
          <a:xfrm>
            <a:off x="1451581" y="2015732"/>
            <a:ext cx="3526523" cy="3450613"/>
          </a:xfrm>
        </p:spPr>
        <p:txBody>
          <a:bodyPr vert="horz" lIns="91440" tIns="45720" rIns="91440" bIns="45720" rtlCol="0" anchor="t">
            <a:normAutofit/>
          </a:bodyPr>
          <a:lstStyle/>
          <a:p>
            <a:pPr indent="-228600" algn="l">
              <a:lnSpc>
                <a:spcPct val="110000"/>
              </a:lnSpc>
              <a:buFont typeface="Arial" panose="020B0604020202020204" pitchFamily="34" charset="0"/>
              <a:buChar char="•"/>
            </a:pPr>
            <a:r>
              <a:rPr lang="en-US" sz="1500">
                <a:solidFill>
                  <a:schemeClr val="tx1"/>
                </a:solidFill>
              </a:rPr>
              <a:t>System: Integument</a:t>
            </a:r>
          </a:p>
          <a:p>
            <a:pPr indent="-228600" algn="l">
              <a:lnSpc>
                <a:spcPct val="110000"/>
              </a:lnSpc>
              <a:buFont typeface="Arial" panose="020B0604020202020204" pitchFamily="34" charset="0"/>
              <a:buChar char="•"/>
            </a:pPr>
            <a:r>
              <a:rPr lang="en-US" sz="1500">
                <a:solidFill>
                  <a:schemeClr val="tx1"/>
                </a:solidFill>
              </a:rPr>
              <a:t>Etiologic Agent:large DNA virus (an avipoxvirus, family Poxviridae)</a:t>
            </a:r>
          </a:p>
          <a:p>
            <a:pPr indent="-228600" algn="l">
              <a:lnSpc>
                <a:spcPct val="110000"/>
              </a:lnSpc>
              <a:buFont typeface="Arial" panose="020B0604020202020204" pitchFamily="34" charset="0"/>
              <a:buChar char="•"/>
            </a:pPr>
            <a:r>
              <a:rPr lang="en-US" sz="1500">
                <a:solidFill>
                  <a:schemeClr val="tx1"/>
                </a:solidFill>
              </a:rPr>
              <a:t>Signs: scabs</a:t>
            </a:r>
          </a:p>
          <a:p>
            <a:pPr indent="-228600" algn="l">
              <a:lnSpc>
                <a:spcPct val="110000"/>
              </a:lnSpc>
              <a:buFont typeface="Arial" panose="020B0604020202020204" pitchFamily="34" charset="0"/>
              <a:buChar char="•"/>
            </a:pPr>
            <a:r>
              <a:rPr lang="en-US" sz="1500">
                <a:solidFill>
                  <a:schemeClr val="tx1"/>
                </a:solidFill>
              </a:rPr>
              <a:t>Diagnosis:PCR</a:t>
            </a:r>
          </a:p>
          <a:p>
            <a:pPr indent="-228600" algn="l">
              <a:lnSpc>
                <a:spcPct val="110000"/>
              </a:lnSpc>
              <a:buFont typeface="Arial" panose="020B0604020202020204" pitchFamily="34" charset="0"/>
              <a:buChar char="•"/>
            </a:pPr>
            <a:r>
              <a:rPr lang="en-US" sz="1500">
                <a:solidFill>
                  <a:schemeClr val="tx1"/>
                </a:solidFill>
              </a:rPr>
              <a:t>Treatment: self limiting/ ELISA/ Virus neutralization</a:t>
            </a:r>
          </a:p>
          <a:p>
            <a:pPr indent="-228600" algn="l">
              <a:lnSpc>
                <a:spcPct val="110000"/>
              </a:lnSpc>
              <a:buFont typeface="Arial" panose="020B0604020202020204" pitchFamily="34" charset="0"/>
              <a:buChar char="•"/>
            </a:pPr>
            <a:r>
              <a:rPr lang="en-US" sz="1500">
                <a:solidFill>
                  <a:schemeClr val="tx1"/>
                </a:solidFill>
              </a:rPr>
              <a:t>Prevention/Control: Vaccination</a:t>
            </a:r>
          </a:p>
          <a:p>
            <a:pPr indent="-228600" algn="l">
              <a:lnSpc>
                <a:spcPct val="110000"/>
              </a:lnSpc>
              <a:buFont typeface="Arial" panose="020B0604020202020204" pitchFamily="34" charset="0"/>
              <a:buChar char="•"/>
            </a:pPr>
            <a:r>
              <a:rPr lang="en-US" sz="1500">
                <a:solidFill>
                  <a:schemeClr val="tx1"/>
                </a:solidFill>
              </a:rPr>
              <a:t>Zoonotic: Yes</a:t>
            </a:r>
          </a:p>
          <a:p>
            <a:pPr indent="-228600" algn="l">
              <a:lnSpc>
                <a:spcPct val="110000"/>
              </a:lnSpc>
              <a:buFont typeface="Arial" panose="020B0604020202020204" pitchFamily="34" charset="0"/>
              <a:buChar char="•"/>
            </a:pPr>
            <a:endParaRPr lang="en-US" sz="1500">
              <a:solidFill>
                <a:schemeClr val="tx1"/>
              </a:solidFill>
            </a:endParaRPr>
          </a:p>
        </p:txBody>
      </p:sp>
      <p:grpSp>
        <p:nvGrpSpPr>
          <p:cNvPr id="70670" name="Group 70669">
            <a:extLst>
              <a:ext uri="{FF2B5EF4-FFF2-40B4-BE49-F238E27FC236}">
                <a16:creationId xmlns:a16="http://schemas.microsoft.com/office/drawing/2014/main" id="{F6ECD7E6-4E68-4AA6-864A-6828B6EC19D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60131" y="482171"/>
            <a:ext cx="6091791" cy="5149101"/>
            <a:chOff x="5460131" y="482171"/>
            <a:chExt cx="6091791" cy="5149101"/>
          </a:xfrm>
        </p:grpSpPr>
        <p:sp>
          <p:nvSpPr>
            <p:cNvPr id="70671" name="Rectangle 70670">
              <a:extLst>
                <a:ext uri="{FF2B5EF4-FFF2-40B4-BE49-F238E27FC236}">
                  <a16:creationId xmlns:a16="http://schemas.microsoft.com/office/drawing/2014/main" id="{5015161F-D342-4A16-AA7A-F3ECC1284A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60131" y="482171"/>
              <a:ext cx="6091791" cy="5149101"/>
            </a:xfrm>
            <a:prstGeom prst="rect">
              <a:avLst/>
            </a:prstGeom>
            <a:blipFill dpi="0" rotWithShape="1">
              <a:blip r:embed="rId3">
                <a:alphaModFix amt="30000"/>
              </a:blip>
              <a:srcRect/>
              <a:tile tx="0" ty="0" sx="100000" sy="100000" flip="none" algn="ctr"/>
            </a:blip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extrusionH="76200" contourW="12700" prstMaterial="matte">
              <a:bevelT w="152400" h="50800" prst="softRound"/>
              <a:extrusionClr>
                <a:schemeClr val="tx2"/>
              </a:extrusionClr>
              <a:contourClr>
                <a:schemeClr val="bg2"/>
              </a:contourClr>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0672" name="Rectangle 70671">
              <a:extLst>
                <a:ext uri="{FF2B5EF4-FFF2-40B4-BE49-F238E27FC236}">
                  <a16:creationId xmlns:a16="http://schemas.microsoft.com/office/drawing/2014/main" id="{699EC793-B1FE-496C-A671-5F36632641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78956" y="812507"/>
              <a:ext cx="5461780" cy="4466452"/>
            </a:xfrm>
            <a:prstGeom prst="rect">
              <a:avLst/>
            </a:prstGeom>
            <a:gradFill>
              <a:gsLst>
                <a:gs pos="0">
                  <a:srgbClr val="DADADA"/>
                </a:gs>
                <a:gs pos="100000">
                  <a:srgbClr val="FFFFFE"/>
                </a:gs>
              </a:gsLst>
              <a:lin ang="16200000" scaled="0"/>
            </a:gradFill>
            <a:ln w="38100" cmpd="sng">
              <a:solidFill>
                <a:schemeClr val="tx2">
                  <a:lumMod val="25000"/>
                </a:schemeClr>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2" name="Picture 2">
            <a:extLst>
              <a:ext uri="{FF2B5EF4-FFF2-40B4-BE49-F238E27FC236}">
                <a16:creationId xmlns:a16="http://schemas.microsoft.com/office/drawing/2014/main" id="{1D032ACC-AE00-D3E9-9FC5-191008F7C3A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0027" r="-2" b="16303"/>
          <a:stretch>
            <a:fillRect/>
          </a:stretch>
        </p:blipFill>
        <p:spPr>
          <a:xfrm>
            <a:off x="6093926" y="1116345"/>
            <a:ext cx="4821551" cy="3866172"/>
          </a:xfrm>
          <a:prstGeom prst="rect">
            <a:avLst/>
          </a:prstGeom>
          <a:noFill/>
        </p:spPr>
      </p:pic>
    </p:spTree>
    <p:extLst>
      <p:ext uri="{BB962C8B-B14F-4D97-AF65-F5344CB8AC3E}">
        <p14:creationId xmlns:p14="http://schemas.microsoft.com/office/powerpoint/2010/main" val="2968629724"/>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72712" name="Rectangle 72711">
            <a:extLst>
              <a:ext uri="{FF2B5EF4-FFF2-40B4-BE49-F238E27FC236}">
                <a16:creationId xmlns:a16="http://schemas.microsoft.com/office/drawing/2014/main" id="{FD6EDB49-211E-499D-9A08-6C5FF3D06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72714" name="Rectangle 72713">
            <a:extLst>
              <a:ext uri="{FF2B5EF4-FFF2-40B4-BE49-F238E27FC236}">
                <a16:creationId xmlns:a16="http://schemas.microsoft.com/office/drawing/2014/main" id="{C5FFF17D-767C-40E7-8C89-962F1F54BC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331" y="638508"/>
            <a:ext cx="10905339" cy="4843439"/>
          </a:xfrm>
          <a:prstGeom prst="rect">
            <a:avLst/>
          </a:prstGeom>
          <a:blipFill dpi="0" rotWithShape="1">
            <a:blip r:embed="rId2">
              <a:alphaModFix amt="30000"/>
            </a:blip>
            <a:srcRect/>
            <a:tile tx="0" ty="0" sx="100000" sy="100000" flip="none" algn="ctr"/>
          </a:blip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extrusionH="76200" contourW="12700" prstMaterial="matte">
            <a:bevelT w="152400" h="50800" prst="softRound"/>
            <a:extrusionClr>
              <a:schemeClr val="tx2"/>
            </a:extrusionClr>
            <a:contourClr>
              <a:srgbClr val="949494"/>
            </a:contourClr>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2716" name="Rectangle 72715">
            <a:extLst>
              <a:ext uri="{FF2B5EF4-FFF2-40B4-BE49-F238E27FC236}">
                <a16:creationId xmlns:a16="http://schemas.microsoft.com/office/drawing/2014/main" id="{E69F39E1-619D-4D9E-8823-8BD8CC3206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0204" y="865667"/>
            <a:ext cx="10451592" cy="4389120"/>
          </a:xfrm>
          <a:prstGeom prst="rect">
            <a:avLst/>
          </a:prstGeom>
          <a:gradFill>
            <a:gsLst>
              <a:gs pos="0">
                <a:srgbClr val="DADADA"/>
              </a:gs>
              <a:gs pos="100000">
                <a:srgbClr val="FFFFFE"/>
              </a:gs>
            </a:gsLst>
            <a:lin ang="16200000" scaled="0"/>
          </a:gradFill>
          <a:ln w="38100" cmpd="sng">
            <a:solidFill>
              <a:srgbClr val="827670"/>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useBgFill="1">
        <p:nvSpPr>
          <p:cNvPr id="72718" name="Rectangle 72717">
            <a:extLst>
              <a:ext uri="{FF2B5EF4-FFF2-40B4-BE49-F238E27FC236}">
                <a16:creationId xmlns:a16="http://schemas.microsoft.com/office/drawing/2014/main" id="{C8C53F47-DF50-454F-A5A6-6B969748D9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4796" y="1030259"/>
            <a:ext cx="10122408" cy="4059936"/>
          </a:xfrm>
          <a:prstGeom prst="rect">
            <a:avLst/>
          </a:prstGeom>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706" name="Title 1"/>
          <p:cNvSpPr>
            <a:spLocks noGrp="1"/>
          </p:cNvSpPr>
          <p:nvPr>
            <p:ph type="title"/>
          </p:nvPr>
        </p:nvSpPr>
        <p:spPr>
          <a:xfrm>
            <a:off x="1393055" y="1376053"/>
            <a:ext cx="9405891" cy="1002990"/>
          </a:xfrm>
        </p:spPr>
        <p:txBody>
          <a:bodyPr>
            <a:normAutofit/>
          </a:bodyPr>
          <a:lstStyle/>
          <a:p>
            <a:pPr eaLnBrk="1" hangingPunct="1"/>
            <a:r>
              <a:rPr lang="en-US" sz="3600">
                <a:latin typeface="Calibri" charset="0"/>
              </a:rPr>
              <a:t>Avian Influenza</a:t>
            </a:r>
          </a:p>
        </p:txBody>
      </p:sp>
      <p:sp>
        <p:nvSpPr>
          <p:cNvPr id="72707" name="Content Placeholder 2"/>
          <p:cNvSpPr>
            <a:spLocks noGrp="1"/>
          </p:cNvSpPr>
          <p:nvPr>
            <p:ph idx="1"/>
          </p:nvPr>
        </p:nvSpPr>
        <p:spPr>
          <a:xfrm>
            <a:off x="1393055" y="2464991"/>
            <a:ext cx="9405891" cy="2403571"/>
          </a:xfrm>
        </p:spPr>
        <p:txBody>
          <a:bodyPr>
            <a:normAutofit/>
          </a:bodyPr>
          <a:lstStyle/>
          <a:p>
            <a:pPr eaLnBrk="1" hangingPunct="1">
              <a:lnSpc>
                <a:spcPct val="110000"/>
              </a:lnSpc>
            </a:pPr>
            <a:r>
              <a:rPr lang="en-US" sz="1800">
                <a:latin typeface="Calibri" charset="0"/>
              </a:rPr>
              <a:t>System: Respirator</a:t>
            </a:r>
          </a:p>
          <a:p>
            <a:pPr eaLnBrk="1" hangingPunct="1">
              <a:lnSpc>
                <a:spcPct val="110000"/>
              </a:lnSpc>
            </a:pPr>
            <a:r>
              <a:rPr lang="en-US" sz="1800">
                <a:latin typeface="Calibri" charset="0"/>
              </a:rPr>
              <a:t>Etiologic Agent:Avian influenza (AI) viruses</a:t>
            </a:r>
          </a:p>
          <a:p>
            <a:pPr eaLnBrk="1" hangingPunct="1">
              <a:lnSpc>
                <a:spcPct val="110000"/>
              </a:lnSpc>
            </a:pPr>
            <a:r>
              <a:rPr lang="en-US" sz="1800">
                <a:latin typeface="Calibri" charset="0"/>
              </a:rPr>
              <a:t>Signs: cyanosis and edema of the head, comb, and wattle; edema and discoloration of the shanks and feet due to subcutaneous ecchymotic hemorrhages; petechial hemorrhages on visceral organs and in muscles; and blood-tinged oral and nasal discharges</a:t>
            </a:r>
          </a:p>
          <a:p>
            <a:pPr eaLnBrk="1" hangingPunct="1">
              <a:lnSpc>
                <a:spcPct val="110000"/>
              </a:lnSpc>
            </a:pPr>
            <a:r>
              <a:rPr lang="en-US" sz="1800">
                <a:latin typeface="Calibri" charset="0"/>
              </a:rPr>
              <a:t>Zoonotic</a:t>
            </a:r>
          </a:p>
          <a:p>
            <a:pPr eaLnBrk="1" hangingPunct="1">
              <a:lnSpc>
                <a:spcPct val="110000"/>
              </a:lnSpc>
            </a:pPr>
            <a:endParaRPr lang="en-US" sz="1800">
              <a:latin typeface="Calibri" charset="0"/>
            </a:endParaRPr>
          </a:p>
        </p:txBody>
      </p:sp>
      <p:pic>
        <p:nvPicPr>
          <p:cNvPr id="72720" name="Picture 72719">
            <a:extLst>
              <a:ext uri="{FF2B5EF4-FFF2-40B4-BE49-F238E27FC236}">
                <a16:creationId xmlns:a16="http://schemas.microsoft.com/office/drawing/2014/main" id="{84F1D497-3294-4AC9-A4C1-C4AD76BE3FE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a:xfrm>
            <a:off x="0" y="6129338"/>
            <a:ext cx="12192000" cy="742950"/>
          </a:xfrm>
          <a:prstGeom prst="rect">
            <a:avLst/>
          </a:prstGeom>
        </p:spPr>
      </p:pic>
    </p:spTree>
    <p:extLst>
      <p:ext uri="{BB962C8B-B14F-4D97-AF65-F5344CB8AC3E}">
        <p14:creationId xmlns:p14="http://schemas.microsoft.com/office/powerpoint/2010/main" val="2565494147"/>
      </p:ext>
    </p:extLst>
  </p:cSld>
  <p:clrMapOvr>
    <a:overrideClrMapping bg1="lt1" tx1="dk1" bg2="lt2" tx2="dk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609600" y="365760"/>
            <a:ext cx="10972800" cy="731520"/>
          </a:xfrm>
          <a:prstGeom prst="rect">
            <a:avLst/>
          </a:prstGeom>
          <a:noFill/>
          <a:ln/>
        </p:spPr>
        <p:txBody>
          <a:bodyPr wrap="square" rtlCol="0" anchor="ctr"/>
          <a:lstStyle/>
          <a:p>
            <a:r>
              <a:rPr lang="en-US" sz="4800" b="1" dirty="0">
                <a:solidFill>
                  <a:schemeClr val="accent1"/>
                </a:solidFill>
              </a:rPr>
              <a:t>SASSO Breeds - Dual Purpose</a:t>
            </a:r>
            <a:endParaRPr lang="en-US" sz="4800" dirty="0">
              <a:solidFill>
                <a:schemeClr val="accent1"/>
              </a:solidFill>
            </a:endParaRPr>
          </a:p>
        </p:txBody>
      </p:sp>
      <p:sp>
        <p:nvSpPr>
          <p:cNvPr id="3" name="Text 1"/>
          <p:cNvSpPr/>
          <p:nvPr/>
        </p:nvSpPr>
        <p:spPr>
          <a:xfrm>
            <a:off x="609600" y="1158240"/>
            <a:ext cx="10972800" cy="487680"/>
          </a:xfrm>
          <a:prstGeom prst="rect">
            <a:avLst/>
          </a:prstGeom>
          <a:noFill/>
          <a:ln/>
        </p:spPr>
        <p:txBody>
          <a:bodyPr wrap="square" rtlCol="0" anchor="ctr"/>
          <a:lstStyle/>
          <a:p>
            <a:r>
              <a:rPr lang="en-US" sz="2133" i="1" dirty="0">
                <a:solidFill>
                  <a:srgbClr val="5A6C7D"/>
                </a:solidFill>
              </a:rPr>
              <a:t>Improved Colored Chickens for African Conditions</a:t>
            </a:r>
            <a:endParaRPr lang="en-US" sz="2133" dirty="0"/>
          </a:p>
        </p:txBody>
      </p:sp>
      <p:sp>
        <p:nvSpPr>
          <p:cNvPr id="4" name="Shape 2"/>
          <p:cNvSpPr/>
          <p:nvPr/>
        </p:nvSpPr>
        <p:spPr>
          <a:xfrm>
            <a:off x="293914" y="2804160"/>
            <a:ext cx="7508965" cy="3044549"/>
          </a:xfrm>
          <a:prstGeom prst="rect">
            <a:avLst/>
          </a:prstGeom>
          <a:solidFill>
            <a:srgbClr val="FFFFFF"/>
          </a:solidFill>
          <a:ln w="12700">
            <a:solidFill>
              <a:srgbClr val="A7BEAE"/>
            </a:solidFill>
            <a:prstDash val="solid"/>
          </a:ln>
        </p:spPr>
        <p:txBody>
          <a:bodyPr/>
          <a:lstStyle/>
          <a:p>
            <a:endParaRPr lang="en-US" sz="2400"/>
          </a:p>
        </p:txBody>
      </p:sp>
      <p:sp>
        <p:nvSpPr>
          <p:cNvPr id="5" name="Text 3"/>
          <p:cNvSpPr/>
          <p:nvPr/>
        </p:nvSpPr>
        <p:spPr>
          <a:xfrm>
            <a:off x="731520" y="2011680"/>
            <a:ext cx="7071360" cy="609600"/>
          </a:xfrm>
          <a:prstGeom prst="rect">
            <a:avLst/>
          </a:prstGeom>
          <a:noFill/>
          <a:ln/>
        </p:spPr>
        <p:txBody>
          <a:bodyPr wrap="square" rtlCol="0" anchor="ctr"/>
          <a:lstStyle/>
          <a:p>
            <a:r>
              <a:rPr lang="en-US" sz="2133" b="1" dirty="0">
                <a:solidFill>
                  <a:srgbClr val="B85042"/>
                </a:solidFill>
              </a:rPr>
              <a:t>SASSO (Selection Avicole de la Sarthe et du Sud-Ouest)</a:t>
            </a:r>
            <a:endParaRPr lang="en-US" sz="2133" dirty="0"/>
          </a:p>
        </p:txBody>
      </p:sp>
      <p:sp>
        <p:nvSpPr>
          <p:cNvPr id="6" name="Text 4"/>
          <p:cNvSpPr/>
          <p:nvPr/>
        </p:nvSpPr>
        <p:spPr>
          <a:xfrm>
            <a:off x="853440" y="2804160"/>
            <a:ext cx="6827520" cy="3291840"/>
          </a:xfrm>
          <a:prstGeom prst="rect">
            <a:avLst/>
          </a:prstGeom>
          <a:noFill/>
          <a:ln/>
        </p:spPr>
        <p:txBody>
          <a:bodyPr wrap="square" rtlCol="0" anchor="ctr"/>
          <a:lstStyle/>
          <a:p>
            <a:pPr marL="457189" indent="-457189">
              <a:buSzPct val="100000"/>
              <a:buChar char="•"/>
            </a:pPr>
            <a:r>
              <a:rPr lang="en-US" sz="1600" dirty="0">
                <a:solidFill>
                  <a:srgbClr val="2C3E50"/>
                </a:solidFill>
              </a:rPr>
              <a:t>Origin: France (Hendrix Genetics)</a:t>
            </a:r>
            <a:endParaRPr lang="en-US" sz="1600" dirty="0"/>
          </a:p>
          <a:p>
            <a:pPr marL="457189" indent="-457189">
              <a:buSzPct val="100000"/>
              <a:buChar char="•"/>
            </a:pPr>
            <a:r>
              <a:rPr lang="en-US" sz="1600" dirty="0">
                <a:solidFill>
                  <a:srgbClr val="2C3E50"/>
                </a:solidFill>
              </a:rPr>
              <a:t>Dual purpose: Both meat and egg production</a:t>
            </a:r>
            <a:endParaRPr lang="en-US" sz="1600" dirty="0"/>
          </a:p>
          <a:p>
            <a:pPr marL="457189" indent="-457189">
              <a:buSzPct val="100000"/>
              <a:buChar char="•"/>
            </a:pPr>
            <a:r>
              <a:rPr lang="en-US" sz="1600" dirty="0">
                <a:solidFill>
                  <a:srgbClr val="2C3E50"/>
                </a:solidFill>
              </a:rPr>
              <a:t>Colored birds (multi-colored plumage)</a:t>
            </a:r>
            <a:endParaRPr lang="en-US" sz="1600" dirty="0"/>
          </a:p>
          <a:p>
            <a:pPr marL="457189" indent="-457189">
              <a:buSzPct val="100000"/>
              <a:buChar char="•"/>
            </a:pPr>
            <a:r>
              <a:rPr lang="en-US" sz="1600" dirty="0">
                <a:solidFill>
                  <a:srgbClr val="2C3E50"/>
                </a:solidFill>
              </a:rPr>
              <a:t>Slower growing than commercial broilers</a:t>
            </a:r>
            <a:endParaRPr lang="en-US" sz="1600" dirty="0"/>
          </a:p>
          <a:p>
            <a:pPr marL="457189" indent="-457189">
              <a:buSzPct val="100000"/>
              <a:buChar char="•"/>
            </a:pPr>
            <a:r>
              <a:rPr lang="en-US" sz="1600" dirty="0">
                <a:solidFill>
                  <a:srgbClr val="2C3E50"/>
                </a:solidFill>
              </a:rPr>
              <a:t>Better suited for free-range systems</a:t>
            </a:r>
            <a:endParaRPr lang="en-US" sz="1600" dirty="0"/>
          </a:p>
          <a:p>
            <a:pPr marL="457189" indent="-457189">
              <a:buSzPct val="100000"/>
              <a:buChar char="•"/>
            </a:pPr>
            <a:r>
              <a:rPr lang="en-US" sz="1600" dirty="0">
                <a:solidFill>
                  <a:srgbClr val="2C3E50"/>
                </a:solidFill>
              </a:rPr>
              <a:t>Disease resistant and climate adaptable</a:t>
            </a:r>
            <a:endParaRPr lang="en-US" sz="1600" dirty="0"/>
          </a:p>
          <a:p>
            <a:pPr marL="457189" indent="-457189">
              <a:buSzPct val="100000"/>
              <a:buChar char="•"/>
            </a:pPr>
            <a:r>
              <a:rPr lang="en-US" sz="1600" dirty="0">
                <a:solidFill>
                  <a:srgbClr val="2C3E50"/>
                </a:solidFill>
              </a:rPr>
              <a:t>Traditional appearance, superior taste</a:t>
            </a:r>
            <a:endParaRPr lang="en-US" sz="1600" dirty="0"/>
          </a:p>
          <a:p>
            <a:pPr marL="457189" indent="-457189">
              <a:buSzPct val="100000"/>
              <a:buChar char="•"/>
            </a:pPr>
            <a:r>
              <a:rPr lang="en-US" sz="1600" dirty="0">
                <a:solidFill>
                  <a:srgbClr val="2C3E50"/>
                </a:solidFill>
              </a:rPr>
              <a:t>Lower feed requirements than broilers</a:t>
            </a:r>
            <a:endParaRPr lang="en-US" sz="1600" dirty="0"/>
          </a:p>
          <a:p>
            <a:pPr marL="457189" indent="-457189">
              <a:buSzPct val="100000"/>
              <a:buChar char="•"/>
            </a:pPr>
            <a:r>
              <a:rPr lang="en-US" sz="1600" dirty="0">
                <a:solidFill>
                  <a:srgbClr val="2C3E50"/>
                </a:solidFill>
              </a:rPr>
              <a:t>Popular varieties: T44, T451A, Ruby, Rainbow</a:t>
            </a:r>
            <a:endParaRPr lang="en-US" sz="1600" dirty="0"/>
          </a:p>
        </p:txBody>
      </p:sp>
      <p:sp>
        <p:nvSpPr>
          <p:cNvPr id="7" name="Shape 5"/>
          <p:cNvSpPr/>
          <p:nvPr/>
        </p:nvSpPr>
        <p:spPr>
          <a:xfrm>
            <a:off x="8168640" y="1828800"/>
            <a:ext cx="3413760" cy="4511040"/>
          </a:xfrm>
          <a:prstGeom prst="rect">
            <a:avLst/>
          </a:prstGeom>
          <a:solidFill>
            <a:srgbClr val="E7E8D1"/>
          </a:solidFill>
          <a:ln w="12700">
            <a:solidFill>
              <a:srgbClr val="A7BEAE"/>
            </a:solidFill>
            <a:prstDash val="solid"/>
          </a:ln>
        </p:spPr>
        <p:txBody>
          <a:bodyPr/>
          <a:lstStyle/>
          <a:p>
            <a:endParaRPr lang="en-US" sz="2400"/>
          </a:p>
        </p:txBody>
      </p:sp>
      <p:sp>
        <p:nvSpPr>
          <p:cNvPr id="8" name="Text 6"/>
          <p:cNvSpPr/>
          <p:nvPr/>
        </p:nvSpPr>
        <p:spPr>
          <a:xfrm>
            <a:off x="8290560" y="2011680"/>
            <a:ext cx="3169920" cy="487680"/>
          </a:xfrm>
          <a:prstGeom prst="rect">
            <a:avLst/>
          </a:prstGeom>
          <a:noFill/>
          <a:ln/>
        </p:spPr>
        <p:txBody>
          <a:bodyPr wrap="square" rtlCol="0" anchor="ctr"/>
          <a:lstStyle/>
          <a:p>
            <a:r>
              <a:rPr lang="en-US" sz="1867" b="1" dirty="0">
                <a:solidFill>
                  <a:srgbClr val="B85042"/>
                </a:solidFill>
              </a:rPr>
              <a:t>Performance</a:t>
            </a:r>
            <a:endParaRPr lang="en-US" sz="1867" dirty="0"/>
          </a:p>
        </p:txBody>
      </p:sp>
      <p:sp>
        <p:nvSpPr>
          <p:cNvPr id="9" name="Text 7"/>
          <p:cNvSpPr/>
          <p:nvPr/>
        </p:nvSpPr>
        <p:spPr>
          <a:xfrm>
            <a:off x="8412480" y="2682240"/>
            <a:ext cx="3048000" cy="3413760"/>
          </a:xfrm>
          <a:prstGeom prst="rect">
            <a:avLst/>
          </a:prstGeom>
          <a:noFill/>
          <a:ln/>
        </p:spPr>
        <p:txBody>
          <a:bodyPr wrap="square" rtlCol="0" anchor="ctr"/>
          <a:lstStyle/>
          <a:p>
            <a:r>
              <a:rPr lang="en-US" sz="1467" b="1" dirty="0">
                <a:solidFill>
                  <a:srgbClr val="2C3E50"/>
                </a:solidFill>
              </a:rPr>
              <a:t>Market weight:</a:t>
            </a:r>
            <a:endParaRPr lang="en-US" sz="1467" dirty="0"/>
          </a:p>
          <a:p>
            <a:r>
              <a:rPr lang="en-US" sz="1467" dirty="0">
                <a:solidFill>
                  <a:srgbClr val="2C3E50"/>
                </a:solidFill>
              </a:rPr>
              <a:t>2.0-2.5 kg</a:t>
            </a:r>
            <a:endParaRPr lang="en-US" sz="1467" dirty="0"/>
          </a:p>
          <a:p>
            <a:r>
              <a:rPr lang="en-US" sz="1467" b="1" dirty="0">
                <a:solidFill>
                  <a:srgbClr val="2C3E50"/>
                </a:solidFill>
              </a:rPr>
              <a:t>Market age:</a:t>
            </a:r>
            <a:endParaRPr lang="en-US" sz="1467" dirty="0"/>
          </a:p>
          <a:p>
            <a:r>
              <a:rPr lang="en-US" sz="1467" dirty="0">
                <a:solidFill>
                  <a:srgbClr val="2C3E50"/>
                </a:solidFill>
              </a:rPr>
              <a:t>10-14 weeks</a:t>
            </a:r>
            <a:endParaRPr lang="en-US" sz="1467" dirty="0"/>
          </a:p>
          <a:p>
            <a:r>
              <a:rPr lang="en-US" sz="1467" b="1" dirty="0">
                <a:solidFill>
                  <a:srgbClr val="2C3E50"/>
                </a:solidFill>
              </a:rPr>
              <a:t>Egg production:</a:t>
            </a:r>
            <a:endParaRPr lang="en-US" sz="1467" dirty="0"/>
          </a:p>
          <a:p>
            <a:r>
              <a:rPr lang="en-US" sz="1467" dirty="0">
                <a:solidFill>
                  <a:srgbClr val="2C3E50"/>
                </a:solidFill>
              </a:rPr>
              <a:t>150-200/year</a:t>
            </a:r>
            <a:endParaRPr lang="en-US" sz="1467" dirty="0"/>
          </a:p>
          <a:p>
            <a:r>
              <a:rPr lang="en-US" sz="1467" b="1" dirty="0">
                <a:solidFill>
                  <a:srgbClr val="2C3E50"/>
                </a:solidFill>
              </a:rPr>
              <a:t>Feed efficiency:</a:t>
            </a:r>
            <a:endParaRPr lang="en-US" sz="1467" dirty="0"/>
          </a:p>
          <a:p>
            <a:r>
              <a:rPr lang="en-US" sz="1467" dirty="0">
                <a:solidFill>
                  <a:srgbClr val="2C3E50"/>
                </a:solidFill>
              </a:rPr>
              <a:t>Better than local breeds</a:t>
            </a:r>
            <a:endParaRPr lang="en-US" sz="1467" dirty="0"/>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73736" name="Rectangle 73735">
            <a:extLst>
              <a:ext uri="{FF2B5EF4-FFF2-40B4-BE49-F238E27FC236}">
                <a16:creationId xmlns:a16="http://schemas.microsoft.com/office/drawing/2014/main" id="{FD6EDB49-211E-499D-9A08-6C5FF3D06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73738" name="Rectangle 73737">
            <a:extLst>
              <a:ext uri="{FF2B5EF4-FFF2-40B4-BE49-F238E27FC236}">
                <a16:creationId xmlns:a16="http://schemas.microsoft.com/office/drawing/2014/main" id="{C5FFF17D-767C-40E7-8C89-962F1F54BC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331" y="638508"/>
            <a:ext cx="10905339" cy="4843439"/>
          </a:xfrm>
          <a:prstGeom prst="rect">
            <a:avLst/>
          </a:prstGeom>
          <a:blipFill dpi="0" rotWithShape="1">
            <a:blip r:embed="rId2">
              <a:alphaModFix amt="30000"/>
            </a:blip>
            <a:srcRect/>
            <a:tile tx="0" ty="0" sx="100000" sy="100000" flip="none" algn="ctr"/>
          </a:blip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extrusionH="76200" contourW="12700" prstMaterial="matte">
            <a:bevelT w="152400" h="50800" prst="softRound"/>
            <a:extrusionClr>
              <a:schemeClr val="tx2"/>
            </a:extrusionClr>
            <a:contourClr>
              <a:srgbClr val="949494"/>
            </a:contourClr>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3740" name="Rectangle 73739">
            <a:extLst>
              <a:ext uri="{FF2B5EF4-FFF2-40B4-BE49-F238E27FC236}">
                <a16:creationId xmlns:a16="http://schemas.microsoft.com/office/drawing/2014/main" id="{E69F39E1-619D-4D9E-8823-8BD8CC3206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0204" y="865667"/>
            <a:ext cx="10451592" cy="4389120"/>
          </a:xfrm>
          <a:prstGeom prst="rect">
            <a:avLst/>
          </a:prstGeom>
          <a:gradFill>
            <a:gsLst>
              <a:gs pos="0">
                <a:srgbClr val="DADADA"/>
              </a:gs>
              <a:gs pos="100000">
                <a:srgbClr val="FFFFFE"/>
              </a:gs>
            </a:gsLst>
            <a:lin ang="16200000" scaled="0"/>
          </a:gradFill>
          <a:ln w="38100" cmpd="sng">
            <a:solidFill>
              <a:srgbClr val="827670"/>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useBgFill="1">
        <p:nvSpPr>
          <p:cNvPr id="73753" name="Rectangle 73752">
            <a:extLst>
              <a:ext uri="{FF2B5EF4-FFF2-40B4-BE49-F238E27FC236}">
                <a16:creationId xmlns:a16="http://schemas.microsoft.com/office/drawing/2014/main" id="{C8C53F47-DF50-454F-A5A6-6B969748D9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4796" y="1030259"/>
            <a:ext cx="10122408" cy="4059936"/>
          </a:xfrm>
          <a:prstGeom prst="rect">
            <a:avLst/>
          </a:prstGeom>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730" name="Title 1"/>
          <p:cNvSpPr>
            <a:spLocks noGrp="1"/>
          </p:cNvSpPr>
          <p:nvPr>
            <p:ph type="title"/>
          </p:nvPr>
        </p:nvSpPr>
        <p:spPr>
          <a:xfrm>
            <a:off x="1393055" y="1376053"/>
            <a:ext cx="9405891" cy="1002990"/>
          </a:xfrm>
        </p:spPr>
        <p:txBody>
          <a:bodyPr>
            <a:normAutofit/>
          </a:bodyPr>
          <a:lstStyle/>
          <a:p>
            <a:r>
              <a:rPr lang="en-US" sz="3600" dirty="0">
                <a:latin typeface="Calibri" charset="0"/>
              </a:rPr>
              <a:t>Avian </a:t>
            </a:r>
            <a:r>
              <a:rPr lang="en-US" sz="3600" dirty="0" err="1">
                <a:latin typeface="Calibri" charset="0"/>
              </a:rPr>
              <a:t>Inluenza</a:t>
            </a:r>
            <a:endParaRPr lang="en-US" sz="3600" dirty="0">
              <a:latin typeface="Calibri" charset="0"/>
            </a:endParaRPr>
          </a:p>
        </p:txBody>
      </p:sp>
      <p:sp>
        <p:nvSpPr>
          <p:cNvPr id="73754" name="Content Placeholder 2"/>
          <p:cNvSpPr>
            <a:spLocks noGrp="1"/>
          </p:cNvSpPr>
          <p:nvPr>
            <p:ph idx="1"/>
          </p:nvPr>
        </p:nvSpPr>
        <p:spPr>
          <a:xfrm>
            <a:off x="1393055" y="2464991"/>
            <a:ext cx="9405891" cy="2403571"/>
          </a:xfrm>
        </p:spPr>
        <p:txBody>
          <a:bodyPr>
            <a:normAutofit/>
          </a:bodyPr>
          <a:lstStyle/>
          <a:p>
            <a:pPr eaLnBrk="1" hangingPunct="1"/>
            <a:r>
              <a:rPr lang="en-US" sz="1800">
                <a:latin typeface="Calibri" charset="0"/>
              </a:rPr>
              <a:t>Diagnosis: hemagglutination/ viral RNA RT-PCR</a:t>
            </a:r>
          </a:p>
          <a:p>
            <a:pPr eaLnBrk="1" hangingPunct="1"/>
            <a:r>
              <a:rPr lang="en-US" sz="1800">
                <a:latin typeface="Calibri" charset="0"/>
              </a:rPr>
              <a:t>Treatment: Depopulate</a:t>
            </a:r>
          </a:p>
          <a:p>
            <a:pPr eaLnBrk="1" hangingPunct="1"/>
            <a:r>
              <a:rPr lang="en-US" sz="1800">
                <a:latin typeface="Calibri" charset="0"/>
              </a:rPr>
              <a:t>Prevention/Control: Vaccine</a:t>
            </a:r>
          </a:p>
          <a:p>
            <a:endParaRPr lang="en-US" sz="1800">
              <a:latin typeface="Calibri" charset="0"/>
            </a:endParaRPr>
          </a:p>
        </p:txBody>
      </p:sp>
      <p:pic>
        <p:nvPicPr>
          <p:cNvPr id="73744" name="Picture 73743">
            <a:extLst>
              <a:ext uri="{FF2B5EF4-FFF2-40B4-BE49-F238E27FC236}">
                <a16:creationId xmlns:a16="http://schemas.microsoft.com/office/drawing/2014/main" id="{84F1D497-3294-4AC9-A4C1-C4AD76BE3FE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a:xfrm>
            <a:off x="0" y="6129338"/>
            <a:ext cx="12192000" cy="742950"/>
          </a:xfrm>
          <a:prstGeom prst="rect">
            <a:avLst/>
          </a:prstGeom>
        </p:spPr>
      </p:pic>
    </p:spTree>
    <p:extLst>
      <p:ext uri="{BB962C8B-B14F-4D97-AF65-F5344CB8AC3E}">
        <p14:creationId xmlns:p14="http://schemas.microsoft.com/office/powerpoint/2010/main" val="2486445994"/>
      </p:ext>
    </p:extLst>
  </p:cSld>
  <p:clrMapOvr>
    <a:overrideClrMapping bg1="lt1" tx1="dk1" bg2="lt2" tx2="dk2" accent1="accent1" accent2="accent2" accent3="accent3" accent4="accent4" accent5="accent5" accent6="accent6" hlink="hlink" folHlink="folHlink"/>
  </p:clrMapOvr>
</p:sld>
</file>

<file path=ppt/slides/slide13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74761" name="Rectangle 74760">
            <a:extLst>
              <a:ext uri="{FF2B5EF4-FFF2-40B4-BE49-F238E27FC236}">
                <a16:creationId xmlns:a16="http://schemas.microsoft.com/office/drawing/2014/main" id="{BE585B39-3F91-4716-B99B-F2F8519F4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622291"/>
            <a:ext cx="12192000" cy="2505984"/>
          </a:xfrm>
          <a:prstGeom prst="rect">
            <a:avLst/>
          </a:prstGeom>
          <a:gradFill flip="none" rotWithShape="1">
            <a:gsLst>
              <a:gs pos="0">
                <a:schemeClr val="bg2">
                  <a:alpha val="0"/>
                </a:schemeClr>
              </a:gs>
              <a:gs pos="100000">
                <a:schemeClr val="bg2">
                  <a:alpha val="8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74763" name="Picture 74762">
            <a:extLst>
              <a:ext uri="{FF2B5EF4-FFF2-40B4-BE49-F238E27FC236}">
                <a16:creationId xmlns:a16="http://schemas.microsoft.com/office/drawing/2014/main" id="{4B1AA877-09FE-4988-B95D-729E4F2BC96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a:xfrm>
            <a:off x="0" y="6129338"/>
            <a:ext cx="12192000" cy="742950"/>
          </a:xfrm>
          <a:prstGeom prst="rect">
            <a:avLst/>
          </a:prstGeom>
        </p:spPr>
      </p:pic>
      <p:cxnSp>
        <p:nvCxnSpPr>
          <p:cNvPr id="74765" name="Straight Connector 74764">
            <a:extLst>
              <a:ext uri="{FF2B5EF4-FFF2-40B4-BE49-F238E27FC236}">
                <a16:creationId xmlns:a16="http://schemas.microsoft.com/office/drawing/2014/main" id="{66034D98-8665-421D-8716-7748C50B977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8142"/>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74754" name="Rectangle 2"/>
          <p:cNvSpPr>
            <a:spLocks noGrp="1" noChangeArrowheads="1"/>
          </p:cNvSpPr>
          <p:nvPr>
            <p:ph type="title"/>
          </p:nvPr>
        </p:nvSpPr>
        <p:spPr>
          <a:xfrm>
            <a:off x="5193458" y="964769"/>
            <a:ext cx="5525305" cy="2469237"/>
          </a:xfrm>
        </p:spPr>
        <p:txBody>
          <a:bodyPr vert="horz" lIns="91440" tIns="45720" rIns="91440" bIns="0" rtlCol="0" anchor="b">
            <a:normAutofit/>
          </a:bodyPr>
          <a:lstStyle/>
          <a:p>
            <a:r>
              <a:rPr lang="en-US" sz="5400"/>
              <a:t>Avian influenza</a:t>
            </a:r>
          </a:p>
        </p:txBody>
      </p:sp>
      <p:grpSp>
        <p:nvGrpSpPr>
          <p:cNvPr id="74767" name="Group 74766">
            <a:extLst>
              <a:ext uri="{FF2B5EF4-FFF2-40B4-BE49-F238E27FC236}">
                <a16:creationId xmlns:a16="http://schemas.microsoft.com/office/drawing/2014/main" id="{7026FEAE-F25B-473B-B863-EF59772DE6E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32239" y="482171"/>
            <a:ext cx="4074533" cy="5149101"/>
            <a:chOff x="632239" y="482171"/>
            <a:chExt cx="4074533" cy="5149101"/>
          </a:xfrm>
        </p:grpSpPr>
        <p:sp>
          <p:nvSpPr>
            <p:cNvPr id="74768" name="Rectangle 74767">
              <a:extLst>
                <a:ext uri="{FF2B5EF4-FFF2-40B4-BE49-F238E27FC236}">
                  <a16:creationId xmlns:a16="http://schemas.microsoft.com/office/drawing/2014/main" id="{6DA573EE-8A0C-4866-9759-D4162C6465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239" y="482171"/>
              <a:ext cx="4074533" cy="5149101"/>
            </a:xfrm>
            <a:prstGeom prst="rect">
              <a:avLst/>
            </a:prstGeom>
            <a:blipFill dpi="0" rotWithShape="1">
              <a:blip r:embed="rId3">
                <a:alphaModFix amt="30000"/>
              </a:blip>
              <a:srcRect/>
              <a:tile tx="0" ty="0" sx="100000" sy="100000" flip="none" algn="ctr"/>
            </a:blip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extrusionH="76200" contourW="12700" prstMaterial="matte">
              <a:bevelT w="152400" h="50800" prst="softRound"/>
              <a:extrusionClr>
                <a:schemeClr val="tx2"/>
              </a:extrusionClr>
              <a:contourClr>
                <a:schemeClr val="bg2"/>
              </a:contourClr>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4769" name="Rectangle 74768">
              <a:extLst>
                <a:ext uri="{FF2B5EF4-FFF2-40B4-BE49-F238E27FC236}">
                  <a16:creationId xmlns:a16="http://schemas.microsoft.com/office/drawing/2014/main" id="{FA574418-F28F-43A6-A83C-FA7671BB4F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45298" y="812507"/>
              <a:ext cx="3450289" cy="4466452"/>
            </a:xfrm>
            <a:prstGeom prst="rect">
              <a:avLst/>
            </a:prstGeom>
            <a:gradFill>
              <a:gsLst>
                <a:gs pos="0">
                  <a:srgbClr val="DADADA"/>
                </a:gs>
                <a:gs pos="100000">
                  <a:srgbClr val="FFFFFE"/>
                </a:gs>
              </a:gsLst>
              <a:lin ang="16200000" scaled="0"/>
            </a:gradFill>
            <a:ln w="38100" cmpd="sng">
              <a:solidFill>
                <a:schemeClr val="tx2">
                  <a:lumMod val="25000"/>
                </a:schemeClr>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4771" name="Rectangle 74770">
            <a:extLst>
              <a:ext uri="{FF2B5EF4-FFF2-40B4-BE49-F238E27FC236}">
                <a16:creationId xmlns:a16="http://schemas.microsoft.com/office/drawing/2014/main" id="{78ABAA2C-D199-4E20-BD00-EFC56EA978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4296" y="1116345"/>
            <a:ext cx="1753521" cy="1850789"/>
          </a:xfrm>
          <a:prstGeom prst="rect">
            <a:avLst/>
          </a:prstGeom>
          <a:solidFill>
            <a:srgbClr val="FFFFFE"/>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4755" name="Picture 3"/>
          <p:cNvPicPr>
            <a:picLocks noGrp="1" noChangeAspect="1" noChangeArrowheads="1"/>
          </p:cNvPicPr>
          <p:nvPr>
            <p:ph idx="1"/>
          </p:nvPr>
        </p:nvPicPr>
        <p:blipFill>
          <a:blip r:embed="rId4">
            <a:extLst>
              <a:ext uri="{28A0092B-C50C-407E-A947-70E740481C1C}">
                <a14:useLocalDpi xmlns:a14="http://schemas.microsoft.com/office/drawing/2010/main" val="0"/>
              </a:ext>
            </a:extLst>
          </a:blip>
          <a:stretch>
            <a:fillRect/>
          </a:stretch>
        </p:blipFill>
        <p:spPr>
          <a:xfrm>
            <a:off x="1520573" y="1197481"/>
            <a:ext cx="1247591" cy="1685859"/>
          </a:xfrm>
          <a:prstGeom prst="rect">
            <a:avLst/>
          </a:prstGeom>
        </p:spPr>
      </p:pic>
      <p:sp>
        <p:nvSpPr>
          <p:cNvPr id="74773" name="Rectangle 74772">
            <a:extLst>
              <a:ext uri="{FF2B5EF4-FFF2-40B4-BE49-F238E27FC236}">
                <a16:creationId xmlns:a16="http://schemas.microsoft.com/office/drawing/2014/main" id="{5F5E93CC-5E9E-42EE-9F15-D7171629A3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4955" y="1116345"/>
            <a:ext cx="893992" cy="185078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775" name="Rectangle 74774">
            <a:extLst>
              <a:ext uri="{FF2B5EF4-FFF2-40B4-BE49-F238E27FC236}">
                <a16:creationId xmlns:a16="http://schemas.microsoft.com/office/drawing/2014/main" id="{15D4BA15-6A96-490D-A183-61E4E8C1C0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4295" y="3130663"/>
            <a:ext cx="2804652" cy="1850789"/>
          </a:xfrm>
          <a:prstGeom prst="rect">
            <a:avLst/>
          </a:prstGeom>
          <a:solidFill>
            <a:srgbClr val="FFFFFE"/>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4756" name="Picture 4"/>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1909606" y="3212330"/>
            <a:ext cx="1520654" cy="1686391"/>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821144677"/>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5785" name="Rectangle 75784">
            <a:extLst>
              <a:ext uri="{FF2B5EF4-FFF2-40B4-BE49-F238E27FC236}">
                <a16:creationId xmlns:a16="http://schemas.microsoft.com/office/drawing/2014/main" id="{C6870151-9189-4C3A-8379-EF3D95827A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5781" name="Picture 75780" descr="A 3D rendering of virus cells">
            <a:extLst>
              <a:ext uri="{FF2B5EF4-FFF2-40B4-BE49-F238E27FC236}">
                <a16:creationId xmlns:a16="http://schemas.microsoft.com/office/drawing/2014/main" id="{CC82BAB6-75C9-10B3-5C9D-4373F65B8F4E}"/>
              </a:ext>
            </a:extLst>
          </p:cNvPr>
          <p:cNvPicPr>
            <a:picLocks noChangeAspect="1"/>
          </p:cNvPicPr>
          <p:nvPr/>
        </p:nvPicPr>
        <p:blipFill>
          <a:blip r:embed="rId2">
            <a:alphaModFix amt="50000"/>
          </a:blip>
          <a:srcRect r="3"/>
          <a:stretch>
            <a:fillRect/>
          </a:stretch>
        </p:blipFill>
        <p:spPr>
          <a:xfrm>
            <a:off x="305" y="10"/>
            <a:ext cx="12191695" cy="6857990"/>
          </a:xfrm>
          <a:prstGeom prst="rect">
            <a:avLst/>
          </a:prstGeom>
        </p:spPr>
      </p:pic>
      <p:sp>
        <p:nvSpPr>
          <p:cNvPr id="75787" name="Slide Number Placeholder 7">
            <a:extLst>
              <a:ext uri="{FF2B5EF4-FFF2-40B4-BE49-F238E27FC236}">
                <a16:creationId xmlns:a16="http://schemas.microsoft.com/office/drawing/2014/main" id="{123EA69C-102A-4DD0-9547-05DCD271D159}"/>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12301" y="443732"/>
            <a:ext cx="811019" cy="503578"/>
          </a:xfrm>
          <a:prstGeom prst="rect">
            <a:avLst/>
          </a:prstGeom>
        </p:spPr>
        <p:txBody>
          <a:bodyPr vert="horz" lIns="91440" tIns="45720" rIns="91440" bIns="45720" rtlCol="0" anchor="t"/>
          <a:lstStyle>
            <a:defPPr>
              <a:defRPr lang="en-US"/>
            </a:defPPr>
            <a:lvl1pPr marL="0" algn="r" defTabSz="457200" rtl="0" eaLnBrk="1" latinLnBrk="0" hangingPunct="1">
              <a:defRPr sz="28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p>
        </p:txBody>
      </p:sp>
      <p:sp>
        <p:nvSpPr>
          <p:cNvPr id="75789" name="Footer Placeholder 6">
            <a:extLst>
              <a:ext uri="{FF2B5EF4-FFF2-40B4-BE49-F238E27FC236}">
                <a16:creationId xmlns:a16="http://schemas.microsoft.com/office/drawing/2014/main" id="{6A862265-5CA3-4C40-8582-7534C3B03C2A}"/>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76636" y="540921"/>
            <a:ext cx="4973915" cy="309201"/>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solidFill>
                <a:schemeClr val="tx1"/>
              </a:solidFill>
            </a:endParaRPr>
          </a:p>
        </p:txBody>
      </p:sp>
      <p:sp>
        <p:nvSpPr>
          <p:cNvPr id="75791" name="Rectangle 75790">
            <a:extLst>
              <a:ext uri="{FF2B5EF4-FFF2-40B4-BE49-F238E27FC236}">
                <a16:creationId xmlns:a16="http://schemas.microsoft.com/office/drawing/2014/main" id="{600EF80B-0391-4082-9AF5-F15B091B4C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93800"/>
            <a:ext cx="12192000" cy="5664199"/>
          </a:xfrm>
          <a:prstGeom prst="rect">
            <a:avLst/>
          </a:prstGeom>
          <a:gradFill flip="none" rotWithShape="1">
            <a:gsLst>
              <a:gs pos="0">
                <a:schemeClr val="bg2">
                  <a:lumMod val="87000"/>
                  <a:alpha val="4000"/>
                </a:schemeClr>
              </a:gs>
              <a:gs pos="100000">
                <a:schemeClr val="bg2">
                  <a:lumMod val="95000"/>
                  <a:lumOff val="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cxnSp>
        <p:nvCxnSpPr>
          <p:cNvPr id="75793" name="Straight Connector 75792">
            <a:extLst>
              <a:ext uri="{FF2B5EF4-FFF2-40B4-BE49-F238E27FC236}">
                <a16:creationId xmlns:a16="http://schemas.microsoft.com/office/drawing/2014/main" id="{D33AC32D-5F44-45F7-A0BD-7C11A86BED5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600200"/>
            <a:ext cx="0" cy="3657600"/>
          </a:xfrm>
          <a:prstGeom prst="line">
            <a:avLst/>
          </a:prstGeom>
          <a:ln w="31750">
            <a:solidFill>
              <a:schemeClr val="tx1">
                <a:alpha val="80000"/>
              </a:schemeClr>
            </a:solidFill>
          </a:ln>
        </p:spPr>
        <p:style>
          <a:lnRef idx="1">
            <a:schemeClr val="accent1"/>
          </a:lnRef>
          <a:fillRef idx="0">
            <a:schemeClr val="accent1"/>
          </a:fillRef>
          <a:effectRef idx="0">
            <a:schemeClr val="accent1"/>
          </a:effectRef>
          <a:fontRef idx="minor">
            <a:schemeClr val="tx1"/>
          </a:fontRef>
        </p:style>
      </p:cxnSp>
      <p:sp>
        <p:nvSpPr>
          <p:cNvPr id="75779" name="Rectangle 3"/>
          <p:cNvSpPr>
            <a:spLocks noGrp="1" noChangeArrowheads="1"/>
          </p:cNvSpPr>
          <p:nvPr>
            <p:ph idx="1"/>
          </p:nvPr>
        </p:nvSpPr>
        <p:spPr>
          <a:xfrm>
            <a:off x="4976636" y="1193800"/>
            <a:ext cx="6085091" cy="4699000"/>
          </a:xfrm>
        </p:spPr>
        <p:txBody>
          <a:bodyPr anchor="ctr">
            <a:normAutofit/>
          </a:bodyPr>
          <a:lstStyle/>
          <a:p>
            <a:pPr eaLnBrk="1" hangingPunct="1">
              <a:lnSpc>
                <a:spcPct val="110000"/>
              </a:lnSpc>
            </a:pPr>
            <a:r>
              <a:rPr lang="en-US" sz="1900">
                <a:latin typeface="Calibri" charset="0"/>
              </a:rPr>
              <a:t>Avian influenza viruses do not normally infect species other than birds and pigs. The first documented infection of humans with an avian influenza virus occurred in Hong Kong in 1997, when the H5N1 strain caused severe respiratory disease in 18 humans, of whom 6 died. The infection of humans coincided with an epidemic of highly pathogenic avian influenza, caused by the same strain, in Hong Kong</a:t>
            </a:r>
            <a:r>
              <a:rPr lang="ja-JP" altLang="en-US" sz="1900">
                <a:latin typeface="Calibri" charset="0"/>
              </a:rPr>
              <a:t>’</a:t>
            </a:r>
            <a:r>
              <a:rPr lang="en-US" sz="1900">
                <a:latin typeface="Calibri" charset="0"/>
              </a:rPr>
              <a:t>s poultry population.</a:t>
            </a:r>
          </a:p>
          <a:p>
            <a:pPr eaLnBrk="1" hangingPunct="1">
              <a:lnSpc>
                <a:spcPct val="110000"/>
              </a:lnSpc>
            </a:pPr>
            <a:r>
              <a:rPr lang="en-US" sz="1900">
                <a:latin typeface="Calibri" charset="0"/>
              </a:rPr>
              <a:t>Extensive investigation of that outbreak determined that close contact with live infected poultry was the source of human infection. Studies at the genetic level further determined that the virus had jumped directly from birds to humans. Limited transmission to health care workers occurred, but did not cause severe disease.</a:t>
            </a:r>
          </a:p>
        </p:txBody>
      </p:sp>
      <p:sp>
        <p:nvSpPr>
          <p:cNvPr id="75795" name="Date Placeholder 1">
            <a:extLst>
              <a:ext uri="{FF2B5EF4-FFF2-40B4-BE49-F238E27FC236}">
                <a16:creationId xmlns:a16="http://schemas.microsoft.com/office/drawing/2014/main" id="{3FBF03E8-C602-4192-9C52-F84B29FDCC88}"/>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23229" y="6007878"/>
            <a:ext cx="3500715" cy="309201"/>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solidFill>
                <a:schemeClr val="tx1"/>
              </a:solidFill>
            </a:endParaRPr>
          </a:p>
        </p:txBody>
      </p:sp>
    </p:spTree>
    <p:extLst>
      <p:ext uri="{BB962C8B-B14F-4D97-AF65-F5344CB8AC3E}">
        <p14:creationId xmlns:p14="http://schemas.microsoft.com/office/powerpoint/2010/main" val="1090999890"/>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451579" y="804519"/>
            <a:ext cx="9291215" cy="1049235"/>
          </a:xfrm>
        </p:spPr>
        <p:txBody>
          <a:bodyPr rtlCol="0">
            <a:normAutofit/>
          </a:bodyPr>
          <a:lstStyle/>
          <a:p>
            <a:pPr>
              <a:defRPr/>
            </a:pPr>
            <a:r>
              <a:rPr lang="en-US" dirty="0">
                <a:ea typeface="+mj-ea"/>
              </a:rPr>
              <a:t>Diseases affecting the respiratory tract</a:t>
            </a:r>
          </a:p>
        </p:txBody>
      </p:sp>
      <p:graphicFrame>
        <p:nvGraphicFramePr>
          <p:cNvPr id="76805" name="Content Placeholder 2">
            <a:extLst>
              <a:ext uri="{FF2B5EF4-FFF2-40B4-BE49-F238E27FC236}">
                <a16:creationId xmlns:a16="http://schemas.microsoft.com/office/drawing/2014/main" id="{05789372-7110-9D77-8061-AB55BD27F27F}"/>
              </a:ext>
            </a:extLst>
          </p:cNvPr>
          <p:cNvGraphicFramePr>
            <a:graphicFrameLocks noGrp="1"/>
          </p:cNvGraphicFramePr>
          <p:nvPr>
            <p:ph idx="1"/>
            <p:extLst>
              <p:ext uri="{D42A27DB-BD31-4B8C-83A1-F6EECF244321}">
                <p14:modId xmlns:p14="http://schemas.microsoft.com/office/powerpoint/2010/main" val="3006367719"/>
              </p:ext>
            </p:extLst>
          </p:nvPr>
        </p:nvGraphicFramePr>
        <p:xfrm>
          <a:off x="1450975" y="2341209"/>
          <a:ext cx="9291638" cy="312455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98090306"/>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77832" name="Rectangle 77831">
            <a:extLst>
              <a:ext uri="{FF2B5EF4-FFF2-40B4-BE49-F238E27FC236}">
                <a16:creationId xmlns:a16="http://schemas.microsoft.com/office/drawing/2014/main" id="{54F891EB-ED45-44C3-95D6-FFB2EC07FA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834" name="Rectangle 77833">
            <a:extLst>
              <a:ext uri="{FF2B5EF4-FFF2-40B4-BE49-F238E27FC236}">
                <a16:creationId xmlns:a16="http://schemas.microsoft.com/office/drawing/2014/main" id="{2EA385B8-7C85-4CE0-AE3A-00EB627B34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77826" name="Title 1"/>
          <p:cNvSpPr>
            <a:spLocks noGrp="1"/>
          </p:cNvSpPr>
          <p:nvPr>
            <p:ph type="title"/>
          </p:nvPr>
        </p:nvSpPr>
        <p:spPr>
          <a:xfrm>
            <a:off x="893523" y="804519"/>
            <a:ext cx="3160501" cy="4431360"/>
          </a:xfrm>
        </p:spPr>
        <p:txBody>
          <a:bodyPr anchor="ctr">
            <a:normAutofit/>
          </a:bodyPr>
          <a:lstStyle/>
          <a:p>
            <a:pPr eaLnBrk="1" hangingPunct="1"/>
            <a:r>
              <a:rPr lang="en-US" sz="2700">
                <a:latin typeface="Calibri" charset="0"/>
              </a:rPr>
              <a:t>Laryngotracheitis</a:t>
            </a:r>
          </a:p>
        </p:txBody>
      </p:sp>
      <p:cxnSp>
        <p:nvCxnSpPr>
          <p:cNvPr id="77836" name="Straight Connector 77835">
            <a:extLst>
              <a:ext uri="{FF2B5EF4-FFF2-40B4-BE49-F238E27FC236}">
                <a16:creationId xmlns:a16="http://schemas.microsoft.com/office/drawing/2014/main" id="{19AF263B-E208-40DF-A182-5193478DCFA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345156" y="962799"/>
            <a:ext cx="0" cy="411480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77827" name="Content Placeholder 2"/>
          <p:cNvSpPr>
            <a:spLocks noGrp="1"/>
          </p:cNvSpPr>
          <p:nvPr>
            <p:ph idx="1"/>
          </p:nvPr>
        </p:nvSpPr>
        <p:spPr>
          <a:xfrm>
            <a:off x="4637863" y="804520"/>
            <a:ext cx="6102559" cy="4431359"/>
          </a:xfrm>
        </p:spPr>
        <p:txBody>
          <a:bodyPr anchor="ctr">
            <a:normAutofit/>
          </a:bodyPr>
          <a:lstStyle/>
          <a:p>
            <a:pPr eaLnBrk="1" hangingPunct="1"/>
            <a:r>
              <a:rPr lang="en-US">
                <a:latin typeface="Calibri" charset="0"/>
              </a:rPr>
              <a:t>System:</a:t>
            </a:r>
          </a:p>
          <a:p>
            <a:pPr eaLnBrk="1" hangingPunct="1"/>
            <a:r>
              <a:rPr lang="en-US">
                <a:latin typeface="Calibri" charset="0"/>
              </a:rPr>
              <a:t>Etiologic Agent:herpesvirus infection </a:t>
            </a:r>
          </a:p>
          <a:p>
            <a:pPr eaLnBrk="1" hangingPunct="1"/>
            <a:r>
              <a:rPr lang="en-US">
                <a:latin typeface="Calibri" charset="0"/>
              </a:rPr>
              <a:t>Signs: blood, mucus, and yellow caseous exudate or a hollow caseous cast in the trachea.</a:t>
            </a:r>
          </a:p>
          <a:p>
            <a:pPr eaLnBrk="1" hangingPunct="1"/>
            <a:r>
              <a:rPr lang="en-US">
                <a:latin typeface="Calibri" charset="0"/>
              </a:rPr>
              <a:t>Diagnosis PCR/ isolation</a:t>
            </a:r>
          </a:p>
          <a:p>
            <a:pPr eaLnBrk="1" hangingPunct="1"/>
            <a:r>
              <a:rPr lang="en-US">
                <a:latin typeface="Calibri" charset="0"/>
              </a:rPr>
              <a:t>Treatment Quiet, cough suppression</a:t>
            </a:r>
          </a:p>
          <a:p>
            <a:pPr eaLnBrk="1" hangingPunct="1"/>
            <a:r>
              <a:rPr lang="en-US">
                <a:latin typeface="Calibri" charset="0"/>
              </a:rPr>
              <a:t>Prevention/Control Vaccination</a:t>
            </a:r>
          </a:p>
          <a:p>
            <a:pPr eaLnBrk="1" hangingPunct="1"/>
            <a:r>
              <a:rPr lang="en-US">
                <a:latin typeface="Calibri" charset="0"/>
              </a:rPr>
              <a:t>ZoonoticNo</a:t>
            </a:r>
          </a:p>
          <a:p>
            <a:pPr eaLnBrk="1" hangingPunct="1"/>
            <a:endParaRPr lang="en-US">
              <a:latin typeface="Calibri" charset="0"/>
            </a:endParaRPr>
          </a:p>
        </p:txBody>
      </p:sp>
      <p:pic>
        <p:nvPicPr>
          <p:cNvPr id="77838" name="Picture 77837">
            <a:extLst>
              <a:ext uri="{FF2B5EF4-FFF2-40B4-BE49-F238E27FC236}">
                <a16:creationId xmlns:a16="http://schemas.microsoft.com/office/drawing/2014/main" id="{7557D95A-0A72-41F9-844C-544C199B450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a:xfrm>
            <a:off x="0" y="6129338"/>
            <a:ext cx="12192000" cy="742950"/>
          </a:xfrm>
          <a:prstGeom prst="rect">
            <a:avLst/>
          </a:prstGeom>
        </p:spPr>
      </p:pic>
    </p:spTree>
    <p:extLst>
      <p:ext uri="{BB962C8B-B14F-4D97-AF65-F5344CB8AC3E}">
        <p14:creationId xmlns:p14="http://schemas.microsoft.com/office/powerpoint/2010/main" val="391673344"/>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78856" name="Rectangle 78855">
            <a:extLst>
              <a:ext uri="{FF2B5EF4-FFF2-40B4-BE49-F238E27FC236}">
                <a16:creationId xmlns:a16="http://schemas.microsoft.com/office/drawing/2014/main" id="{130B326A-C054-4820-AFCA-FCB009ABC6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622291"/>
            <a:ext cx="12192000" cy="2505984"/>
          </a:xfrm>
          <a:prstGeom prst="rect">
            <a:avLst/>
          </a:prstGeom>
          <a:gradFill flip="none" rotWithShape="1">
            <a:gsLst>
              <a:gs pos="0">
                <a:schemeClr val="bg2">
                  <a:alpha val="0"/>
                </a:schemeClr>
              </a:gs>
              <a:gs pos="100000">
                <a:schemeClr val="bg2">
                  <a:alpha val="8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78858" name="Picture 78857">
            <a:extLst>
              <a:ext uri="{FF2B5EF4-FFF2-40B4-BE49-F238E27FC236}">
                <a16:creationId xmlns:a16="http://schemas.microsoft.com/office/drawing/2014/main" id="{E265DFC7-1B2A-4A32-9C43-C48EA6FF614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a:xfrm>
            <a:off x="0" y="6129338"/>
            <a:ext cx="12192000" cy="742950"/>
          </a:xfrm>
          <a:prstGeom prst="rect">
            <a:avLst/>
          </a:prstGeom>
        </p:spPr>
      </p:pic>
      <p:cxnSp>
        <p:nvCxnSpPr>
          <p:cNvPr id="78860" name="Straight Connector 78859">
            <a:extLst>
              <a:ext uri="{FF2B5EF4-FFF2-40B4-BE49-F238E27FC236}">
                <a16:creationId xmlns:a16="http://schemas.microsoft.com/office/drawing/2014/main" id="{853B328C-A402-44DE-AABB-9BFBB6617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8142"/>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78850" name="Title 1"/>
          <p:cNvSpPr>
            <a:spLocks noGrp="1"/>
          </p:cNvSpPr>
          <p:nvPr>
            <p:ph type="title"/>
          </p:nvPr>
        </p:nvSpPr>
        <p:spPr>
          <a:xfrm>
            <a:off x="659301" y="1474968"/>
            <a:ext cx="2823919" cy="1959037"/>
          </a:xfrm>
        </p:spPr>
        <p:txBody>
          <a:bodyPr vert="horz" lIns="91440" tIns="45720" rIns="91440" bIns="0" rtlCol="0" anchor="b">
            <a:normAutofit/>
          </a:bodyPr>
          <a:lstStyle/>
          <a:p>
            <a:r>
              <a:rPr lang="en-US" sz="1700"/>
              <a:t>laryngotracheitis</a:t>
            </a:r>
          </a:p>
        </p:txBody>
      </p:sp>
      <p:grpSp>
        <p:nvGrpSpPr>
          <p:cNvPr id="78862" name="Group 78861">
            <a:extLst>
              <a:ext uri="{FF2B5EF4-FFF2-40B4-BE49-F238E27FC236}">
                <a16:creationId xmlns:a16="http://schemas.microsoft.com/office/drawing/2014/main" id="{68AB872E-6C1A-4C0B-A53E-C32072839DC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979389" y="482171"/>
            <a:ext cx="7560115" cy="5149101"/>
            <a:chOff x="3979389" y="482171"/>
            <a:chExt cx="7560115" cy="5149101"/>
          </a:xfrm>
        </p:grpSpPr>
        <p:sp>
          <p:nvSpPr>
            <p:cNvPr id="78863" name="Rectangle 78862">
              <a:extLst>
                <a:ext uri="{FF2B5EF4-FFF2-40B4-BE49-F238E27FC236}">
                  <a16:creationId xmlns:a16="http://schemas.microsoft.com/office/drawing/2014/main" id="{B910F639-6B0E-4BF7-82EC-9CDBD34C2E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79389" y="482171"/>
              <a:ext cx="7560115" cy="5149101"/>
            </a:xfrm>
            <a:prstGeom prst="rect">
              <a:avLst/>
            </a:prstGeom>
            <a:blipFill dpi="0" rotWithShape="1">
              <a:blip r:embed="rId3">
                <a:alphaModFix amt="30000"/>
              </a:blip>
              <a:srcRect/>
              <a:tile tx="0" ty="0" sx="100000" sy="100000" flip="none" algn="ctr"/>
            </a:blip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extrusionH="76200" contourW="12700" prstMaterial="matte">
              <a:bevelT w="152400" h="50800" prst="softRound"/>
              <a:extrusionClr>
                <a:schemeClr val="tx2"/>
              </a:extrusionClr>
              <a:contourClr>
                <a:schemeClr val="bg2"/>
              </a:contourClr>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8864" name="Rectangle 78863">
              <a:extLst>
                <a:ext uri="{FF2B5EF4-FFF2-40B4-BE49-F238E27FC236}">
                  <a16:creationId xmlns:a16="http://schemas.microsoft.com/office/drawing/2014/main" id="{A15CCB3E-2561-4C96-BE5B-19662F5857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92448" y="812507"/>
              <a:ext cx="6928279" cy="4466452"/>
            </a:xfrm>
            <a:prstGeom prst="rect">
              <a:avLst/>
            </a:prstGeom>
            <a:gradFill>
              <a:gsLst>
                <a:gs pos="0">
                  <a:srgbClr val="DADADA"/>
                </a:gs>
                <a:gs pos="100000">
                  <a:srgbClr val="FFFFFE"/>
                </a:gs>
              </a:gsLst>
              <a:lin ang="16200000" scaled="0"/>
            </a:gradFill>
            <a:ln w="38100" cmpd="sng">
              <a:solidFill>
                <a:schemeClr val="tx2">
                  <a:lumMod val="25000"/>
                </a:schemeClr>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78851" name="Picture 2"/>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t="4565" r="-2" b="5601"/>
          <a:stretch>
            <a:fillRect/>
          </a:stretch>
        </p:blipFill>
        <p:spPr>
          <a:xfrm>
            <a:off x="4618374" y="1116345"/>
            <a:ext cx="6282919" cy="3866172"/>
          </a:xfrm>
          <a:prstGeom prst="rect">
            <a:avLst/>
          </a:prstGeom>
        </p:spPr>
      </p:pic>
    </p:spTree>
    <p:extLst>
      <p:ext uri="{BB962C8B-B14F-4D97-AF65-F5344CB8AC3E}">
        <p14:creationId xmlns:p14="http://schemas.microsoft.com/office/powerpoint/2010/main" val="3245972024"/>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79881" name="Rectangle 79880">
            <a:extLst>
              <a:ext uri="{FF2B5EF4-FFF2-40B4-BE49-F238E27FC236}">
                <a16:creationId xmlns:a16="http://schemas.microsoft.com/office/drawing/2014/main" id="{A538C7E5-0116-453C-9CD0-757E1C972D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874" name="Title 1"/>
          <p:cNvSpPr>
            <a:spLocks noGrp="1"/>
          </p:cNvSpPr>
          <p:nvPr>
            <p:ph type="title"/>
          </p:nvPr>
        </p:nvSpPr>
        <p:spPr>
          <a:xfrm>
            <a:off x="1451579" y="804519"/>
            <a:ext cx="9291215" cy="1049235"/>
          </a:xfrm>
        </p:spPr>
        <p:txBody>
          <a:bodyPr>
            <a:normAutofit/>
          </a:bodyPr>
          <a:lstStyle/>
          <a:p>
            <a:pPr eaLnBrk="1" hangingPunct="1"/>
            <a:r>
              <a:rPr lang="en-US">
                <a:latin typeface="Calibri" charset="0"/>
              </a:rPr>
              <a:t>Generalized Respiratory Diseases</a:t>
            </a:r>
          </a:p>
        </p:txBody>
      </p:sp>
      <p:cxnSp>
        <p:nvCxnSpPr>
          <p:cNvPr id="79883" name="Straight Connector 79882">
            <a:extLst>
              <a:ext uri="{FF2B5EF4-FFF2-40B4-BE49-F238E27FC236}">
                <a16:creationId xmlns:a16="http://schemas.microsoft.com/office/drawing/2014/main" id="{B755E3F5-39D9-4ABF-BFA5-232E87111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30874" y="1996645"/>
            <a:ext cx="9603274"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79885" name="Rectangle 79884">
            <a:extLst>
              <a:ext uri="{FF2B5EF4-FFF2-40B4-BE49-F238E27FC236}">
                <a16:creationId xmlns:a16="http://schemas.microsoft.com/office/drawing/2014/main" id="{EB09849A-7D0C-4F36-A0D6-6BD64C50EB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838524"/>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graphicFrame>
        <p:nvGraphicFramePr>
          <p:cNvPr id="79877" name="Content Placeholder 2">
            <a:extLst>
              <a:ext uri="{FF2B5EF4-FFF2-40B4-BE49-F238E27FC236}">
                <a16:creationId xmlns:a16="http://schemas.microsoft.com/office/drawing/2014/main" id="{DA84C09A-4E80-38B2-E75F-6B61822BA5E4}"/>
              </a:ext>
            </a:extLst>
          </p:cNvPr>
          <p:cNvGraphicFramePr>
            <a:graphicFrameLocks noGrp="1"/>
          </p:cNvGraphicFramePr>
          <p:nvPr>
            <p:ph idx="1"/>
            <p:extLst>
              <p:ext uri="{D42A27DB-BD31-4B8C-83A1-F6EECF244321}">
                <p14:modId xmlns:p14="http://schemas.microsoft.com/office/powerpoint/2010/main" val="1325909392"/>
              </p:ext>
            </p:extLst>
          </p:nvPr>
        </p:nvGraphicFramePr>
        <p:xfrm>
          <a:off x="1130270" y="2479246"/>
          <a:ext cx="9604375" cy="37183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15084119"/>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80904" name="Rectangle 80903">
            <a:extLst>
              <a:ext uri="{FF2B5EF4-FFF2-40B4-BE49-F238E27FC236}">
                <a16:creationId xmlns:a16="http://schemas.microsoft.com/office/drawing/2014/main" id="{130B326A-C054-4820-AFCA-FCB009ABC6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622291"/>
            <a:ext cx="12192000" cy="2505984"/>
          </a:xfrm>
          <a:prstGeom prst="rect">
            <a:avLst/>
          </a:prstGeom>
          <a:gradFill flip="none" rotWithShape="1">
            <a:gsLst>
              <a:gs pos="0">
                <a:schemeClr val="bg2">
                  <a:alpha val="0"/>
                </a:schemeClr>
              </a:gs>
              <a:gs pos="100000">
                <a:schemeClr val="bg2">
                  <a:alpha val="8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80906" name="Picture 80905">
            <a:extLst>
              <a:ext uri="{FF2B5EF4-FFF2-40B4-BE49-F238E27FC236}">
                <a16:creationId xmlns:a16="http://schemas.microsoft.com/office/drawing/2014/main" id="{E265DFC7-1B2A-4A32-9C43-C48EA6FF614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a:xfrm>
            <a:off x="0" y="6129338"/>
            <a:ext cx="12192000" cy="742950"/>
          </a:xfrm>
          <a:prstGeom prst="rect">
            <a:avLst/>
          </a:prstGeom>
        </p:spPr>
      </p:pic>
      <p:cxnSp>
        <p:nvCxnSpPr>
          <p:cNvPr id="80908" name="Straight Connector 80907">
            <a:extLst>
              <a:ext uri="{FF2B5EF4-FFF2-40B4-BE49-F238E27FC236}">
                <a16:creationId xmlns:a16="http://schemas.microsoft.com/office/drawing/2014/main" id="{853B328C-A402-44DE-AABB-9BFBB6617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8142"/>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80898" name="Title 1"/>
          <p:cNvSpPr>
            <a:spLocks noGrp="1"/>
          </p:cNvSpPr>
          <p:nvPr>
            <p:ph type="title"/>
          </p:nvPr>
        </p:nvSpPr>
        <p:spPr>
          <a:xfrm>
            <a:off x="1451580" y="804520"/>
            <a:ext cx="3530157" cy="1049235"/>
          </a:xfrm>
        </p:spPr>
        <p:txBody>
          <a:bodyPr vert="horz" lIns="91440" tIns="45720" rIns="91440" bIns="45720" rtlCol="0" anchor="ctr">
            <a:normAutofit/>
          </a:bodyPr>
          <a:lstStyle/>
          <a:p>
            <a:pPr algn="ctr">
              <a:lnSpc>
                <a:spcPct val="90000"/>
              </a:lnSpc>
            </a:pPr>
            <a:r>
              <a:rPr lang="en-US" sz="3200" b="0">
                <a:solidFill>
                  <a:schemeClr val="accent1"/>
                </a:solidFill>
              </a:rPr>
              <a:t>Avian Tuberculosis</a:t>
            </a:r>
          </a:p>
        </p:txBody>
      </p:sp>
      <p:sp>
        <p:nvSpPr>
          <p:cNvPr id="80899" name="Content Placeholder 2"/>
          <p:cNvSpPr>
            <a:spLocks noGrp="1"/>
          </p:cNvSpPr>
          <p:nvPr>
            <p:ph type="body" sz="quarter" idx="17"/>
          </p:nvPr>
        </p:nvSpPr>
        <p:spPr>
          <a:xfrm>
            <a:off x="1451581" y="2015732"/>
            <a:ext cx="3526523" cy="3450613"/>
          </a:xfrm>
        </p:spPr>
        <p:txBody>
          <a:bodyPr vert="horz" lIns="91440" tIns="45720" rIns="91440" bIns="45720" rtlCol="0" anchor="t">
            <a:normAutofit/>
          </a:bodyPr>
          <a:lstStyle/>
          <a:p>
            <a:pPr indent="-228600" algn="l">
              <a:lnSpc>
                <a:spcPct val="110000"/>
              </a:lnSpc>
              <a:buFont typeface="Arial" panose="020B0604020202020204" pitchFamily="34" charset="0"/>
              <a:buChar char="•"/>
            </a:pPr>
            <a:r>
              <a:rPr lang="en-US" sz="1000">
                <a:solidFill>
                  <a:schemeClr val="tx1"/>
                </a:solidFill>
              </a:rPr>
              <a:t>System: GI, musculoskeletal</a:t>
            </a:r>
          </a:p>
          <a:p>
            <a:pPr indent="-228600" algn="l">
              <a:lnSpc>
                <a:spcPct val="110000"/>
              </a:lnSpc>
              <a:buFont typeface="Arial" panose="020B0604020202020204" pitchFamily="34" charset="0"/>
              <a:buChar char="•"/>
            </a:pPr>
            <a:r>
              <a:rPr lang="en-US" sz="1000">
                <a:solidFill>
                  <a:schemeClr val="tx1"/>
                </a:solidFill>
              </a:rPr>
              <a:t>Etiologic Agent: Mycobacterium avium </a:t>
            </a:r>
            <a:r>
              <a:rPr lang="en-US" sz="1000" i="1">
                <a:solidFill>
                  <a:schemeClr val="tx1"/>
                </a:solidFill>
              </a:rPr>
              <a:t>var avium</a:t>
            </a:r>
            <a:endParaRPr lang="en-US" sz="1000">
              <a:solidFill>
                <a:schemeClr val="tx1"/>
              </a:solidFill>
            </a:endParaRPr>
          </a:p>
          <a:p>
            <a:pPr indent="-228600" algn="l">
              <a:lnSpc>
                <a:spcPct val="110000"/>
              </a:lnSpc>
              <a:buFont typeface="Arial" panose="020B0604020202020204" pitchFamily="34" charset="0"/>
              <a:buChar char="•"/>
            </a:pPr>
            <a:r>
              <a:rPr lang="en-US" sz="1000">
                <a:solidFill>
                  <a:schemeClr val="tx1"/>
                </a:solidFill>
              </a:rPr>
              <a:t>Signs:thin and sluggish, and lameness may be seen. In chickens, granulomatous nodules of varying size are usually found in the liver, spleen, bone marrow, and intestine.</a:t>
            </a:r>
          </a:p>
          <a:p>
            <a:pPr indent="-228600" algn="l">
              <a:lnSpc>
                <a:spcPct val="110000"/>
              </a:lnSpc>
              <a:buFont typeface="Arial" panose="020B0604020202020204" pitchFamily="34" charset="0"/>
              <a:buChar char="•"/>
            </a:pPr>
            <a:r>
              <a:rPr lang="en-US" sz="1000">
                <a:solidFill>
                  <a:schemeClr val="tx1"/>
                </a:solidFill>
              </a:rPr>
              <a:t>Diagnosis: Live birds may be tested with avian tuberculins, although these are of little value in birds that do not have wattles. Large numbers of acid-fast bacteria in smears from lesions provide a tentative diagnosis. </a:t>
            </a:r>
          </a:p>
          <a:p>
            <a:pPr indent="-228600" algn="l">
              <a:lnSpc>
                <a:spcPct val="110000"/>
              </a:lnSpc>
              <a:buFont typeface="Arial" panose="020B0604020202020204" pitchFamily="34" charset="0"/>
              <a:buChar char="•"/>
            </a:pPr>
            <a:r>
              <a:rPr lang="en-US" sz="1000">
                <a:solidFill>
                  <a:schemeClr val="tx1"/>
                </a:solidFill>
              </a:rPr>
              <a:t>Treatment: Chemotherapy is ineffective</a:t>
            </a:r>
          </a:p>
          <a:p>
            <a:pPr indent="-228600" algn="l">
              <a:lnSpc>
                <a:spcPct val="110000"/>
              </a:lnSpc>
              <a:buFont typeface="Arial" panose="020B0604020202020204" pitchFamily="34" charset="0"/>
              <a:buChar char="•"/>
            </a:pPr>
            <a:r>
              <a:rPr lang="en-US" sz="1000">
                <a:solidFill>
                  <a:schemeClr val="tx1"/>
                </a:solidFill>
              </a:rPr>
              <a:t>Prevention/Control: New additions to the aviary should be quarantined for 2-3 mo</a:t>
            </a:r>
          </a:p>
          <a:p>
            <a:pPr indent="-228600" algn="l">
              <a:lnSpc>
                <a:spcPct val="110000"/>
              </a:lnSpc>
              <a:buFont typeface="Arial" panose="020B0604020202020204" pitchFamily="34" charset="0"/>
              <a:buChar char="•"/>
            </a:pPr>
            <a:r>
              <a:rPr lang="en-US" sz="1000">
                <a:solidFill>
                  <a:schemeClr val="tx1"/>
                </a:solidFill>
              </a:rPr>
              <a:t>Zoonotic: NO</a:t>
            </a:r>
          </a:p>
          <a:p>
            <a:pPr indent="-228600" algn="l">
              <a:lnSpc>
                <a:spcPct val="110000"/>
              </a:lnSpc>
              <a:buFont typeface="Arial" panose="020B0604020202020204" pitchFamily="34" charset="0"/>
              <a:buChar char="•"/>
            </a:pPr>
            <a:endParaRPr lang="en-US" sz="1000">
              <a:solidFill>
                <a:schemeClr val="tx1"/>
              </a:solidFill>
            </a:endParaRPr>
          </a:p>
        </p:txBody>
      </p:sp>
      <p:grpSp>
        <p:nvGrpSpPr>
          <p:cNvPr id="80910" name="Group 80909">
            <a:extLst>
              <a:ext uri="{FF2B5EF4-FFF2-40B4-BE49-F238E27FC236}">
                <a16:creationId xmlns:a16="http://schemas.microsoft.com/office/drawing/2014/main" id="{F6ECD7E6-4E68-4AA6-864A-6828B6EC19D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60131" y="482171"/>
            <a:ext cx="6091791" cy="5149101"/>
            <a:chOff x="5460131" y="482171"/>
            <a:chExt cx="6091791" cy="5149101"/>
          </a:xfrm>
        </p:grpSpPr>
        <p:sp>
          <p:nvSpPr>
            <p:cNvPr id="80911" name="Rectangle 80910">
              <a:extLst>
                <a:ext uri="{FF2B5EF4-FFF2-40B4-BE49-F238E27FC236}">
                  <a16:creationId xmlns:a16="http://schemas.microsoft.com/office/drawing/2014/main" id="{5015161F-D342-4A16-AA7A-F3ECC1284A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60131" y="482171"/>
              <a:ext cx="6091791" cy="5149101"/>
            </a:xfrm>
            <a:prstGeom prst="rect">
              <a:avLst/>
            </a:prstGeom>
            <a:blipFill dpi="0" rotWithShape="1">
              <a:blip r:embed="rId3">
                <a:alphaModFix amt="30000"/>
              </a:blip>
              <a:srcRect/>
              <a:tile tx="0" ty="0" sx="100000" sy="100000" flip="none" algn="ctr"/>
            </a:blip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extrusionH="76200" contourW="12700" prstMaterial="matte">
              <a:bevelT w="152400" h="50800" prst="softRound"/>
              <a:extrusionClr>
                <a:schemeClr val="tx2"/>
              </a:extrusionClr>
              <a:contourClr>
                <a:schemeClr val="bg2"/>
              </a:contourClr>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0912" name="Rectangle 80911">
              <a:extLst>
                <a:ext uri="{FF2B5EF4-FFF2-40B4-BE49-F238E27FC236}">
                  <a16:creationId xmlns:a16="http://schemas.microsoft.com/office/drawing/2014/main" id="{699EC793-B1FE-496C-A671-5F36632641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78956" y="812507"/>
              <a:ext cx="5461780" cy="4466452"/>
            </a:xfrm>
            <a:prstGeom prst="rect">
              <a:avLst/>
            </a:prstGeom>
            <a:gradFill>
              <a:gsLst>
                <a:gs pos="0">
                  <a:srgbClr val="DADADA"/>
                </a:gs>
                <a:gs pos="100000">
                  <a:srgbClr val="FFFFFE"/>
                </a:gs>
              </a:gsLst>
              <a:lin ang="16200000" scaled="0"/>
            </a:gradFill>
            <a:ln w="38100" cmpd="sng">
              <a:solidFill>
                <a:schemeClr val="tx2">
                  <a:lumMod val="25000"/>
                </a:schemeClr>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2" name="Picture 2">
            <a:extLst>
              <a:ext uri="{FF2B5EF4-FFF2-40B4-BE49-F238E27FC236}">
                <a16:creationId xmlns:a16="http://schemas.microsoft.com/office/drawing/2014/main" id="{0C7D191A-643B-3E6D-C0DC-0AC3D26866B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13012" b="-2"/>
          <a:stretch>
            <a:fillRect/>
          </a:stretch>
        </p:blipFill>
        <p:spPr>
          <a:xfrm>
            <a:off x="6093926" y="1116345"/>
            <a:ext cx="4821551" cy="3866172"/>
          </a:xfrm>
          <a:prstGeom prst="rect">
            <a:avLst/>
          </a:prstGeom>
          <a:noFill/>
        </p:spPr>
      </p:pic>
    </p:spTree>
    <p:extLst>
      <p:ext uri="{BB962C8B-B14F-4D97-AF65-F5344CB8AC3E}">
        <p14:creationId xmlns:p14="http://schemas.microsoft.com/office/powerpoint/2010/main" val="2370977445"/>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82959" name="Rectangle 82958">
            <a:extLst>
              <a:ext uri="{FF2B5EF4-FFF2-40B4-BE49-F238E27FC236}">
                <a16:creationId xmlns:a16="http://schemas.microsoft.com/office/drawing/2014/main" id="{A538C7E5-0116-453C-9CD0-757E1C972D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451579" y="804519"/>
            <a:ext cx="9291215" cy="1049235"/>
          </a:xfrm>
        </p:spPr>
        <p:txBody>
          <a:bodyPr rtlCol="0">
            <a:normAutofit/>
          </a:bodyPr>
          <a:lstStyle/>
          <a:p>
            <a:pPr>
              <a:defRPr/>
            </a:pPr>
            <a:r>
              <a:rPr lang="en-US" dirty="0">
                <a:ea typeface="+mj-ea"/>
              </a:rPr>
              <a:t>Diseases affecting the Gastrointestinal Tract</a:t>
            </a:r>
          </a:p>
        </p:txBody>
      </p:sp>
      <p:cxnSp>
        <p:nvCxnSpPr>
          <p:cNvPr id="82960" name="Straight Connector 82959">
            <a:extLst>
              <a:ext uri="{FF2B5EF4-FFF2-40B4-BE49-F238E27FC236}">
                <a16:creationId xmlns:a16="http://schemas.microsoft.com/office/drawing/2014/main" id="{B755E3F5-39D9-4ABF-BFA5-232E87111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30874" y="1996645"/>
            <a:ext cx="9603274"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82961" name="Rectangle 82960">
            <a:extLst>
              <a:ext uri="{FF2B5EF4-FFF2-40B4-BE49-F238E27FC236}">
                <a16:creationId xmlns:a16="http://schemas.microsoft.com/office/drawing/2014/main" id="{EB09849A-7D0C-4F36-A0D6-6BD64C50EB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838524"/>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graphicFrame>
        <p:nvGraphicFramePr>
          <p:cNvPr id="82962" name="Content Placeholder 2">
            <a:extLst>
              <a:ext uri="{FF2B5EF4-FFF2-40B4-BE49-F238E27FC236}">
                <a16:creationId xmlns:a16="http://schemas.microsoft.com/office/drawing/2014/main" id="{8BE96E40-264A-FF82-A803-AA0D83396E2F}"/>
              </a:ext>
            </a:extLst>
          </p:cNvPr>
          <p:cNvGraphicFramePr>
            <a:graphicFrameLocks noGrp="1"/>
          </p:cNvGraphicFramePr>
          <p:nvPr>
            <p:ph idx="1"/>
            <p:extLst>
              <p:ext uri="{D42A27DB-BD31-4B8C-83A1-F6EECF244321}">
                <p14:modId xmlns:p14="http://schemas.microsoft.com/office/powerpoint/2010/main" val="1131633942"/>
              </p:ext>
            </p:extLst>
          </p:nvPr>
        </p:nvGraphicFramePr>
        <p:xfrm>
          <a:off x="1130270" y="2479246"/>
          <a:ext cx="9604375" cy="37183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21792612"/>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83977" name="Rectangle 83976">
            <a:extLst>
              <a:ext uri="{FF2B5EF4-FFF2-40B4-BE49-F238E27FC236}">
                <a16:creationId xmlns:a16="http://schemas.microsoft.com/office/drawing/2014/main" id="{3428F0B5-B9FD-4601-A0A8-6BF5ABF348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979" name="Rectangle 83978">
            <a:extLst>
              <a:ext uri="{FF2B5EF4-FFF2-40B4-BE49-F238E27FC236}">
                <a16:creationId xmlns:a16="http://schemas.microsoft.com/office/drawing/2014/main" id="{CC26E585-FCC4-443D-9489-0E9471606F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83970" name="Rectangle 2"/>
          <p:cNvSpPr>
            <a:spLocks noGrp="1" noChangeArrowheads="1"/>
          </p:cNvSpPr>
          <p:nvPr>
            <p:ph type="title"/>
          </p:nvPr>
        </p:nvSpPr>
        <p:spPr>
          <a:xfrm>
            <a:off x="1451579" y="2303047"/>
            <a:ext cx="3272093" cy="2674198"/>
          </a:xfrm>
        </p:spPr>
        <p:txBody>
          <a:bodyPr anchor="t">
            <a:normAutofit/>
          </a:bodyPr>
          <a:lstStyle/>
          <a:p>
            <a:pPr eaLnBrk="1" hangingPunct="1"/>
            <a:r>
              <a:rPr lang="en-US">
                <a:latin typeface="Calibri" charset="0"/>
              </a:rPr>
              <a:t>Cecal Worms</a:t>
            </a:r>
          </a:p>
        </p:txBody>
      </p:sp>
      <p:cxnSp>
        <p:nvCxnSpPr>
          <p:cNvPr id="83981" name="Straight Connector 83980">
            <a:extLst>
              <a:ext uri="{FF2B5EF4-FFF2-40B4-BE49-F238E27FC236}">
                <a16:creationId xmlns:a16="http://schemas.microsoft.com/office/drawing/2014/main" id="{64838ADD-CEC0-4F6C-8A38-20120D0D51A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1579" y="2146542"/>
            <a:ext cx="3272094"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83983" name="Title 1">
            <a:extLst>
              <a:ext uri="{FF2B5EF4-FFF2-40B4-BE49-F238E27FC236}">
                <a16:creationId xmlns:a16="http://schemas.microsoft.com/office/drawing/2014/main" id="{80D9730C-8D66-457D-B5EC-49C01D6BA25B}"/>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51580" y="3122496"/>
            <a:ext cx="3530157" cy="1049235"/>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endParaRPr lang="en-US" dirty="0"/>
          </a:p>
        </p:txBody>
      </p:sp>
      <p:cxnSp>
        <p:nvCxnSpPr>
          <p:cNvPr id="83985" name="Straight Connector 83984">
            <a:extLst>
              <a:ext uri="{FF2B5EF4-FFF2-40B4-BE49-F238E27FC236}">
                <a16:creationId xmlns:a16="http://schemas.microsoft.com/office/drawing/2014/main" id="{3ACC0A5F-0F61-43B1-8039-E0FC8449527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pic>
        <p:nvPicPr>
          <p:cNvPr id="83987" name="Picture 83986">
            <a:extLst>
              <a:ext uri="{FF2B5EF4-FFF2-40B4-BE49-F238E27FC236}">
                <a16:creationId xmlns:a16="http://schemas.microsoft.com/office/drawing/2014/main" id="{84E72657-3267-436B-9AFF-3A1A0420568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a:xfrm>
            <a:off x="0" y="6129338"/>
            <a:ext cx="12192000" cy="742950"/>
          </a:xfrm>
          <a:prstGeom prst="rect">
            <a:avLst/>
          </a:prstGeom>
        </p:spPr>
      </p:pic>
      <p:graphicFrame>
        <p:nvGraphicFramePr>
          <p:cNvPr id="83973" name="Rectangle 3">
            <a:extLst>
              <a:ext uri="{FF2B5EF4-FFF2-40B4-BE49-F238E27FC236}">
                <a16:creationId xmlns:a16="http://schemas.microsoft.com/office/drawing/2014/main" id="{9C66971F-418C-C0A6-272E-85A6DB4A0496}"/>
              </a:ext>
            </a:extLst>
          </p:cNvPr>
          <p:cNvGraphicFramePr>
            <a:graphicFrameLocks noGrp="1"/>
          </p:cNvGraphicFramePr>
          <p:nvPr>
            <p:ph idx="1"/>
            <p:extLst>
              <p:ext uri="{D42A27DB-BD31-4B8C-83A1-F6EECF244321}">
                <p14:modId xmlns:p14="http://schemas.microsoft.com/office/powerpoint/2010/main" val="779880073"/>
              </p:ext>
            </p:extLst>
          </p:nvPr>
        </p:nvGraphicFramePr>
        <p:xfrm>
          <a:off x="5141913" y="803275"/>
          <a:ext cx="5913437" cy="46370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053805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063" name="Rectangle 2062">
            <a:extLst>
              <a:ext uri="{FF2B5EF4-FFF2-40B4-BE49-F238E27FC236}">
                <a16:creationId xmlns:a16="http://schemas.microsoft.com/office/drawing/2014/main" id="{130B326A-C054-4820-AFCA-FCB009ABC6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622291"/>
            <a:ext cx="12192000" cy="2505984"/>
          </a:xfrm>
          <a:prstGeom prst="rect">
            <a:avLst/>
          </a:prstGeom>
          <a:gradFill flip="none" rotWithShape="1">
            <a:gsLst>
              <a:gs pos="0">
                <a:schemeClr val="bg2">
                  <a:alpha val="0"/>
                </a:schemeClr>
              </a:gs>
              <a:gs pos="100000">
                <a:schemeClr val="bg2">
                  <a:alpha val="8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2065" name="Picture 2064">
            <a:extLst>
              <a:ext uri="{FF2B5EF4-FFF2-40B4-BE49-F238E27FC236}">
                <a16:creationId xmlns:a16="http://schemas.microsoft.com/office/drawing/2014/main" id="{E265DFC7-1B2A-4A32-9C43-C48EA6FF614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a:xfrm>
            <a:off x="0" y="6129338"/>
            <a:ext cx="12192000" cy="742950"/>
          </a:xfrm>
          <a:prstGeom prst="rect">
            <a:avLst/>
          </a:prstGeom>
        </p:spPr>
      </p:pic>
      <p:cxnSp>
        <p:nvCxnSpPr>
          <p:cNvPr id="2067" name="Straight Connector 2066">
            <a:extLst>
              <a:ext uri="{FF2B5EF4-FFF2-40B4-BE49-F238E27FC236}">
                <a16:creationId xmlns:a16="http://schemas.microsoft.com/office/drawing/2014/main" id="{853B328C-A402-44DE-AABB-9BFBB6617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8142"/>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9724545-C354-9B0D-077C-2AEB6B9FCFB0}"/>
              </a:ext>
            </a:extLst>
          </p:cNvPr>
          <p:cNvSpPr>
            <a:spLocks noGrp="1"/>
          </p:cNvSpPr>
          <p:nvPr>
            <p:ph type="title"/>
          </p:nvPr>
        </p:nvSpPr>
        <p:spPr>
          <a:xfrm>
            <a:off x="1451580" y="804520"/>
            <a:ext cx="3530157" cy="1049235"/>
          </a:xfrm>
        </p:spPr>
        <p:txBody>
          <a:bodyPr vert="horz" lIns="91440" tIns="45720" rIns="91440" bIns="45720" rtlCol="0" anchor="ctr">
            <a:normAutofit/>
          </a:bodyPr>
          <a:lstStyle/>
          <a:p>
            <a:pPr algn="ctr"/>
            <a:r>
              <a:rPr lang="en-US" sz="3200" b="0">
                <a:solidFill>
                  <a:schemeClr val="accent1"/>
                </a:solidFill>
              </a:rPr>
              <a:t>Sasso Breed</a:t>
            </a:r>
          </a:p>
        </p:txBody>
      </p:sp>
      <p:sp>
        <p:nvSpPr>
          <p:cNvPr id="2058" name="Content Placeholder 3">
            <a:extLst>
              <a:ext uri="{FF2B5EF4-FFF2-40B4-BE49-F238E27FC236}">
                <a16:creationId xmlns:a16="http://schemas.microsoft.com/office/drawing/2014/main" id="{9E398B5B-3A1F-6D3A-AE36-B0DA8DFE877E}"/>
              </a:ext>
            </a:extLst>
          </p:cNvPr>
          <p:cNvSpPr>
            <a:spLocks noGrp="1"/>
          </p:cNvSpPr>
          <p:nvPr>
            <p:ph sz="quarter" idx="4"/>
          </p:nvPr>
        </p:nvSpPr>
        <p:spPr>
          <a:xfrm>
            <a:off x="1451581" y="2015732"/>
            <a:ext cx="3526523" cy="3450613"/>
          </a:xfrm>
        </p:spPr>
        <p:txBody>
          <a:bodyPr vert="horz" lIns="91440" tIns="45720" rIns="91440" bIns="45720" rtlCol="0" anchor="t">
            <a:normAutofit/>
          </a:bodyPr>
          <a:lstStyle/>
          <a:p>
            <a:pPr marL="457189" marR="0" lvl="0" fontAlgn="auto">
              <a:lnSpc>
                <a:spcPct val="110000"/>
              </a:lnSpc>
              <a:spcBef>
                <a:spcPts val="0"/>
              </a:spcBef>
              <a:spcAft>
                <a:spcPts val="0"/>
              </a:spcAft>
              <a:tabLst/>
              <a:defRPr/>
            </a:pPr>
            <a:r>
              <a:rPr kumimoji="0" lang="en-US" sz="1100" b="0" i="0" u="none" strike="noStrike" cap="none" spc="0" normalizeH="0" baseline="0" noProof="0">
                <a:ln>
                  <a:noFill/>
                </a:ln>
                <a:uLnTx/>
                <a:uFillTx/>
              </a:rPr>
              <a:t>Origin: France (Hendrix Genetics)</a:t>
            </a:r>
          </a:p>
          <a:p>
            <a:pPr marL="457189" marR="0" lvl="0" fontAlgn="auto">
              <a:lnSpc>
                <a:spcPct val="110000"/>
              </a:lnSpc>
              <a:spcBef>
                <a:spcPts val="0"/>
              </a:spcBef>
              <a:spcAft>
                <a:spcPts val="0"/>
              </a:spcAft>
              <a:tabLst/>
              <a:defRPr/>
            </a:pPr>
            <a:r>
              <a:rPr kumimoji="0" lang="en-US" sz="1100" b="0" i="0" u="none" strike="noStrike" cap="none" spc="0" normalizeH="0" baseline="0" noProof="0">
                <a:ln>
                  <a:noFill/>
                </a:ln>
                <a:uLnTx/>
                <a:uFillTx/>
              </a:rPr>
              <a:t>Dual purpose: Both meat and egg production</a:t>
            </a:r>
          </a:p>
          <a:p>
            <a:pPr marL="457189" marR="0" lvl="0" fontAlgn="auto">
              <a:lnSpc>
                <a:spcPct val="110000"/>
              </a:lnSpc>
              <a:spcBef>
                <a:spcPts val="0"/>
              </a:spcBef>
              <a:spcAft>
                <a:spcPts val="0"/>
              </a:spcAft>
              <a:tabLst/>
              <a:defRPr/>
            </a:pPr>
            <a:r>
              <a:rPr kumimoji="0" lang="en-US" sz="1100" b="0" i="0" u="none" strike="noStrike" cap="none" spc="0" normalizeH="0" baseline="0" noProof="0">
                <a:ln>
                  <a:noFill/>
                </a:ln>
                <a:uLnTx/>
                <a:uFillTx/>
              </a:rPr>
              <a:t>Colored birds (multi-colored plumage)</a:t>
            </a:r>
          </a:p>
          <a:p>
            <a:pPr marL="457189" marR="0" lvl="0" fontAlgn="auto">
              <a:lnSpc>
                <a:spcPct val="110000"/>
              </a:lnSpc>
              <a:spcBef>
                <a:spcPts val="0"/>
              </a:spcBef>
              <a:spcAft>
                <a:spcPts val="0"/>
              </a:spcAft>
              <a:tabLst/>
              <a:defRPr/>
            </a:pPr>
            <a:r>
              <a:rPr kumimoji="0" lang="en-US" sz="1100" b="0" i="0" u="none" strike="noStrike" cap="none" spc="0" normalizeH="0" baseline="0" noProof="0">
                <a:ln>
                  <a:noFill/>
                </a:ln>
                <a:uLnTx/>
                <a:uFillTx/>
              </a:rPr>
              <a:t>Slower growing than commercial broilers</a:t>
            </a:r>
          </a:p>
          <a:p>
            <a:pPr marL="457189" marR="0" lvl="0" fontAlgn="auto">
              <a:lnSpc>
                <a:spcPct val="110000"/>
              </a:lnSpc>
              <a:spcBef>
                <a:spcPts val="0"/>
              </a:spcBef>
              <a:spcAft>
                <a:spcPts val="0"/>
              </a:spcAft>
              <a:tabLst/>
              <a:defRPr/>
            </a:pPr>
            <a:r>
              <a:rPr kumimoji="0" lang="en-US" sz="1100" b="0" i="0" u="none" strike="noStrike" cap="none" spc="0" normalizeH="0" baseline="0" noProof="0">
                <a:ln>
                  <a:noFill/>
                </a:ln>
                <a:uLnTx/>
                <a:uFillTx/>
              </a:rPr>
              <a:t>Better suited for free-range systems</a:t>
            </a:r>
          </a:p>
          <a:p>
            <a:pPr marL="457189" marR="0" lvl="0" fontAlgn="auto">
              <a:lnSpc>
                <a:spcPct val="110000"/>
              </a:lnSpc>
              <a:spcBef>
                <a:spcPts val="0"/>
              </a:spcBef>
              <a:spcAft>
                <a:spcPts val="0"/>
              </a:spcAft>
              <a:tabLst/>
              <a:defRPr/>
            </a:pPr>
            <a:r>
              <a:rPr kumimoji="0" lang="en-US" sz="1100" b="0" i="0" u="none" strike="noStrike" cap="none" spc="0" normalizeH="0" baseline="0" noProof="0">
                <a:ln>
                  <a:noFill/>
                </a:ln>
                <a:uLnTx/>
                <a:uFillTx/>
              </a:rPr>
              <a:t>Disease resistant and climate adaptable</a:t>
            </a:r>
          </a:p>
          <a:p>
            <a:pPr marL="457189" marR="0" lvl="0" fontAlgn="auto">
              <a:lnSpc>
                <a:spcPct val="110000"/>
              </a:lnSpc>
              <a:spcBef>
                <a:spcPts val="0"/>
              </a:spcBef>
              <a:spcAft>
                <a:spcPts val="0"/>
              </a:spcAft>
              <a:tabLst/>
              <a:defRPr/>
            </a:pPr>
            <a:r>
              <a:rPr kumimoji="0" lang="en-US" sz="1100" b="0" i="0" u="none" strike="noStrike" cap="none" spc="0" normalizeH="0" baseline="0" noProof="0">
                <a:ln>
                  <a:noFill/>
                </a:ln>
                <a:uLnTx/>
                <a:uFillTx/>
              </a:rPr>
              <a:t>Traditional appearance, superior taste</a:t>
            </a:r>
          </a:p>
          <a:p>
            <a:pPr marL="457189" marR="0" lvl="0" fontAlgn="auto">
              <a:lnSpc>
                <a:spcPct val="110000"/>
              </a:lnSpc>
              <a:spcBef>
                <a:spcPts val="0"/>
              </a:spcBef>
              <a:spcAft>
                <a:spcPts val="0"/>
              </a:spcAft>
              <a:tabLst/>
              <a:defRPr/>
            </a:pPr>
            <a:r>
              <a:rPr kumimoji="0" lang="en-US" sz="1100" b="0" i="0" u="none" strike="noStrike" cap="none" spc="0" normalizeH="0" baseline="0" noProof="0">
                <a:ln>
                  <a:noFill/>
                </a:ln>
                <a:uLnTx/>
                <a:uFillTx/>
              </a:rPr>
              <a:t>Lower feed requirements than broilers</a:t>
            </a:r>
          </a:p>
          <a:p>
            <a:pPr marL="457189" marR="0" lvl="0" fontAlgn="auto">
              <a:lnSpc>
                <a:spcPct val="110000"/>
              </a:lnSpc>
              <a:spcBef>
                <a:spcPts val="0"/>
              </a:spcBef>
              <a:spcAft>
                <a:spcPts val="0"/>
              </a:spcAft>
              <a:tabLst/>
              <a:defRPr/>
            </a:pPr>
            <a:r>
              <a:rPr kumimoji="0" lang="en-US" sz="1100" b="0" i="0" u="none" strike="noStrike" cap="none" spc="0" normalizeH="0" baseline="0" noProof="0">
                <a:ln>
                  <a:noFill/>
                </a:ln>
                <a:uLnTx/>
                <a:uFillTx/>
              </a:rPr>
              <a:t>Popular varieties: T44, T451A, Ruby, Rainbow</a:t>
            </a:r>
          </a:p>
          <a:p>
            <a:pPr>
              <a:lnSpc>
                <a:spcPct val="110000"/>
              </a:lnSpc>
            </a:pPr>
            <a:endParaRPr lang="en-US" sz="1100"/>
          </a:p>
        </p:txBody>
      </p:sp>
      <p:grpSp>
        <p:nvGrpSpPr>
          <p:cNvPr id="2069" name="Group 2068">
            <a:extLst>
              <a:ext uri="{FF2B5EF4-FFF2-40B4-BE49-F238E27FC236}">
                <a16:creationId xmlns:a16="http://schemas.microsoft.com/office/drawing/2014/main" id="{F6ECD7E6-4E68-4AA6-864A-6828B6EC19D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60131" y="482171"/>
            <a:ext cx="6091791" cy="5149101"/>
            <a:chOff x="5460131" y="482171"/>
            <a:chExt cx="6091791" cy="5149101"/>
          </a:xfrm>
        </p:grpSpPr>
        <p:sp>
          <p:nvSpPr>
            <p:cNvPr id="2070" name="Rectangle 2069">
              <a:extLst>
                <a:ext uri="{FF2B5EF4-FFF2-40B4-BE49-F238E27FC236}">
                  <a16:creationId xmlns:a16="http://schemas.microsoft.com/office/drawing/2014/main" id="{5015161F-D342-4A16-AA7A-F3ECC1284A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60131" y="482171"/>
              <a:ext cx="6091791" cy="5149101"/>
            </a:xfrm>
            <a:prstGeom prst="rect">
              <a:avLst/>
            </a:prstGeom>
            <a:blipFill dpi="0" rotWithShape="1">
              <a:blip r:embed="rId3">
                <a:alphaModFix amt="30000"/>
              </a:blip>
              <a:srcRect/>
              <a:tile tx="0" ty="0" sx="100000" sy="100000" flip="none" algn="ctr"/>
            </a:blip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extrusionH="76200" contourW="12700" prstMaterial="matte">
              <a:bevelT w="152400" h="50800" prst="softRound"/>
              <a:extrusionClr>
                <a:schemeClr val="tx2"/>
              </a:extrusionClr>
              <a:contourClr>
                <a:schemeClr val="bg2"/>
              </a:contourClr>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71" name="Rectangle 2070">
              <a:extLst>
                <a:ext uri="{FF2B5EF4-FFF2-40B4-BE49-F238E27FC236}">
                  <a16:creationId xmlns:a16="http://schemas.microsoft.com/office/drawing/2014/main" id="{699EC793-B1FE-496C-A671-5F36632641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78956" y="812507"/>
              <a:ext cx="5461780" cy="4466452"/>
            </a:xfrm>
            <a:prstGeom prst="rect">
              <a:avLst/>
            </a:prstGeom>
            <a:gradFill>
              <a:gsLst>
                <a:gs pos="0">
                  <a:srgbClr val="DADADA"/>
                </a:gs>
                <a:gs pos="100000">
                  <a:srgbClr val="FFFFFE"/>
                </a:gs>
              </a:gsLst>
              <a:lin ang="16200000" scaled="0"/>
            </a:gradFill>
            <a:ln w="38100" cmpd="sng">
              <a:solidFill>
                <a:schemeClr val="tx2">
                  <a:lumMod val="25000"/>
                </a:schemeClr>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2050" name="Picture 2" descr="FACTS ABOUT THE SASSO BREED OF CHICKEN; • SASSO bird is versatile, flexible  and easy to manage. • Can lay up-to 240 eggs per year. • Can attain between  2.5-3.0 kg live">
            <a:extLst>
              <a:ext uri="{FF2B5EF4-FFF2-40B4-BE49-F238E27FC236}">
                <a16:creationId xmlns:a16="http://schemas.microsoft.com/office/drawing/2014/main" id="{4BBF13AB-868D-0C5F-2C6A-7796EFB11A61}"/>
              </a:ext>
            </a:extLst>
          </p:cNvPr>
          <p:cNvPicPr>
            <a:picLocks noGrp="1" noChangeAspect="1" noChangeArrowheads="1"/>
          </p:cNvPicPr>
          <p:nvPr>
            <p:ph sz="quarter" idx="13"/>
          </p:nvPr>
        </p:nvPicPr>
        <p:blipFill>
          <a:blip r:embed="rId4">
            <a:extLst>
              <a:ext uri="{28A0092B-C50C-407E-A947-70E740481C1C}">
                <a14:useLocalDpi xmlns:a14="http://schemas.microsoft.com/office/drawing/2010/main" val="0"/>
              </a:ext>
            </a:extLst>
          </a:blip>
          <a:srcRect l="11120" r="5892" b="2"/>
          <a:stretch>
            <a:fillRect/>
          </a:stretch>
        </p:blipFill>
        <p:spPr bwMode="auto">
          <a:xfrm>
            <a:off x="6093926" y="1116345"/>
            <a:ext cx="4821551" cy="3866172"/>
          </a:xfrm>
          <a:prstGeom prst="rect">
            <a:avLst/>
          </a:prstGeom>
          <a:solidFill>
            <a:srgbClr val="FFFFFF"/>
          </a:solidFill>
        </p:spPr>
      </p:pic>
    </p:spTree>
    <p:extLst>
      <p:ext uri="{BB962C8B-B14F-4D97-AF65-F5344CB8AC3E}">
        <p14:creationId xmlns:p14="http://schemas.microsoft.com/office/powerpoint/2010/main" val="2497472058"/>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86025" name="Rectangle 86024">
            <a:extLst>
              <a:ext uri="{FF2B5EF4-FFF2-40B4-BE49-F238E27FC236}">
                <a16:creationId xmlns:a16="http://schemas.microsoft.com/office/drawing/2014/main" id="{8D11E4C3-B2CB-4105-9B42-B5E438A191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86027" name="Picture 86026">
            <a:extLst>
              <a:ext uri="{FF2B5EF4-FFF2-40B4-BE49-F238E27FC236}">
                <a16:creationId xmlns:a16="http://schemas.microsoft.com/office/drawing/2014/main" id="{D801A41D-49C4-4F95-AA12-FE7B943A507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86029" name="Straight Connector 86028">
            <a:extLst>
              <a:ext uri="{FF2B5EF4-FFF2-40B4-BE49-F238E27FC236}">
                <a16:creationId xmlns:a16="http://schemas.microsoft.com/office/drawing/2014/main" id="{0073EB83-C81E-44B9-8EF1-2975C77B947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86031" name="Rectangle 86030">
            <a:extLst>
              <a:ext uri="{FF2B5EF4-FFF2-40B4-BE49-F238E27FC236}">
                <a16:creationId xmlns:a16="http://schemas.microsoft.com/office/drawing/2014/main" id="{12E8CD4E-6381-4807-AA5B-CE0024A8BE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033" name="Rectangle 86032">
            <a:extLst>
              <a:ext uri="{FF2B5EF4-FFF2-40B4-BE49-F238E27FC236}">
                <a16:creationId xmlns:a16="http://schemas.microsoft.com/office/drawing/2014/main" id="{D28445F8-F032-43C9-8D0F-A5155F5252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5458121"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4996" name="Picture 5" descr="poultry3-4"/>
          <p:cNvPicPr>
            <a:picLocks noChangeAspect="1" noChangeArrowheads="1"/>
          </p:cNvPicPr>
          <p:nvPr/>
        </p:nvPicPr>
        <p:blipFill>
          <a:blip r:embed="rId3">
            <a:extLst>
              <a:ext uri="{28A0092B-C50C-407E-A947-70E740481C1C}">
                <a14:useLocalDpi xmlns:a14="http://schemas.microsoft.com/office/drawing/2010/main" val="0"/>
              </a:ext>
            </a:extLst>
          </a:blip>
          <a:srcRect t="1463" r="-3" b="-3"/>
          <a:stretch>
            <a:fillRect/>
          </a:stretch>
        </p:blipFill>
        <p:spPr bwMode="auto">
          <a:xfrm>
            <a:off x="643467" y="643467"/>
            <a:ext cx="5130799" cy="5571066"/>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6035" name="Rectangle 86034">
            <a:extLst>
              <a:ext uri="{FF2B5EF4-FFF2-40B4-BE49-F238E27FC236}">
                <a16:creationId xmlns:a16="http://schemas.microsoft.com/office/drawing/2014/main" id="{36A325B5-56A3-425A-B9A3-0CEB7CA1BB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6866" y="480060"/>
            <a:ext cx="5458121"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6020" name="Picture 5" descr="poultry3-2"/>
          <p:cNvPicPr>
            <a:picLocks noChangeAspect="1" noChangeArrowheads="1"/>
          </p:cNvPicPr>
          <p:nvPr/>
        </p:nvPicPr>
        <p:blipFill>
          <a:blip r:embed="rId4">
            <a:extLst>
              <a:ext uri="{28A0092B-C50C-407E-A947-70E740481C1C}">
                <a14:useLocalDpi xmlns:a14="http://schemas.microsoft.com/office/drawing/2010/main" val="0"/>
              </a:ext>
            </a:extLst>
          </a:blip>
          <a:srcRect l="23522" r="16845"/>
          <a:stretch>
            <a:fillRect/>
          </a:stretch>
        </p:blipFill>
        <p:spPr bwMode="auto">
          <a:xfrm>
            <a:off x="6423321" y="643467"/>
            <a:ext cx="5130799" cy="5571066"/>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93362346"/>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87049" name="Rectangle 87048">
            <a:extLst>
              <a:ext uri="{FF2B5EF4-FFF2-40B4-BE49-F238E27FC236}">
                <a16:creationId xmlns:a16="http://schemas.microsoft.com/office/drawing/2014/main" id="{A538C7E5-0116-453C-9CD0-757E1C972D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451579" y="804519"/>
            <a:ext cx="9291215" cy="1049235"/>
          </a:xfrm>
        </p:spPr>
        <p:txBody>
          <a:bodyPr rtlCol="0">
            <a:normAutofit/>
          </a:bodyPr>
          <a:lstStyle/>
          <a:p>
            <a:pPr>
              <a:defRPr/>
            </a:pPr>
            <a:r>
              <a:rPr lang="en-US" dirty="0">
                <a:ea typeface="+mj-ea"/>
              </a:rPr>
              <a:t>Diseases affecting the Gastrointestinal Tract</a:t>
            </a:r>
          </a:p>
        </p:txBody>
      </p:sp>
      <p:cxnSp>
        <p:nvCxnSpPr>
          <p:cNvPr id="87051" name="Straight Connector 87050">
            <a:extLst>
              <a:ext uri="{FF2B5EF4-FFF2-40B4-BE49-F238E27FC236}">
                <a16:creationId xmlns:a16="http://schemas.microsoft.com/office/drawing/2014/main" id="{B755E3F5-39D9-4ABF-BFA5-232E87111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30874" y="1996645"/>
            <a:ext cx="9603274"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87053" name="Rectangle 87052">
            <a:extLst>
              <a:ext uri="{FF2B5EF4-FFF2-40B4-BE49-F238E27FC236}">
                <a16:creationId xmlns:a16="http://schemas.microsoft.com/office/drawing/2014/main" id="{EB09849A-7D0C-4F36-A0D6-6BD64C50EB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838524"/>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graphicFrame>
        <p:nvGraphicFramePr>
          <p:cNvPr id="87045" name="Content Placeholder 2">
            <a:extLst>
              <a:ext uri="{FF2B5EF4-FFF2-40B4-BE49-F238E27FC236}">
                <a16:creationId xmlns:a16="http://schemas.microsoft.com/office/drawing/2014/main" id="{C8D075DC-938F-6879-2A0C-5967EE98CEE4}"/>
              </a:ext>
            </a:extLst>
          </p:cNvPr>
          <p:cNvGraphicFramePr>
            <a:graphicFrameLocks noGrp="1"/>
          </p:cNvGraphicFramePr>
          <p:nvPr>
            <p:ph idx="1"/>
            <p:extLst>
              <p:ext uri="{D42A27DB-BD31-4B8C-83A1-F6EECF244321}">
                <p14:modId xmlns:p14="http://schemas.microsoft.com/office/powerpoint/2010/main" val="2437136180"/>
              </p:ext>
            </p:extLst>
          </p:nvPr>
        </p:nvGraphicFramePr>
        <p:xfrm>
          <a:off x="1130270" y="2479246"/>
          <a:ext cx="9604375" cy="37183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64057287"/>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451579" y="804519"/>
            <a:ext cx="9291215" cy="1049235"/>
          </a:xfrm>
        </p:spPr>
        <p:txBody>
          <a:bodyPr rtlCol="0">
            <a:normAutofit/>
          </a:bodyPr>
          <a:lstStyle/>
          <a:p>
            <a:pPr>
              <a:defRPr/>
            </a:pPr>
            <a:r>
              <a:rPr lang="en-US" dirty="0">
                <a:ea typeface="+mj-ea"/>
              </a:rPr>
              <a:t>Diseases affecting the Gastrointestinal Tract</a:t>
            </a:r>
          </a:p>
        </p:txBody>
      </p:sp>
      <p:graphicFrame>
        <p:nvGraphicFramePr>
          <p:cNvPr id="88069" name="Content Placeholder 2">
            <a:extLst>
              <a:ext uri="{FF2B5EF4-FFF2-40B4-BE49-F238E27FC236}">
                <a16:creationId xmlns:a16="http://schemas.microsoft.com/office/drawing/2014/main" id="{7BA192B3-BCB5-649C-094D-F8149FF450B5}"/>
              </a:ext>
            </a:extLst>
          </p:cNvPr>
          <p:cNvGraphicFramePr>
            <a:graphicFrameLocks noGrp="1"/>
          </p:cNvGraphicFramePr>
          <p:nvPr>
            <p:ph idx="1"/>
            <p:extLst>
              <p:ext uri="{D42A27DB-BD31-4B8C-83A1-F6EECF244321}">
                <p14:modId xmlns:p14="http://schemas.microsoft.com/office/powerpoint/2010/main" val="1054003676"/>
              </p:ext>
            </p:extLst>
          </p:nvPr>
        </p:nvGraphicFramePr>
        <p:xfrm>
          <a:off x="1450975" y="2341209"/>
          <a:ext cx="9291638" cy="312455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25284291"/>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89090" name="Title 1"/>
          <p:cNvSpPr>
            <a:spLocks noGrp="1"/>
          </p:cNvSpPr>
          <p:nvPr>
            <p:ph type="title"/>
          </p:nvPr>
        </p:nvSpPr>
        <p:spPr>
          <a:xfrm>
            <a:off x="1451579" y="804519"/>
            <a:ext cx="9291215" cy="1049235"/>
          </a:xfrm>
        </p:spPr>
        <p:txBody>
          <a:bodyPr>
            <a:normAutofit/>
          </a:bodyPr>
          <a:lstStyle/>
          <a:p>
            <a:pPr eaLnBrk="1" hangingPunct="1"/>
            <a:r>
              <a:rPr lang="en-US" dirty="0" err="1">
                <a:latin typeface="Calibri" charset="0"/>
              </a:rPr>
              <a:t>Histomoniasis</a:t>
            </a:r>
            <a:endParaRPr lang="en-US" dirty="0">
              <a:latin typeface="Calibri" charset="0"/>
            </a:endParaRPr>
          </a:p>
        </p:txBody>
      </p:sp>
      <p:grpSp>
        <p:nvGrpSpPr>
          <p:cNvPr id="89096" name="Group 89095">
            <a:extLst>
              <a:ext uri="{FF2B5EF4-FFF2-40B4-BE49-F238E27FC236}">
                <a16:creationId xmlns:a16="http://schemas.microsoft.com/office/drawing/2014/main" id="{22E7698F-A927-439D-B8C7-F534D2D9B95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446399" y="2012810"/>
            <a:ext cx="3987234" cy="3459865"/>
            <a:chOff x="1446399" y="2012810"/>
            <a:chExt cx="3987234" cy="3459865"/>
          </a:xfrm>
        </p:grpSpPr>
        <p:sp>
          <p:nvSpPr>
            <p:cNvPr id="89097" name="Rectangle 89096">
              <a:extLst>
                <a:ext uri="{FF2B5EF4-FFF2-40B4-BE49-F238E27FC236}">
                  <a16:creationId xmlns:a16="http://schemas.microsoft.com/office/drawing/2014/main" id="{4FAFE9D3-FC10-4A79-A9F6-5A0D3ECE43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46399" y="2012810"/>
              <a:ext cx="3987234" cy="3459865"/>
            </a:xfrm>
            <a:prstGeom prst="rect">
              <a:avLst/>
            </a:prstGeom>
            <a:blipFill dpi="0" rotWithShape="1">
              <a:blip r:embed="rId3">
                <a:alphaModFix amt="30000"/>
              </a:blip>
              <a:srcRect/>
              <a:tile tx="0" ty="0" sx="100000" sy="100000" flip="none" algn="ctr"/>
            </a:blip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extrusionH="76200" contourW="12700" prstMaterial="matte">
              <a:bevelT w="152400" h="50800" prst="softRound"/>
              <a:extrusionClr>
                <a:schemeClr val="tx2"/>
              </a:extrusionClr>
              <a:contourClr>
                <a:schemeClr val="bg2"/>
              </a:contourClr>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9098" name="Rectangle 89097">
              <a:extLst>
                <a:ext uri="{FF2B5EF4-FFF2-40B4-BE49-F238E27FC236}">
                  <a16:creationId xmlns:a16="http://schemas.microsoft.com/office/drawing/2014/main" id="{643B7DE4-8236-4E39-8CA8-4D305ADCE0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5362" y="2182137"/>
              <a:ext cx="3674494" cy="3130008"/>
            </a:xfrm>
            <a:prstGeom prst="rect">
              <a:avLst/>
            </a:prstGeom>
            <a:gradFill>
              <a:gsLst>
                <a:gs pos="0">
                  <a:srgbClr val="DADADA"/>
                </a:gs>
                <a:gs pos="100000">
                  <a:srgbClr val="FFFFFE"/>
                </a:gs>
              </a:gsLst>
              <a:lin ang="16200000" scaled="0"/>
            </a:gradFill>
            <a:ln w="38100" cmpd="sng">
              <a:solidFill>
                <a:schemeClr val="tx2">
                  <a:lumMod val="25000"/>
                </a:schemeClr>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2" name="Picture 5" descr="81">
            <a:hlinkClick r:id="rId4"/>
            <a:extLst>
              <a:ext uri="{FF2B5EF4-FFF2-40B4-BE49-F238E27FC236}">
                <a16:creationId xmlns:a16="http://schemas.microsoft.com/office/drawing/2014/main" id="{BA50E67E-C356-B468-11C7-A80A3007413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3135" r="-2" b="2221"/>
          <a:stretch>
            <a:fillRect/>
          </a:stretch>
        </p:blipFill>
        <p:spPr bwMode="auto">
          <a:xfrm>
            <a:off x="1927590" y="2491733"/>
            <a:ext cx="3023917" cy="2500948"/>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9091" name="Content Placeholder 2"/>
          <p:cNvSpPr>
            <a:spLocks noGrp="1"/>
          </p:cNvSpPr>
          <p:nvPr>
            <p:ph idx="1"/>
          </p:nvPr>
        </p:nvSpPr>
        <p:spPr>
          <a:xfrm>
            <a:off x="5913909" y="2015734"/>
            <a:ext cx="4828885" cy="3450613"/>
          </a:xfrm>
        </p:spPr>
        <p:txBody>
          <a:bodyPr>
            <a:normAutofit/>
          </a:bodyPr>
          <a:lstStyle/>
          <a:p>
            <a:pPr eaLnBrk="1" hangingPunct="1">
              <a:lnSpc>
                <a:spcPct val="110000"/>
              </a:lnSpc>
            </a:pPr>
            <a:r>
              <a:rPr lang="en-US" sz="1100">
                <a:latin typeface="Calibri" charset="0"/>
              </a:rPr>
              <a:t>System: Gastrointestinal</a:t>
            </a:r>
          </a:p>
          <a:p>
            <a:pPr eaLnBrk="1" hangingPunct="1">
              <a:lnSpc>
                <a:spcPct val="110000"/>
              </a:lnSpc>
            </a:pPr>
            <a:r>
              <a:rPr lang="en-US" sz="1100">
                <a:latin typeface="Calibri" charset="0"/>
              </a:rPr>
              <a:t>Etiologic </a:t>
            </a:r>
            <a:r>
              <a:rPr lang="en-US" sz="1100" err="1">
                <a:latin typeface="Calibri" charset="0"/>
              </a:rPr>
              <a:t>Agent:protozoan</a:t>
            </a:r>
            <a:r>
              <a:rPr lang="en-US" sz="1100">
                <a:latin typeface="Calibri" charset="0"/>
              </a:rPr>
              <a:t> parasite </a:t>
            </a:r>
            <a:r>
              <a:rPr lang="en-US" sz="1100" err="1">
                <a:latin typeface="Calibri" charset="0"/>
              </a:rPr>
              <a:t>Histomonas</a:t>
            </a:r>
            <a:r>
              <a:rPr lang="en-US" sz="1100">
                <a:latin typeface="Calibri" charset="0"/>
              </a:rPr>
              <a:t> </a:t>
            </a:r>
            <a:r>
              <a:rPr lang="en-US" sz="1100" err="1">
                <a:latin typeface="Calibri" charset="0"/>
              </a:rPr>
              <a:t>meleagridis</a:t>
            </a:r>
            <a:r>
              <a:rPr lang="en-US" sz="1100">
                <a:latin typeface="Calibri" charset="0"/>
              </a:rPr>
              <a:t> is transmitted most often in embryonated eggs of the cecal nematode </a:t>
            </a:r>
            <a:r>
              <a:rPr lang="en-US" sz="1100" err="1">
                <a:latin typeface="Calibri" charset="0"/>
              </a:rPr>
              <a:t>Heterakis</a:t>
            </a:r>
            <a:r>
              <a:rPr lang="en-US" sz="1100">
                <a:latin typeface="Calibri" charset="0"/>
              </a:rPr>
              <a:t> </a:t>
            </a:r>
            <a:r>
              <a:rPr lang="en-US" sz="1100" err="1">
                <a:latin typeface="Calibri" charset="0"/>
              </a:rPr>
              <a:t>gallinarum</a:t>
            </a:r>
            <a:r>
              <a:rPr lang="en-US" sz="1100">
                <a:latin typeface="Calibri" charset="0"/>
              </a:rPr>
              <a:t> , and sometimes directly by contact with infected birds</a:t>
            </a:r>
          </a:p>
          <a:p>
            <a:pPr eaLnBrk="1" hangingPunct="1">
              <a:lnSpc>
                <a:spcPct val="110000"/>
              </a:lnSpc>
            </a:pPr>
            <a:r>
              <a:rPr lang="en-US" sz="1100">
                <a:latin typeface="Calibri" charset="0"/>
              </a:rPr>
              <a:t>Signs: listlessness, drooping wings, unkempt feathers, and yellow droppings.</a:t>
            </a:r>
          </a:p>
          <a:p>
            <a:pPr eaLnBrk="1" hangingPunct="1">
              <a:lnSpc>
                <a:spcPct val="110000"/>
              </a:lnSpc>
            </a:pPr>
            <a:r>
              <a:rPr lang="en-US" sz="1100">
                <a:latin typeface="Calibri" charset="0"/>
              </a:rPr>
              <a:t>Diagnosis: Histopathology</a:t>
            </a:r>
          </a:p>
          <a:p>
            <a:pPr eaLnBrk="1" hangingPunct="1">
              <a:lnSpc>
                <a:spcPct val="110000"/>
              </a:lnSpc>
            </a:pPr>
            <a:r>
              <a:rPr lang="en-US" sz="1100">
                <a:latin typeface="Calibri" charset="0"/>
              </a:rPr>
              <a:t>Treatment: none</a:t>
            </a:r>
          </a:p>
          <a:p>
            <a:pPr eaLnBrk="1" hangingPunct="1">
              <a:lnSpc>
                <a:spcPct val="110000"/>
              </a:lnSpc>
            </a:pPr>
            <a:r>
              <a:rPr lang="en-US" sz="1100">
                <a:latin typeface="Calibri" charset="0"/>
              </a:rPr>
              <a:t>Prevention/Control contact between chickens and turkeys should be avoided </a:t>
            </a:r>
            <a:r>
              <a:rPr lang="en-US" sz="1100" err="1">
                <a:latin typeface="Calibri" charset="0"/>
              </a:rPr>
              <a:t>nitarsone</a:t>
            </a:r>
            <a:r>
              <a:rPr lang="en-US" sz="1100">
                <a:latin typeface="Calibri" charset="0"/>
              </a:rPr>
              <a:t> at 0.01875% of feed until 5 days before marketing</a:t>
            </a:r>
          </a:p>
          <a:p>
            <a:pPr eaLnBrk="1" hangingPunct="1">
              <a:lnSpc>
                <a:spcPct val="110000"/>
              </a:lnSpc>
            </a:pPr>
            <a:r>
              <a:rPr lang="en-US" sz="1100">
                <a:latin typeface="Calibri" charset="0"/>
              </a:rPr>
              <a:t>Zoonotic: NO</a:t>
            </a:r>
          </a:p>
          <a:p>
            <a:pPr eaLnBrk="1" hangingPunct="1">
              <a:lnSpc>
                <a:spcPct val="110000"/>
              </a:lnSpc>
            </a:pPr>
            <a:endParaRPr lang="en-US" sz="1100">
              <a:latin typeface="Calibri" charset="0"/>
            </a:endParaRPr>
          </a:p>
        </p:txBody>
      </p:sp>
    </p:spTree>
    <p:extLst>
      <p:ext uri="{BB962C8B-B14F-4D97-AF65-F5344CB8AC3E}">
        <p14:creationId xmlns:p14="http://schemas.microsoft.com/office/powerpoint/2010/main" val="3566670559"/>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1145" name="Rectangle 91144">
            <a:extLst>
              <a:ext uri="{FF2B5EF4-FFF2-40B4-BE49-F238E27FC236}">
                <a16:creationId xmlns:a16="http://schemas.microsoft.com/office/drawing/2014/main" id="{C6870151-9189-4C3A-8379-EF3D95827A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1141" name="Picture 91140">
            <a:extLst>
              <a:ext uri="{FF2B5EF4-FFF2-40B4-BE49-F238E27FC236}">
                <a16:creationId xmlns:a16="http://schemas.microsoft.com/office/drawing/2014/main" id="{F157AD8A-9136-DFD3-E4E1-5CE52BDF659E}"/>
              </a:ext>
            </a:extLst>
          </p:cNvPr>
          <p:cNvPicPr>
            <a:picLocks noChangeAspect="1"/>
          </p:cNvPicPr>
          <p:nvPr/>
        </p:nvPicPr>
        <p:blipFill>
          <a:blip r:embed="rId2">
            <a:alphaModFix amt="50000"/>
            <a:grayscl/>
          </a:blip>
          <a:srcRect r="3"/>
          <a:stretch>
            <a:fillRect/>
          </a:stretch>
        </p:blipFill>
        <p:spPr>
          <a:xfrm>
            <a:off x="305" y="10"/>
            <a:ext cx="12191695" cy="6857990"/>
          </a:xfrm>
          <a:prstGeom prst="rect">
            <a:avLst/>
          </a:prstGeom>
        </p:spPr>
      </p:pic>
      <p:sp>
        <p:nvSpPr>
          <p:cNvPr id="91147" name="Slide Number Placeholder 7">
            <a:extLst>
              <a:ext uri="{FF2B5EF4-FFF2-40B4-BE49-F238E27FC236}">
                <a16:creationId xmlns:a16="http://schemas.microsoft.com/office/drawing/2014/main" id="{123EA69C-102A-4DD0-9547-05DCD271D159}"/>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12301" y="443732"/>
            <a:ext cx="811019" cy="503578"/>
          </a:xfrm>
          <a:prstGeom prst="rect">
            <a:avLst/>
          </a:prstGeom>
        </p:spPr>
        <p:txBody>
          <a:bodyPr vert="horz" lIns="91440" tIns="45720" rIns="91440" bIns="45720" rtlCol="0" anchor="t"/>
          <a:lstStyle>
            <a:defPPr>
              <a:defRPr lang="en-US"/>
            </a:defPPr>
            <a:lvl1pPr marL="0" algn="r" defTabSz="457200" rtl="0" eaLnBrk="1" latinLnBrk="0" hangingPunct="1">
              <a:defRPr sz="28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p>
        </p:txBody>
      </p:sp>
      <p:sp>
        <p:nvSpPr>
          <p:cNvPr id="91149" name="Footer Placeholder 6">
            <a:extLst>
              <a:ext uri="{FF2B5EF4-FFF2-40B4-BE49-F238E27FC236}">
                <a16:creationId xmlns:a16="http://schemas.microsoft.com/office/drawing/2014/main" id="{6A862265-5CA3-4C40-8582-7534C3B03C2A}"/>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76636" y="540921"/>
            <a:ext cx="4973915" cy="309201"/>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solidFill>
                <a:schemeClr val="tx1"/>
              </a:solidFill>
            </a:endParaRPr>
          </a:p>
        </p:txBody>
      </p:sp>
      <p:sp>
        <p:nvSpPr>
          <p:cNvPr id="91151" name="Rectangle 91150">
            <a:extLst>
              <a:ext uri="{FF2B5EF4-FFF2-40B4-BE49-F238E27FC236}">
                <a16:creationId xmlns:a16="http://schemas.microsoft.com/office/drawing/2014/main" id="{600EF80B-0391-4082-9AF5-F15B091B4C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93800"/>
            <a:ext cx="12192000" cy="5664199"/>
          </a:xfrm>
          <a:prstGeom prst="rect">
            <a:avLst/>
          </a:prstGeom>
          <a:gradFill flip="none" rotWithShape="1">
            <a:gsLst>
              <a:gs pos="0">
                <a:schemeClr val="bg2">
                  <a:lumMod val="87000"/>
                  <a:alpha val="4000"/>
                </a:schemeClr>
              </a:gs>
              <a:gs pos="100000">
                <a:schemeClr val="bg2">
                  <a:lumMod val="95000"/>
                  <a:lumOff val="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2" name="Title 1"/>
          <p:cNvSpPr>
            <a:spLocks noGrp="1"/>
          </p:cNvSpPr>
          <p:nvPr>
            <p:ph type="title"/>
          </p:nvPr>
        </p:nvSpPr>
        <p:spPr>
          <a:xfrm>
            <a:off x="1130271" y="1193800"/>
            <a:ext cx="3193050" cy="4699000"/>
          </a:xfrm>
        </p:spPr>
        <p:txBody>
          <a:bodyPr rtlCol="0" anchor="ctr">
            <a:normAutofit/>
          </a:bodyPr>
          <a:lstStyle/>
          <a:p>
            <a:pPr>
              <a:defRPr/>
            </a:pPr>
            <a:r>
              <a:rPr lang="en-US" sz="2200">
                <a:ea typeface="+mj-ea"/>
              </a:rPr>
              <a:t>Diseases affecting both the respiratory tract and gastrointestinal tract</a:t>
            </a:r>
          </a:p>
        </p:txBody>
      </p:sp>
      <p:cxnSp>
        <p:nvCxnSpPr>
          <p:cNvPr id="91153" name="Straight Connector 91152">
            <a:extLst>
              <a:ext uri="{FF2B5EF4-FFF2-40B4-BE49-F238E27FC236}">
                <a16:creationId xmlns:a16="http://schemas.microsoft.com/office/drawing/2014/main" id="{D33AC32D-5F44-45F7-A0BD-7C11A86BED5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600200"/>
            <a:ext cx="0" cy="3657600"/>
          </a:xfrm>
          <a:prstGeom prst="line">
            <a:avLst/>
          </a:prstGeom>
          <a:ln w="31750">
            <a:solidFill>
              <a:schemeClr val="tx1">
                <a:alpha val="80000"/>
              </a:schemeClr>
            </a:solidFill>
          </a:ln>
        </p:spPr>
        <p:style>
          <a:lnRef idx="1">
            <a:schemeClr val="accent1"/>
          </a:lnRef>
          <a:fillRef idx="0">
            <a:schemeClr val="accent1"/>
          </a:fillRef>
          <a:effectRef idx="0">
            <a:schemeClr val="accent1"/>
          </a:effectRef>
          <a:fontRef idx="minor">
            <a:schemeClr val="tx1"/>
          </a:fontRef>
        </p:style>
      </p:cxnSp>
      <p:sp>
        <p:nvSpPr>
          <p:cNvPr id="91139" name="Content Placeholder 2"/>
          <p:cNvSpPr>
            <a:spLocks noGrp="1"/>
          </p:cNvSpPr>
          <p:nvPr>
            <p:ph idx="1"/>
          </p:nvPr>
        </p:nvSpPr>
        <p:spPr>
          <a:xfrm>
            <a:off x="4976636" y="1193800"/>
            <a:ext cx="6085091" cy="4699000"/>
          </a:xfrm>
        </p:spPr>
        <p:txBody>
          <a:bodyPr anchor="ctr">
            <a:normAutofit/>
          </a:bodyPr>
          <a:lstStyle/>
          <a:p>
            <a:pPr eaLnBrk="1" hangingPunct="1"/>
            <a:r>
              <a:rPr lang="en-US">
                <a:latin typeface="Calibri" charset="0"/>
              </a:rPr>
              <a:t>1. Newcastles Disease</a:t>
            </a:r>
          </a:p>
          <a:p>
            <a:pPr eaLnBrk="1" hangingPunct="1"/>
            <a:r>
              <a:rPr lang="en-US">
                <a:latin typeface="Calibri" charset="0"/>
              </a:rPr>
              <a:t>2. Avian Influenza</a:t>
            </a:r>
          </a:p>
          <a:p>
            <a:pPr eaLnBrk="1" hangingPunct="1"/>
            <a:r>
              <a:rPr lang="en-US">
                <a:latin typeface="Calibri" charset="0"/>
              </a:rPr>
              <a:t>3. Fowl Cholera</a:t>
            </a:r>
          </a:p>
        </p:txBody>
      </p:sp>
      <p:sp>
        <p:nvSpPr>
          <p:cNvPr id="91155" name="Date Placeholder 1">
            <a:extLst>
              <a:ext uri="{FF2B5EF4-FFF2-40B4-BE49-F238E27FC236}">
                <a16:creationId xmlns:a16="http://schemas.microsoft.com/office/drawing/2014/main" id="{3FBF03E8-C602-4192-9C52-F84B29FDCC88}"/>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23229" y="6007878"/>
            <a:ext cx="3500715" cy="309201"/>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solidFill>
                <a:schemeClr val="tx1"/>
              </a:solidFill>
            </a:endParaRPr>
          </a:p>
        </p:txBody>
      </p:sp>
    </p:spTree>
    <p:extLst>
      <p:ext uri="{BB962C8B-B14F-4D97-AF65-F5344CB8AC3E}">
        <p14:creationId xmlns:p14="http://schemas.microsoft.com/office/powerpoint/2010/main" val="4096882362"/>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92162" name="Title 1"/>
          <p:cNvSpPr>
            <a:spLocks noGrp="1"/>
          </p:cNvSpPr>
          <p:nvPr>
            <p:ph type="title"/>
          </p:nvPr>
        </p:nvSpPr>
        <p:spPr>
          <a:xfrm>
            <a:off x="1451579" y="804519"/>
            <a:ext cx="9291215" cy="1049235"/>
          </a:xfrm>
        </p:spPr>
        <p:txBody>
          <a:bodyPr>
            <a:normAutofit/>
          </a:bodyPr>
          <a:lstStyle/>
          <a:p>
            <a:pPr eaLnBrk="1" hangingPunct="1"/>
            <a:r>
              <a:rPr lang="en-US">
                <a:latin typeface="Calibri" charset="0"/>
              </a:rPr>
              <a:t>Diseases Affecting the renal system</a:t>
            </a:r>
          </a:p>
        </p:txBody>
      </p:sp>
      <p:graphicFrame>
        <p:nvGraphicFramePr>
          <p:cNvPr id="92165" name="Content Placeholder 2">
            <a:extLst>
              <a:ext uri="{FF2B5EF4-FFF2-40B4-BE49-F238E27FC236}">
                <a16:creationId xmlns:a16="http://schemas.microsoft.com/office/drawing/2014/main" id="{2910F755-079F-3638-B671-1FC2B5466E42}"/>
              </a:ext>
            </a:extLst>
          </p:cNvPr>
          <p:cNvGraphicFramePr>
            <a:graphicFrameLocks noGrp="1"/>
          </p:cNvGraphicFramePr>
          <p:nvPr>
            <p:ph idx="1"/>
            <p:extLst>
              <p:ext uri="{D42A27DB-BD31-4B8C-83A1-F6EECF244321}">
                <p14:modId xmlns:p14="http://schemas.microsoft.com/office/powerpoint/2010/main" val="751154834"/>
              </p:ext>
            </p:extLst>
          </p:nvPr>
        </p:nvGraphicFramePr>
        <p:xfrm>
          <a:off x="1450975" y="2341209"/>
          <a:ext cx="9291638" cy="312455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58637365"/>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451579" y="804519"/>
            <a:ext cx="9291215" cy="1049235"/>
          </a:xfrm>
        </p:spPr>
        <p:txBody>
          <a:bodyPr rtlCol="0">
            <a:normAutofit/>
          </a:bodyPr>
          <a:lstStyle/>
          <a:p>
            <a:pPr>
              <a:defRPr/>
            </a:pPr>
            <a:r>
              <a:rPr lang="en-US" dirty="0">
                <a:ea typeface="+mj-ea"/>
              </a:rPr>
              <a:t>Diseases causing systemic generalized disease</a:t>
            </a:r>
          </a:p>
        </p:txBody>
      </p:sp>
      <p:graphicFrame>
        <p:nvGraphicFramePr>
          <p:cNvPr id="93189" name="Content Placeholder 2">
            <a:extLst>
              <a:ext uri="{FF2B5EF4-FFF2-40B4-BE49-F238E27FC236}">
                <a16:creationId xmlns:a16="http://schemas.microsoft.com/office/drawing/2014/main" id="{D179F974-B2E2-BC99-DBEB-0C79F422E3ED}"/>
              </a:ext>
            </a:extLst>
          </p:cNvPr>
          <p:cNvGraphicFramePr>
            <a:graphicFrameLocks noGrp="1"/>
          </p:cNvGraphicFramePr>
          <p:nvPr>
            <p:ph idx="1"/>
            <p:extLst>
              <p:ext uri="{D42A27DB-BD31-4B8C-83A1-F6EECF244321}">
                <p14:modId xmlns:p14="http://schemas.microsoft.com/office/powerpoint/2010/main" val="1657831795"/>
              </p:ext>
            </p:extLst>
          </p:nvPr>
        </p:nvGraphicFramePr>
        <p:xfrm>
          <a:off x="1450975" y="2341209"/>
          <a:ext cx="9291638" cy="312455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2724593"/>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4217" name="Rectangle 94216">
            <a:extLst>
              <a:ext uri="{FF2B5EF4-FFF2-40B4-BE49-F238E27FC236}">
                <a16:creationId xmlns:a16="http://schemas.microsoft.com/office/drawing/2014/main" id="{C6870151-9189-4C3A-8379-EF3D95827A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4213" name="Picture 94212" descr="Lone feather in the sky">
            <a:extLst>
              <a:ext uri="{FF2B5EF4-FFF2-40B4-BE49-F238E27FC236}">
                <a16:creationId xmlns:a16="http://schemas.microsoft.com/office/drawing/2014/main" id="{251350E7-CACA-532F-9042-22FF644FE400}"/>
              </a:ext>
            </a:extLst>
          </p:cNvPr>
          <p:cNvPicPr>
            <a:picLocks noChangeAspect="1"/>
          </p:cNvPicPr>
          <p:nvPr/>
        </p:nvPicPr>
        <p:blipFill>
          <a:blip r:embed="rId2">
            <a:alphaModFix amt="50000"/>
            <a:grayscl/>
          </a:blip>
          <a:srcRect t="11384" r="-1" b="723"/>
          <a:stretch>
            <a:fillRect/>
          </a:stretch>
        </p:blipFill>
        <p:spPr>
          <a:xfrm>
            <a:off x="305" y="10"/>
            <a:ext cx="12191695" cy="6857990"/>
          </a:xfrm>
          <a:prstGeom prst="rect">
            <a:avLst/>
          </a:prstGeom>
        </p:spPr>
      </p:pic>
      <p:sp>
        <p:nvSpPr>
          <p:cNvPr id="94219" name="Slide Number Placeholder 7">
            <a:extLst>
              <a:ext uri="{FF2B5EF4-FFF2-40B4-BE49-F238E27FC236}">
                <a16:creationId xmlns:a16="http://schemas.microsoft.com/office/drawing/2014/main" id="{123EA69C-102A-4DD0-9547-05DCD271D159}"/>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12301" y="443732"/>
            <a:ext cx="811019" cy="503578"/>
          </a:xfrm>
          <a:prstGeom prst="rect">
            <a:avLst/>
          </a:prstGeom>
        </p:spPr>
        <p:txBody>
          <a:bodyPr vert="horz" lIns="91440" tIns="45720" rIns="91440" bIns="45720" rtlCol="0" anchor="t"/>
          <a:lstStyle>
            <a:defPPr>
              <a:defRPr lang="en-US"/>
            </a:defPPr>
            <a:lvl1pPr marL="0" algn="r" defTabSz="457200" rtl="0" eaLnBrk="1" latinLnBrk="0" hangingPunct="1">
              <a:defRPr sz="28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p>
        </p:txBody>
      </p:sp>
      <p:sp>
        <p:nvSpPr>
          <p:cNvPr id="94221" name="Footer Placeholder 6">
            <a:extLst>
              <a:ext uri="{FF2B5EF4-FFF2-40B4-BE49-F238E27FC236}">
                <a16:creationId xmlns:a16="http://schemas.microsoft.com/office/drawing/2014/main" id="{6A862265-5CA3-4C40-8582-7534C3B03C2A}"/>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76636" y="540921"/>
            <a:ext cx="4973915" cy="309201"/>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solidFill>
                <a:schemeClr val="tx1"/>
              </a:solidFill>
            </a:endParaRPr>
          </a:p>
        </p:txBody>
      </p:sp>
      <p:sp>
        <p:nvSpPr>
          <p:cNvPr id="94223" name="Rectangle 94222">
            <a:extLst>
              <a:ext uri="{FF2B5EF4-FFF2-40B4-BE49-F238E27FC236}">
                <a16:creationId xmlns:a16="http://schemas.microsoft.com/office/drawing/2014/main" id="{600EF80B-0391-4082-9AF5-F15B091B4C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93800"/>
            <a:ext cx="12192000" cy="5664199"/>
          </a:xfrm>
          <a:prstGeom prst="rect">
            <a:avLst/>
          </a:prstGeom>
          <a:gradFill flip="none" rotWithShape="1">
            <a:gsLst>
              <a:gs pos="0">
                <a:schemeClr val="bg2">
                  <a:lumMod val="87000"/>
                  <a:alpha val="4000"/>
                </a:schemeClr>
              </a:gs>
              <a:gs pos="100000">
                <a:schemeClr val="bg2">
                  <a:lumMod val="95000"/>
                  <a:lumOff val="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2" name="Title 1"/>
          <p:cNvSpPr>
            <a:spLocks noGrp="1"/>
          </p:cNvSpPr>
          <p:nvPr>
            <p:ph type="title"/>
          </p:nvPr>
        </p:nvSpPr>
        <p:spPr>
          <a:xfrm>
            <a:off x="1130271" y="1193800"/>
            <a:ext cx="3193050" cy="4699000"/>
          </a:xfrm>
        </p:spPr>
        <p:txBody>
          <a:bodyPr rtlCol="0" anchor="ctr">
            <a:normAutofit/>
          </a:bodyPr>
          <a:lstStyle/>
          <a:p>
            <a:pPr>
              <a:defRPr/>
            </a:pPr>
            <a:r>
              <a:rPr lang="en-US" dirty="0">
                <a:ea typeface="+mj-ea"/>
              </a:rPr>
              <a:t>Diseases affecting the Skin and feathers</a:t>
            </a:r>
          </a:p>
        </p:txBody>
      </p:sp>
      <p:cxnSp>
        <p:nvCxnSpPr>
          <p:cNvPr id="94225" name="Straight Connector 94224">
            <a:extLst>
              <a:ext uri="{FF2B5EF4-FFF2-40B4-BE49-F238E27FC236}">
                <a16:creationId xmlns:a16="http://schemas.microsoft.com/office/drawing/2014/main" id="{D33AC32D-5F44-45F7-A0BD-7C11A86BED5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600200"/>
            <a:ext cx="0" cy="3657600"/>
          </a:xfrm>
          <a:prstGeom prst="line">
            <a:avLst/>
          </a:prstGeom>
          <a:ln w="31750">
            <a:solidFill>
              <a:schemeClr val="tx1">
                <a:alpha val="80000"/>
              </a:schemeClr>
            </a:solidFill>
          </a:ln>
        </p:spPr>
        <p:style>
          <a:lnRef idx="1">
            <a:schemeClr val="accent1"/>
          </a:lnRef>
          <a:fillRef idx="0">
            <a:schemeClr val="accent1"/>
          </a:fillRef>
          <a:effectRef idx="0">
            <a:schemeClr val="accent1"/>
          </a:effectRef>
          <a:fontRef idx="minor">
            <a:schemeClr val="tx1"/>
          </a:fontRef>
        </p:style>
      </p:cxnSp>
      <p:sp>
        <p:nvSpPr>
          <p:cNvPr id="94211" name="Content Placeholder 2"/>
          <p:cNvSpPr>
            <a:spLocks noGrp="1"/>
          </p:cNvSpPr>
          <p:nvPr>
            <p:ph idx="1"/>
          </p:nvPr>
        </p:nvSpPr>
        <p:spPr>
          <a:xfrm>
            <a:off x="4976636" y="1193800"/>
            <a:ext cx="6085091" cy="4699000"/>
          </a:xfrm>
        </p:spPr>
        <p:txBody>
          <a:bodyPr anchor="ctr">
            <a:normAutofit/>
          </a:bodyPr>
          <a:lstStyle/>
          <a:p>
            <a:pPr eaLnBrk="1" hangingPunct="1"/>
            <a:r>
              <a:rPr lang="en-US">
                <a:latin typeface="Calibri" charset="0"/>
              </a:rPr>
              <a:t>1. Molt</a:t>
            </a:r>
          </a:p>
          <a:p>
            <a:pPr eaLnBrk="1" hangingPunct="1"/>
            <a:r>
              <a:rPr lang="en-US">
                <a:latin typeface="Calibri" charset="0"/>
              </a:rPr>
              <a:t>2. External parasites</a:t>
            </a:r>
          </a:p>
          <a:p>
            <a:pPr eaLnBrk="1" hangingPunct="1"/>
            <a:r>
              <a:rPr lang="en-US">
                <a:latin typeface="Calibri" charset="0"/>
              </a:rPr>
              <a:t>3. Wear on feathers</a:t>
            </a:r>
          </a:p>
          <a:p>
            <a:pPr eaLnBrk="1" hangingPunct="1"/>
            <a:r>
              <a:rPr lang="en-US">
                <a:latin typeface="Calibri" charset="0"/>
              </a:rPr>
              <a:t>4. Gangrenous dermatitis</a:t>
            </a:r>
          </a:p>
          <a:p>
            <a:pPr eaLnBrk="1" hangingPunct="1"/>
            <a:r>
              <a:rPr lang="en-US">
                <a:latin typeface="Calibri" charset="0"/>
              </a:rPr>
              <a:t>5. Cannibalism, scratches and scabs</a:t>
            </a:r>
          </a:p>
          <a:p>
            <a:pPr eaLnBrk="1" hangingPunct="1"/>
            <a:r>
              <a:rPr lang="en-US">
                <a:latin typeface="Calibri" charset="0"/>
              </a:rPr>
              <a:t>6. Tumor causing disease</a:t>
            </a:r>
          </a:p>
        </p:txBody>
      </p:sp>
      <p:sp>
        <p:nvSpPr>
          <p:cNvPr id="94227" name="Date Placeholder 1">
            <a:extLst>
              <a:ext uri="{FF2B5EF4-FFF2-40B4-BE49-F238E27FC236}">
                <a16:creationId xmlns:a16="http://schemas.microsoft.com/office/drawing/2014/main" id="{3FBF03E8-C602-4192-9C52-F84B29FDCC88}"/>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23229" y="6007878"/>
            <a:ext cx="3500715" cy="309201"/>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solidFill>
                <a:schemeClr val="tx1"/>
              </a:solidFill>
            </a:endParaRPr>
          </a:p>
        </p:txBody>
      </p:sp>
    </p:spTree>
    <p:extLst>
      <p:ext uri="{BB962C8B-B14F-4D97-AF65-F5344CB8AC3E}">
        <p14:creationId xmlns:p14="http://schemas.microsoft.com/office/powerpoint/2010/main" val="476108844"/>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a:xfrm>
            <a:off x="1451579" y="804519"/>
            <a:ext cx="9291215" cy="1049235"/>
          </a:xfrm>
        </p:spPr>
        <p:txBody>
          <a:bodyPr>
            <a:normAutofit/>
          </a:bodyPr>
          <a:lstStyle/>
          <a:p>
            <a:pPr eaLnBrk="1" hangingPunct="1"/>
            <a:r>
              <a:rPr lang="en-US">
                <a:latin typeface="Calibri" charset="0"/>
              </a:rPr>
              <a:t>Poultry lice</a:t>
            </a:r>
          </a:p>
        </p:txBody>
      </p:sp>
      <p:sp>
        <p:nvSpPr>
          <p:cNvPr id="95235" name="Rectangle 3"/>
          <p:cNvSpPr>
            <a:spLocks noGrp="1" noChangeArrowheads="1"/>
          </p:cNvSpPr>
          <p:nvPr>
            <p:ph idx="1"/>
          </p:nvPr>
        </p:nvSpPr>
        <p:spPr>
          <a:xfrm>
            <a:off x="1451579" y="2015734"/>
            <a:ext cx="4825257" cy="3450613"/>
          </a:xfrm>
        </p:spPr>
        <p:txBody>
          <a:bodyPr>
            <a:normAutofit/>
          </a:bodyPr>
          <a:lstStyle/>
          <a:p>
            <a:pPr eaLnBrk="1" hangingPunct="1"/>
            <a:r>
              <a:rPr lang="en-US" dirty="0">
                <a:latin typeface="Calibri" charset="0"/>
              </a:rPr>
              <a:t>Effects are via irritation</a:t>
            </a:r>
          </a:p>
          <a:p>
            <a:pPr eaLnBrk="1" hangingPunct="1"/>
            <a:r>
              <a:rPr lang="en-US" dirty="0">
                <a:latin typeface="Calibri" charset="0"/>
              </a:rPr>
              <a:t>Become restless and don</a:t>
            </a:r>
            <a:r>
              <a:rPr lang="ja-JP" altLang="en-US" dirty="0">
                <a:latin typeface="Calibri" charset="0"/>
              </a:rPr>
              <a:t>’</a:t>
            </a:r>
            <a:r>
              <a:rPr lang="en-US" dirty="0">
                <a:latin typeface="Calibri" charset="0"/>
              </a:rPr>
              <a:t>t sleep well</a:t>
            </a:r>
          </a:p>
          <a:p>
            <a:pPr eaLnBrk="1" hangingPunct="1"/>
            <a:r>
              <a:rPr lang="en-US" dirty="0">
                <a:latin typeface="Calibri" charset="0"/>
              </a:rPr>
              <a:t>Incubation period is four to seven days</a:t>
            </a:r>
          </a:p>
          <a:p>
            <a:pPr eaLnBrk="1" hangingPunct="1"/>
            <a:r>
              <a:rPr lang="en-US" dirty="0">
                <a:latin typeface="Calibri" charset="0"/>
              </a:rPr>
              <a:t>Head, body and shaft louse</a:t>
            </a:r>
          </a:p>
        </p:txBody>
      </p:sp>
      <p:grpSp>
        <p:nvGrpSpPr>
          <p:cNvPr id="95240" name="Group 95239">
            <a:extLst>
              <a:ext uri="{FF2B5EF4-FFF2-40B4-BE49-F238E27FC236}">
                <a16:creationId xmlns:a16="http://schemas.microsoft.com/office/drawing/2014/main" id="{EB2B86EE-3087-44CA-888F-D3C6A4E495D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762294" y="2012810"/>
            <a:ext cx="3980500" cy="3459865"/>
            <a:chOff x="6762294" y="2012810"/>
            <a:chExt cx="3980500" cy="3459865"/>
          </a:xfrm>
        </p:grpSpPr>
        <p:sp>
          <p:nvSpPr>
            <p:cNvPr id="95241" name="Rectangle 95240">
              <a:extLst>
                <a:ext uri="{FF2B5EF4-FFF2-40B4-BE49-F238E27FC236}">
                  <a16:creationId xmlns:a16="http://schemas.microsoft.com/office/drawing/2014/main" id="{F5D81E4D-BCD9-4B2F-B4F6-1BB0ECC9EA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762294" y="2012810"/>
              <a:ext cx="3980500" cy="3459865"/>
            </a:xfrm>
            <a:prstGeom prst="rect">
              <a:avLst/>
            </a:prstGeom>
            <a:blipFill dpi="0" rotWithShape="1">
              <a:blip r:embed="rId2">
                <a:alphaModFix amt="30000"/>
              </a:blip>
              <a:srcRect/>
              <a:tile tx="0" ty="0" sx="100000" sy="100000" flip="none" algn="ctr"/>
            </a:blip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extrusionH="76200" contourW="12700" prstMaterial="matte">
              <a:bevelT w="152400" h="50800" prst="softRound"/>
              <a:extrusionClr>
                <a:schemeClr val="tx2"/>
              </a:extrusionClr>
              <a:contourClr>
                <a:schemeClr val="bg2"/>
              </a:contourClr>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5242" name="Rectangle 95241">
              <a:extLst>
                <a:ext uri="{FF2B5EF4-FFF2-40B4-BE49-F238E27FC236}">
                  <a16:creationId xmlns:a16="http://schemas.microsoft.com/office/drawing/2014/main" id="{BE69C3F4-8AC3-4C5D-A2C7-2DB4AB3C2D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2529" y="2182137"/>
              <a:ext cx="3656537" cy="3130008"/>
            </a:xfrm>
            <a:prstGeom prst="rect">
              <a:avLst/>
            </a:prstGeom>
            <a:gradFill>
              <a:gsLst>
                <a:gs pos="0">
                  <a:srgbClr val="DADADA"/>
                </a:gs>
                <a:gs pos="100000">
                  <a:srgbClr val="FFFFFE"/>
                </a:gs>
              </a:gsLst>
              <a:lin ang="16200000" scaled="0"/>
            </a:gradFill>
            <a:ln w="38100" cmpd="sng">
              <a:solidFill>
                <a:schemeClr val="tx2">
                  <a:lumMod val="25000"/>
                </a:schemeClr>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2" name="Picture 7" descr="pmitef1">
            <a:hlinkClick r:id="rId3"/>
            <a:extLst>
              <a:ext uri="{FF2B5EF4-FFF2-40B4-BE49-F238E27FC236}">
                <a16:creationId xmlns:a16="http://schemas.microsoft.com/office/drawing/2014/main" id="{876B1D18-AA54-E8C0-8E45-8709006AF5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9317" r="-1" b="-1"/>
          <a:stretch>
            <a:fillRect/>
          </a:stretch>
        </p:blipFill>
        <p:spPr bwMode="auto">
          <a:xfrm>
            <a:off x="7233418" y="2491733"/>
            <a:ext cx="3023917" cy="2500948"/>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607995748"/>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a:xfrm>
            <a:off x="1451580" y="804520"/>
            <a:ext cx="5550355" cy="1049235"/>
          </a:xfrm>
        </p:spPr>
        <p:txBody>
          <a:bodyPr>
            <a:normAutofit/>
          </a:bodyPr>
          <a:lstStyle/>
          <a:p>
            <a:pPr eaLnBrk="1" hangingPunct="1"/>
            <a:r>
              <a:rPr lang="en-US">
                <a:latin typeface="Calibri" charset="0"/>
              </a:rPr>
              <a:t>Poultry lice</a:t>
            </a:r>
          </a:p>
        </p:txBody>
      </p:sp>
      <p:sp>
        <p:nvSpPr>
          <p:cNvPr id="99331" name="Rectangle 3"/>
          <p:cNvSpPr>
            <a:spLocks noGrp="1" noChangeArrowheads="1"/>
          </p:cNvSpPr>
          <p:nvPr>
            <p:ph idx="1"/>
          </p:nvPr>
        </p:nvSpPr>
        <p:spPr>
          <a:xfrm>
            <a:off x="1451580" y="2015732"/>
            <a:ext cx="5550355" cy="3450613"/>
          </a:xfrm>
        </p:spPr>
        <p:txBody>
          <a:bodyPr>
            <a:normAutofit/>
          </a:bodyPr>
          <a:lstStyle/>
          <a:p>
            <a:pPr eaLnBrk="1" hangingPunct="1"/>
            <a:r>
              <a:rPr lang="en-US" dirty="0">
                <a:latin typeface="Calibri" charset="0"/>
              </a:rPr>
              <a:t>Effects are via irritation</a:t>
            </a:r>
          </a:p>
          <a:p>
            <a:pPr eaLnBrk="1" hangingPunct="1"/>
            <a:r>
              <a:rPr lang="en-US" dirty="0">
                <a:latin typeface="Calibri" charset="0"/>
              </a:rPr>
              <a:t>Become restless and don</a:t>
            </a:r>
            <a:r>
              <a:rPr lang="ja-JP" altLang="en-US" dirty="0">
                <a:latin typeface="Calibri" charset="0"/>
              </a:rPr>
              <a:t>’</a:t>
            </a:r>
            <a:r>
              <a:rPr lang="en-US" dirty="0">
                <a:latin typeface="Calibri" charset="0"/>
              </a:rPr>
              <a:t>t sleep well</a:t>
            </a:r>
          </a:p>
          <a:p>
            <a:pPr eaLnBrk="1" hangingPunct="1"/>
            <a:r>
              <a:rPr lang="en-US" dirty="0">
                <a:latin typeface="Calibri" charset="0"/>
              </a:rPr>
              <a:t>Incubation period is four to seven days</a:t>
            </a:r>
          </a:p>
          <a:p>
            <a:pPr eaLnBrk="1" hangingPunct="1"/>
            <a:r>
              <a:rPr lang="en-US" dirty="0">
                <a:latin typeface="Calibri" charset="0"/>
              </a:rPr>
              <a:t>Head, body and shaft louse</a:t>
            </a:r>
          </a:p>
        </p:txBody>
      </p:sp>
      <p:grpSp>
        <p:nvGrpSpPr>
          <p:cNvPr id="99336" name="Group 99335">
            <a:extLst>
              <a:ext uri="{FF2B5EF4-FFF2-40B4-BE49-F238E27FC236}">
                <a16:creationId xmlns:a16="http://schemas.microsoft.com/office/drawing/2014/main" id="{F5D022F7-ABE4-4C57-B296-B5F3B203A0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477388" y="482171"/>
            <a:ext cx="4074533" cy="5149101"/>
            <a:chOff x="7477388" y="482171"/>
            <a:chExt cx="4074533" cy="5149101"/>
          </a:xfrm>
        </p:grpSpPr>
        <p:sp>
          <p:nvSpPr>
            <p:cNvPr id="99337" name="Rectangle 99336">
              <a:extLst>
                <a:ext uri="{FF2B5EF4-FFF2-40B4-BE49-F238E27FC236}">
                  <a16:creationId xmlns:a16="http://schemas.microsoft.com/office/drawing/2014/main" id="{539CA397-F0E4-48CA-B2E7-2ABFCE38D6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77388" y="482171"/>
              <a:ext cx="4074533" cy="5149101"/>
            </a:xfrm>
            <a:prstGeom prst="rect">
              <a:avLst/>
            </a:prstGeom>
            <a:blipFill dpi="0" rotWithShape="1">
              <a:blip r:embed="rId2">
                <a:alphaModFix amt="30000"/>
              </a:blip>
              <a:srcRect/>
              <a:tile tx="0" ty="0" sx="100000" sy="100000" flip="none" algn="ctr"/>
            </a:blip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extrusionH="76200" contourW="12700" prstMaterial="matte">
              <a:bevelT w="152400" h="50800" prst="softRound"/>
              <a:extrusionClr>
                <a:schemeClr val="tx2"/>
              </a:extrusionClr>
              <a:contourClr>
                <a:schemeClr val="bg2"/>
              </a:contourClr>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9338" name="Rectangle 99337">
              <a:extLst>
                <a:ext uri="{FF2B5EF4-FFF2-40B4-BE49-F238E27FC236}">
                  <a16:creationId xmlns:a16="http://schemas.microsoft.com/office/drawing/2014/main" id="{4F8D5424-CE14-49F7-80C4-BA5F708DF6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90447" y="812507"/>
              <a:ext cx="3450289" cy="4466452"/>
            </a:xfrm>
            <a:prstGeom prst="rect">
              <a:avLst/>
            </a:prstGeom>
            <a:gradFill>
              <a:gsLst>
                <a:gs pos="0">
                  <a:srgbClr val="DADADA"/>
                </a:gs>
                <a:gs pos="100000">
                  <a:srgbClr val="FFFFFE"/>
                </a:gs>
              </a:gsLst>
              <a:lin ang="16200000" scaled="0"/>
            </a:gradFill>
            <a:ln w="38100" cmpd="sng">
              <a:solidFill>
                <a:schemeClr val="tx2">
                  <a:lumMod val="25000"/>
                </a:schemeClr>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2" name="Picture 5" descr="0018_1">
            <a:hlinkClick r:id="rId3"/>
            <a:extLst>
              <a:ext uri="{FF2B5EF4-FFF2-40B4-BE49-F238E27FC236}">
                <a16:creationId xmlns:a16="http://schemas.microsoft.com/office/drawing/2014/main" id="{F96B7EA2-C4FE-CE11-2A2E-40191BCAA45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13278"/>
          <a:stretch>
            <a:fillRect/>
          </a:stretch>
        </p:blipFill>
        <p:spPr bwMode="auto">
          <a:xfrm>
            <a:off x="8116373" y="1116345"/>
            <a:ext cx="2799103" cy="1479588"/>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Picture 5" descr="lice1">
            <a:hlinkClick r:id="rId5"/>
            <a:extLst>
              <a:ext uri="{FF2B5EF4-FFF2-40B4-BE49-F238E27FC236}">
                <a16:creationId xmlns:a16="http://schemas.microsoft.com/office/drawing/2014/main" id="{5D129AAD-A6C6-6A35-31C7-60402C82387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t="14266" b="23028"/>
          <a:stretch>
            <a:fillRect/>
          </a:stretch>
        </p:blipFill>
        <p:spPr bwMode="auto">
          <a:xfrm>
            <a:off x="8116373" y="2759269"/>
            <a:ext cx="2799103" cy="2223247"/>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6731009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609600" y="365760"/>
            <a:ext cx="10972800" cy="731520"/>
          </a:xfrm>
          <a:prstGeom prst="rect">
            <a:avLst/>
          </a:prstGeom>
          <a:noFill/>
          <a:ln/>
        </p:spPr>
        <p:txBody>
          <a:bodyPr wrap="square" rtlCol="0" anchor="ctr"/>
          <a:lstStyle/>
          <a:p>
            <a:r>
              <a:rPr lang="en-US" sz="4800" b="1" dirty="0">
                <a:solidFill>
                  <a:schemeClr val="accent1"/>
                </a:solidFill>
              </a:rPr>
              <a:t>Indigenous Ghanaian Chickens</a:t>
            </a:r>
            <a:endParaRPr lang="en-US" sz="4800" dirty="0">
              <a:solidFill>
                <a:schemeClr val="accent1"/>
              </a:solidFill>
            </a:endParaRPr>
          </a:p>
        </p:txBody>
      </p:sp>
      <p:sp>
        <p:nvSpPr>
          <p:cNvPr id="3" name="Text 1"/>
          <p:cNvSpPr/>
          <p:nvPr/>
        </p:nvSpPr>
        <p:spPr>
          <a:xfrm>
            <a:off x="609600" y="1158240"/>
            <a:ext cx="10972800" cy="487680"/>
          </a:xfrm>
          <a:prstGeom prst="rect">
            <a:avLst/>
          </a:prstGeom>
          <a:noFill/>
          <a:ln/>
        </p:spPr>
        <p:txBody>
          <a:bodyPr wrap="square" rtlCol="0" anchor="ctr"/>
          <a:lstStyle/>
          <a:p>
            <a:r>
              <a:rPr lang="en-US" sz="2133" i="1" dirty="0">
                <a:solidFill>
                  <a:srgbClr val="5A6C7D"/>
                </a:solidFill>
              </a:rPr>
              <a:t>Local Breeds and Ecotypes</a:t>
            </a:r>
            <a:endParaRPr lang="en-US" sz="2133" dirty="0"/>
          </a:p>
        </p:txBody>
      </p:sp>
      <p:sp>
        <p:nvSpPr>
          <p:cNvPr id="4" name="Shape 2"/>
          <p:cNvSpPr/>
          <p:nvPr/>
        </p:nvSpPr>
        <p:spPr>
          <a:xfrm>
            <a:off x="609600" y="1828800"/>
            <a:ext cx="3657600" cy="4511040"/>
          </a:xfrm>
          <a:prstGeom prst="rect">
            <a:avLst/>
          </a:prstGeom>
          <a:solidFill>
            <a:srgbClr val="FFFFFF"/>
          </a:solidFill>
          <a:ln w="12700">
            <a:solidFill>
              <a:srgbClr val="A7BEAE"/>
            </a:solidFill>
            <a:prstDash val="solid"/>
          </a:ln>
        </p:spPr>
        <p:txBody>
          <a:bodyPr/>
          <a:lstStyle/>
          <a:p>
            <a:endParaRPr lang="en-US" sz="2400"/>
          </a:p>
        </p:txBody>
      </p:sp>
      <p:sp>
        <p:nvSpPr>
          <p:cNvPr id="5" name="Text 3"/>
          <p:cNvSpPr/>
          <p:nvPr/>
        </p:nvSpPr>
        <p:spPr>
          <a:xfrm>
            <a:off x="731520" y="2011680"/>
            <a:ext cx="3413760" cy="609600"/>
          </a:xfrm>
          <a:prstGeom prst="rect">
            <a:avLst/>
          </a:prstGeom>
          <a:noFill/>
          <a:ln/>
        </p:spPr>
        <p:txBody>
          <a:bodyPr wrap="square" rtlCol="0" anchor="ctr"/>
          <a:lstStyle/>
          <a:p>
            <a:r>
              <a:rPr lang="en-US" sz="1867" b="1" dirty="0">
                <a:solidFill>
                  <a:srgbClr val="B85042"/>
                </a:solidFill>
              </a:rPr>
              <a:t>Interior Savannah Ecotype</a:t>
            </a:r>
            <a:endParaRPr lang="en-US" sz="1867" dirty="0"/>
          </a:p>
        </p:txBody>
      </p:sp>
      <p:sp>
        <p:nvSpPr>
          <p:cNvPr id="6" name="Text 4"/>
          <p:cNvSpPr/>
          <p:nvPr/>
        </p:nvSpPr>
        <p:spPr>
          <a:xfrm>
            <a:off x="792480" y="2804160"/>
            <a:ext cx="3291840" cy="3291840"/>
          </a:xfrm>
          <a:prstGeom prst="rect">
            <a:avLst/>
          </a:prstGeom>
          <a:noFill/>
          <a:ln/>
        </p:spPr>
        <p:txBody>
          <a:bodyPr wrap="square" rtlCol="0" anchor="ctr"/>
          <a:lstStyle/>
          <a:p>
            <a:pPr marL="457189" indent="-457189">
              <a:buSzPct val="100000"/>
              <a:buChar char="•"/>
            </a:pPr>
            <a:r>
              <a:rPr lang="en-US" sz="1467" dirty="0">
                <a:solidFill>
                  <a:srgbClr val="2C3E50"/>
                </a:solidFill>
              </a:rPr>
              <a:t>Heaviest ecotype</a:t>
            </a:r>
            <a:endParaRPr lang="en-US" sz="1467" dirty="0"/>
          </a:p>
          <a:p>
            <a:pPr marL="457189" indent="-457189">
              <a:buSzPct val="100000"/>
              <a:buChar char="•"/>
            </a:pPr>
            <a:r>
              <a:rPr lang="en-US" sz="1467" dirty="0">
                <a:solidFill>
                  <a:srgbClr val="2C3E50"/>
                </a:solidFill>
              </a:rPr>
              <a:t>Females: 1.23 kg</a:t>
            </a:r>
            <a:endParaRPr lang="en-US" sz="1467" dirty="0"/>
          </a:p>
          <a:p>
            <a:pPr marL="457189" indent="-457189">
              <a:buSzPct val="100000"/>
              <a:buChar char="•"/>
            </a:pPr>
            <a:r>
              <a:rPr lang="en-US" sz="1467" dirty="0">
                <a:solidFill>
                  <a:srgbClr val="2C3E50"/>
                </a:solidFill>
              </a:rPr>
              <a:t>Males: 1.40 kg</a:t>
            </a:r>
            <a:endParaRPr lang="en-US" sz="1467" dirty="0"/>
          </a:p>
          <a:p>
            <a:pPr marL="457189" indent="-457189">
              <a:buSzPct val="100000"/>
              <a:buChar char="•"/>
            </a:pPr>
            <a:r>
              <a:rPr lang="en-US" sz="1467" dirty="0">
                <a:solidFill>
                  <a:srgbClr val="2C3E50"/>
                </a:solidFill>
              </a:rPr>
              <a:t>High genetic diversity</a:t>
            </a:r>
            <a:endParaRPr lang="en-US" sz="1467" dirty="0"/>
          </a:p>
          <a:p>
            <a:pPr marL="457189" indent="-457189">
              <a:buSzPct val="100000"/>
              <a:buChar char="•"/>
            </a:pPr>
            <a:r>
              <a:rPr lang="en-US" sz="1467" dirty="0">
                <a:solidFill>
                  <a:srgbClr val="2C3E50"/>
                </a:solidFill>
              </a:rPr>
              <a:t>Varied plumage colors</a:t>
            </a:r>
            <a:endParaRPr lang="en-US" sz="1467" dirty="0"/>
          </a:p>
          <a:p>
            <a:pPr marL="457189" indent="-457189">
              <a:buSzPct val="100000"/>
              <a:buChar char="•"/>
            </a:pPr>
            <a:r>
              <a:rPr lang="en-US" sz="1467" dirty="0">
                <a:solidFill>
                  <a:srgbClr val="2C3E50"/>
                </a:solidFill>
              </a:rPr>
              <a:t>Adapted to savannah climate</a:t>
            </a:r>
            <a:endParaRPr lang="en-US" sz="1467" dirty="0"/>
          </a:p>
        </p:txBody>
      </p:sp>
      <p:sp>
        <p:nvSpPr>
          <p:cNvPr id="7" name="Shape 5"/>
          <p:cNvSpPr/>
          <p:nvPr/>
        </p:nvSpPr>
        <p:spPr>
          <a:xfrm>
            <a:off x="4511040" y="1828800"/>
            <a:ext cx="3657600" cy="4511040"/>
          </a:xfrm>
          <a:prstGeom prst="rect">
            <a:avLst/>
          </a:prstGeom>
          <a:solidFill>
            <a:srgbClr val="FFFFFF"/>
          </a:solidFill>
          <a:ln w="12700">
            <a:solidFill>
              <a:srgbClr val="A7BEAE"/>
            </a:solidFill>
            <a:prstDash val="solid"/>
          </a:ln>
        </p:spPr>
        <p:txBody>
          <a:bodyPr/>
          <a:lstStyle/>
          <a:p>
            <a:endParaRPr lang="en-US" sz="2400"/>
          </a:p>
        </p:txBody>
      </p:sp>
      <p:sp>
        <p:nvSpPr>
          <p:cNvPr id="8" name="Text 6"/>
          <p:cNvSpPr/>
          <p:nvPr/>
        </p:nvSpPr>
        <p:spPr>
          <a:xfrm>
            <a:off x="4632960" y="2011680"/>
            <a:ext cx="3413760" cy="609600"/>
          </a:xfrm>
          <a:prstGeom prst="rect">
            <a:avLst/>
          </a:prstGeom>
          <a:noFill/>
          <a:ln/>
        </p:spPr>
        <p:txBody>
          <a:bodyPr wrap="square" rtlCol="0" anchor="ctr"/>
          <a:lstStyle/>
          <a:p>
            <a:r>
              <a:rPr lang="en-US" sz="1867" b="1" dirty="0">
                <a:solidFill>
                  <a:srgbClr val="B85042"/>
                </a:solidFill>
              </a:rPr>
              <a:t>Forest Ecotype</a:t>
            </a:r>
            <a:endParaRPr lang="en-US" sz="1867" dirty="0"/>
          </a:p>
        </p:txBody>
      </p:sp>
      <p:sp>
        <p:nvSpPr>
          <p:cNvPr id="9" name="Text 7"/>
          <p:cNvSpPr/>
          <p:nvPr/>
        </p:nvSpPr>
        <p:spPr>
          <a:xfrm>
            <a:off x="4693920" y="2804160"/>
            <a:ext cx="3291840" cy="3291840"/>
          </a:xfrm>
          <a:prstGeom prst="rect">
            <a:avLst/>
          </a:prstGeom>
          <a:noFill/>
          <a:ln/>
        </p:spPr>
        <p:txBody>
          <a:bodyPr wrap="square" rtlCol="0" anchor="ctr"/>
          <a:lstStyle/>
          <a:p>
            <a:pPr marL="457189" indent="-457189">
              <a:buSzPct val="100000"/>
              <a:buChar char="•"/>
            </a:pPr>
            <a:r>
              <a:rPr lang="en-US" sz="1467" dirty="0">
                <a:solidFill>
                  <a:srgbClr val="2C3E50"/>
                </a:solidFill>
              </a:rPr>
              <a:t>Medium-sized birds</a:t>
            </a:r>
            <a:endParaRPr lang="en-US" sz="1467" dirty="0"/>
          </a:p>
          <a:p>
            <a:pPr marL="457189" indent="-457189">
              <a:buSzPct val="100000"/>
              <a:buChar char="•"/>
            </a:pPr>
            <a:r>
              <a:rPr lang="en-US" sz="1467" dirty="0">
                <a:solidFill>
                  <a:srgbClr val="2C3E50"/>
                </a:solidFill>
              </a:rPr>
              <a:t>Closely related to Coastal ecotype</a:t>
            </a:r>
            <a:endParaRPr lang="en-US" sz="1467" dirty="0"/>
          </a:p>
          <a:p>
            <a:pPr marL="457189" indent="-457189">
              <a:buSzPct val="100000"/>
              <a:buChar char="•"/>
            </a:pPr>
            <a:r>
              <a:rPr lang="en-US" sz="1467" dirty="0">
                <a:solidFill>
                  <a:srgbClr val="2C3E50"/>
                </a:solidFill>
              </a:rPr>
              <a:t>Adapted to forest zones</a:t>
            </a:r>
            <a:endParaRPr lang="en-US" sz="1467" dirty="0"/>
          </a:p>
          <a:p>
            <a:pPr marL="457189" indent="-457189">
              <a:buSzPct val="100000"/>
              <a:buChar char="•"/>
            </a:pPr>
            <a:r>
              <a:rPr lang="en-US" sz="1467" dirty="0">
                <a:solidFill>
                  <a:srgbClr val="2C3E50"/>
                </a:solidFill>
              </a:rPr>
              <a:t>Cultural significance</a:t>
            </a:r>
            <a:endParaRPr lang="en-US" sz="1467" dirty="0"/>
          </a:p>
          <a:p>
            <a:pPr marL="457189" indent="-457189">
              <a:buSzPct val="100000"/>
              <a:buChar char="•"/>
            </a:pPr>
            <a:r>
              <a:rPr lang="en-US" sz="1467" dirty="0">
                <a:solidFill>
                  <a:srgbClr val="2C3E50"/>
                </a:solidFill>
              </a:rPr>
              <a:t>Slower growth than Savannah</a:t>
            </a:r>
            <a:endParaRPr lang="en-US" sz="1467" dirty="0"/>
          </a:p>
        </p:txBody>
      </p:sp>
      <p:sp>
        <p:nvSpPr>
          <p:cNvPr id="10" name="Shape 8"/>
          <p:cNvSpPr/>
          <p:nvPr/>
        </p:nvSpPr>
        <p:spPr>
          <a:xfrm>
            <a:off x="8534400" y="1828800"/>
            <a:ext cx="3048000" cy="4511040"/>
          </a:xfrm>
          <a:prstGeom prst="rect">
            <a:avLst/>
          </a:prstGeom>
          <a:solidFill>
            <a:srgbClr val="FFFFFF"/>
          </a:solidFill>
          <a:ln w="12700">
            <a:solidFill>
              <a:srgbClr val="A7BEAE"/>
            </a:solidFill>
            <a:prstDash val="solid"/>
          </a:ln>
        </p:spPr>
        <p:txBody>
          <a:bodyPr/>
          <a:lstStyle/>
          <a:p>
            <a:endParaRPr lang="en-US" sz="2400"/>
          </a:p>
        </p:txBody>
      </p:sp>
      <p:sp>
        <p:nvSpPr>
          <p:cNvPr id="11" name="Text 9"/>
          <p:cNvSpPr/>
          <p:nvPr/>
        </p:nvSpPr>
        <p:spPr>
          <a:xfrm>
            <a:off x="8656320" y="2011680"/>
            <a:ext cx="2804160" cy="609600"/>
          </a:xfrm>
          <a:prstGeom prst="rect">
            <a:avLst/>
          </a:prstGeom>
          <a:noFill/>
          <a:ln/>
        </p:spPr>
        <p:txBody>
          <a:bodyPr wrap="square" rtlCol="0" anchor="ctr"/>
          <a:lstStyle/>
          <a:p>
            <a:r>
              <a:rPr lang="en-US" sz="1867" b="1" dirty="0">
                <a:solidFill>
                  <a:srgbClr val="B85042"/>
                </a:solidFill>
              </a:rPr>
              <a:t>Coastal Savannah</a:t>
            </a:r>
            <a:endParaRPr lang="en-US" sz="1867" dirty="0"/>
          </a:p>
        </p:txBody>
      </p:sp>
      <p:sp>
        <p:nvSpPr>
          <p:cNvPr id="12" name="Text 10"/>
          <p:cNvSpPr/>
          <p:nvPr/>
        </p:nvSpPr>
        <p:spPr>
          <a:xfrm>
            <a:off x="8717280" y="2804160"/>
            <a:ext cx="2682240" cy="3291840"/>
          </a:xfrm>
          <a:prstGeom prst="rect">
            <a:avLst/>
          </a:prstGeom>
          <a:noFill/>
          <a:ln/>
        </p:spPr>
        <p:txBody>
          <a:bodyPr wrap="square" rtlCol="0" anchor="ctr"/>
          <a:lstStyle/>
          <a:p>
            <a:pPr marL="457189" indent="-457189">
              <a:buSzPct val="100000"/>
              <a:buChar char="•"/>
            </a:pPr>
            <a:r>
              <a:rPr lang="en-US" sz="1467" dirty="0">
                <a:solidFill>
                  <a:srgbClr val="2C3E50"/>
                </a:solidFill>
              </a:rPr>
              <a:t>Similar to Forest ecotype</a:t>
            </a:r>
            <a:endParaRPr lang="en-US" sz="1467" dirty="0"/>
          </a:p>
          <a:p>
            <a:pPr marL="457189" indent="-457189">
              <a:buSzPct val="100000"/>
              <a:buChar char="•"/>
            </a:pPr>
            <a:r>
              <a:rPr lang="en-US" sz="1467" dirty="0">
                <a:solidFill>
                  <a:srgbClr val="2C3E50"/>
                </a:solidFill>
              </a:rPr>
              <a:t>Heat tolerant</a:t>
            </a:r>
            <a:endParaRPr lang="en-US" sz="1467" dirty="0"/>
          </a:p>
          <a:p>
            <a:pPr marL="457189" indent="-457189">
              <a:buSzPct val="100000"/>
              <a:buChar char="•"/>
            </a:pPr>
            <a:r>
              <a:rPr lang="en-US" sz="1467" dirty="0">
                <a:solidFill>
                  <a:srgbClr val="2C3E50"/>
                </a:solidFill>
              </a:rPr>
              <a:t>Good foragers</a:t>
            </a:r>
            <a:endParaRPr lang="en-US" sz="1467" dirty="0"/>
          </a:p>
          <a:p>
            <a:pPr marL="457189" indent="-457189">
              <a:buSzPct val="100000"/>
              <a:buChar char="•"/>
            </a:pPr>
            <a:r>
              <a:rPr lang="en-US" sz="1467" dirty="0">
                <a:solidFill>
                  <a:srgbClr val="2C3E50"/>
                </a:solidFill>
              </a:rPr>
              <a:t>Coastal adaptation</a:t>
            </a:r>
            <a:endParaRPr lang="en-US" sz="1467" dirty="0"/>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0361" name="Rectangle 100360">
            <a:extLst>
              <a:ext uri="{FF2B5EF4-FFF2-40B4-BE49-F238E27FC236}">
                <a16:creationId xmlns:a16="http://schemas.microsoft.com/office/drawing/2014/main" id="{C6870151-9189-4C3A-8379-EF3D95827A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0357" name="Picture 100356" descr="Close-up of a spider">
            <a:extLst>
              <a:ext uri="{FF2B5EF4-FFF2-40B4-BE49-F238E27FC236}">
                <a16:creationId xmlns:a16="http://schemas.microsoft.com/office/drawing/2014/main" id="{F6648E12-E879-7D4B-CE56-43A5AF07597E}"/>
              </a:ext>
            </a:extLst>
          </p:cNvPr>
          <p:cNvPicPr>
            <a:picLocks noChangeAspect="1"/>
          </p:cNvPicPr>
          <p:nvPr/>
        </p:nvPicPr>
        <p:blipFill>
          <a:blip r:embed="rId2">
            <a:alphaModFix amt="50000"/>
          </a:blip>
          <a:srcRect r="-1" b="15728"/>
          <a:stretch>
            <a:fillRect/>
          </a:stretch>
        </p:blipFill>
        <p:spPr>
          <a:xfrm>
            <a:off x="305" y="10"/>
            <a:ext cx="12191695" cy="6857990"/>
          </a:xfrm>
          <a:prstGeom prst="rect">
            <a:avLst/>
          </a:prstGeom>
        </p:spPr>
      </p:pic>
      <p:sp>
        <p:nvSpPr>
          <p:cNvPr id="100363" name="Slide Number Placeholder 7">
            <a:extLst>
              <a:ext uri="{FF2B5EF4-FFF2-40B4-BE49-F238E27FC236}">
                <a16:creationId xmlns:a16="http://schemas.microsoft.com/office/drawing/2014/main" id="{123EA69C-102A-4DD0-9547-05DCD271D159}"/>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12301" y="443732"/>
            <a:ext cx="811019" cy="503578"/>
          </a:xfrm>
          <a:prstGeom prst="rect">
            <a:avLst/>
          </a:prstGeom>
        </p:spPr>
        <p:txBody>
          <a:bodyPr vert="horz" lIns="91440" tIns="45720" rIns="91440" bIns="45720" rtlCol="0" anchor="t"/>
          <a:lstStyle>
            <a:defPPr>
              <a:defRPr lang="en-US"/>
            </a:defPPr>
            <a:lvl1pPr marL="0" algn="r" defTabSz="457200" rtl="0" eaLnBrk="1" latinLnBrk="0" hangingPunct="1">
              <a:defRPr sz="28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p>
        </p:txBody>
      </p:sp>
      <p:sp>
        <p:nvSpPr>
          <p:cNvPr id="100365" name="Footer Placeholder 6">
            <a:extLst>
              <a:ext uri="{FF2B5EF4-FFF2-40B4-BE49-F238E27FC236}">
                <a16:creationId xmlns:a16="http://schemas.microsoft.com/office/drawing/2014/main" id="{6A862265-5CA3-4C40-8582-7534C3B03C2A}"/>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76636" y="540921"/>
            <a:ext cx="4973915" cy="309201"/>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solidFill>
                <a:schemeClr val="tx1"/>
              </a:solidFill>
            </a:endParaRPr>
          </a:p>
        </p:txBody>
      </p:sp>
      <p:sp>
        <p:nvSpPr>
          <p:cNvPr id="100367" name="Rectangle 100366">
            <a:extLst>
              <a:ext uri="{FF2B5EF4-FFF2-40B4-BE49-F238E27FC236}">
                <a16:creationId xmlns:a16="http://schemas.microsoft.com/office/drawing/2014/main" id="{600EF80B-0391-4082-9AF5-F15B091B4C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93800"/>
            <a:ext cx="12192000" cy="5664199"/>
          </a:xfrm>
          <a:prstGeom prst="rect">
            <a:avLst/>
          </a:prstGeom>
          <a:gradFill flip="none" rotWithShape="1">
            <a:gsLst>
              <a:gs pos="0">
                <a:schemeClr val="bg2">
                  <a:lumMod val="87000"/>
                  <a:alpha val="4000"/>
                </a:schemeClr>
              </a:gs>
              <a:gs pos="100000">
                <a:schemeClr val="bg2">
                  <a:lumMod val="95000"/>
                  <a:lumOff val="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100354" name="Rectangle 2"/>
          <p:cNvSpPr>
            <a:spLocks noGrp="1" noChangeArrowheads="1"/>
          </p:cNvSpPr>
          <p:nvPr>
            <p:ph type="title"/>
          </p:nvPr>
        </p:nvSpPr>
        <p:spPr>
          <a:xfrm>
            <a:off x="1130271" y="1193800"/>
            <a:ext cx="3193050" cy="4699000"/>
          </a:xfrm>
        </p:spPr>
        <p:txBody>
          <a:bodyPr anchor="ctr">
            <a:normAutofit/>
          </a:bodyPr>
          <a:lstStyle/>
          <a:p>
            <a:pPr eaLnBrk="1" hangingPunct="1"/>
            <a:r>
              <a:rPr lang="en-US">
                <a:solidFill>
                  <a:schemeClr val="tx1"/>
                </a:solidFill>
                <a:latin typeface="Calibri" charset="0"/>
              </a:rPr>
              <a:t>Fowl tick</a:t>
            </a:r>
          </a:p>
        </p:txBody>
      </p:sp>
      <p:cxnSp>
        <p:nvCxnSpPr>
          <p:cNvPr id="100369" name="Straight Connector 100368">
            <a:extLst>
              <a:ext uri="{FF2B5EF4-FFF2-40B4-BE49-F238E27FC236}">
                <a16:creationId xmlns:a16="http://schemas.microsoft.com/office/drawing/2014/main" id="{D33AC32D-5F44-45F7-A0BD-7C11A86BED5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600200"/>
            <a:ext cx="0" cy="3657600"/>
          </a:xfrm>
          <a:prstGeom prst="line">
            <a:avLst/>
          </a:prstGeom>
          <a:ln w="31750">
            <a:solidFill>
              <a:schemeClr val="tx1">
                <a:alpha val="80000"/>
              </a:schemeClr>
            </a:solidFill>
          </a:ln>
        </p:spPr>
        <p:style>
          <a:lnRef idx="1">
            <a:schemeClr val="accent1"/>
          </a:lnRef>
          <a:fillRef idx="0">
            <a:schemeClr val="accent1"/>
          </a:fillRef>
          <a:effectRef idx="0">
            <a:schemeClr val="accent1"/>
          </a:effectRef>
          <a:fontRef idx="minor">
            <a:schemeClr val="tx1"/>
          </a:fontRef>
        </p:style>
      </p:cxnSp>
      <p:sp>
        <p:nvSpPr>
          <p:cNvPr id="100355" name="Rectangle 3"/>
          <p:cNvSpPr>
            <a:spLocks noGrp="1" noChangeArrowheads="1"/>
          </p:cNvSpPr>
          <p:nvPr>
            <p:ph idx="1"/>
          </p:nvPr>
        </p:nvSpPr>
        <p:spPr>
          <a:xfrm>
            <a:off x="4976636" y="1193800"/>
            <a:ext cx="6085091" cy="4699000"/>
          </a:xfrm>
        </p:spPr>
        <p:txBody>
          <a:bodyPr anchor="ctr">
            <a:normAutofit/>
          </a:bodyPr>
          <a:lstStyle/>
          <a:p>
            <a:pPr eaLnBrk="1" hangingPunct="1"/>
            <a:r>
              <a:rPr lang="en-US" dirty="0" err="1">
                <a:latin typeface="Calibri" charset="0"/>
              </a:rPr>
              <a:t>Argas</a:t>
            </a:r>
            <a:r>
              <a:rPr lang="en-US" dirty="0">
                <a:latin typeface="Calibri" charset="0"/>
              </a:rPr>
              <a:t> </a:t>
            </a:r>
            <a:r>
              <a:rPr lang="en-US" dirty="0" err="1">
                <a:latin typeface="Calibri" charset="0"/>
              </a:rPr>
              <a:t>pesicus</a:t>
            </a:r>
            <a:r>
              <a:rPr lang="en-US" dirty="0">
                <a:latin typeface="Calibri" charset="0"/>
              </a:rPr>
              <a:t>- can become serious parasite</a:t>
            </a:r>
          </a:p>
          <a:p>
            <a:pPr eaLnBrk="1" hangingPunct="1"/>
            <a:r>
              <a:rPr lang="en-US" dirty="0">
                <a:latin typeface="Calibri" charset="0"/>
              </a:rPr>
              <a:t>Blood sucker</a:t>
            </a:r>
          </a:p>
          <a:p>
            <a:pPr eaLnBrk="1" hangingPunct="1"/>
            <a:r>
              <a:rPr lang="en-US" dirty="0">
                <a:latin typeface="Calibri" charset="0"/>
              </a:rPr>
              <a:t>Spend most of time in cracks and hiding places- emerging at night</a:t>
            </a:r>
          </a:p>
        </p:txBody>
      </p:sp>
      <p:sp>
        <p:nvSpPr>
          <p:cNvPr id="100371" name="Date Placeholder 1">
            <a:extLst>
              <a:ext uri="{FF2B5EF4-FFF2-40B4-BE49-F238E27FC236}">
                <a16:creationId xmlns:a16="http://schemas.microsoft.com/office/drawing/2014/main" id="{3FBF03E8-C602-4192-9C52-F84B29FDCC88}"/>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23229" y="6007878"/>
            <a:ext cx="3500715" cy="309201"/>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solidFill>
                <a:schemeClr val="tx1"/>
              </a:solidFill>
            </a:endParaRPr>
          </a:p>
        </p:txBody>
      </p:sp>
    </p:spTree>
    <p:extLst>
      <p:ext uri="{BB962C8B-B14F-4D97-AF65-F5344CB8AC3E}">
        <p14:creationId xmlns:p14="http://schemas.microsoft.com/office/powerpoint/2010/main" val="1706448751"/>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609600" y="2438400"/>
            <a:ext cx="10972800" cy="1828800"/>
          </a:xfrm>
          <a:prstGeom prst="rect">
            <a:avLst/>
          </a:prstGeom>
          <a:noFill/>
          <a:ln/>
        </p:spPr>
        <p:txBody>
          <a:bodyPr wrap="square" rtlCol="0" anchor="ctr"/>
          <a:lstStyle/>
          <a:p>
            <a:pPr algn="ctr"/>
            <a:r>
              <a:rPr lang="en-US" sz="5867" b="1" dirty="0">
                <a:solidFill>
                  <a:srgbClr val="FFFFFF"/>
                </a:solidFill>
              </a:rPr>
              <a:t>Common Duck Breeds in Ghana</a:t>
            </a:r>
            <a:endParaRPr lang="en-US" sz="5867" dirty="0"/>
          </a:p>
        </p:txBody>
      </p:sp>
      <p:sp>
        <p:nvSpPr>
          <p:cNvPr id="3" name="Text 1"/>
          <p:cNvSpPr/>
          <p:nvPr/>
        </p:nvSpPr>
        <p:spPr>
          <a:xfrm>
            <a:off x="609600" y="4632960"/>
            <a:ext cx="10972800" cy="731520"/>
          </a:xfrm>
          <a:prstGeom prst="rect">
            <a:avLst/>
          </a:prstGeom>
          <a:noFill/>
          <a:ln/>
        </p:spPr>
        <p:txBody>
          <a:bodyPr wrap="square" rtlCol="0" anchor="ctr"/>
          <a:lstStyle/>
          <a:p>
            <a:pPr algn="ctr"/>
            <a:r>
              <a:rPr lang="en-US" sz="2667" dirty="0">
                <a:solidFill>
                  <a:srgbClr val="FFFFFF"/>
                </a:solidFill>
              </a:rPr>
              <a:t>Meat, Egg &amp; Dual-Purpose Breeds</a:t>
            </a:r>
            <a:endParaRPr lang="en-US" sz="2667" dirty="0"/>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609600" y="365760"/>
            <a:ext cx="10972800" cy="731520"/>
          </a:xfrm>
          <a:prstGeom prst="rect">
            <a:avLst/>
          </a:prstGeom>
          <a:noFill/>
          <a:ln/>
        </p:spPr>
        <p:txBody>
          <a:bodyPr wrap="square" rtlCol="0" anchor="ctr"/>
          <a:lstStyle/>
          <a:p>
            <a:r>
              <a:rPr lang="en-US" sz="4800" b="1" dirty="0">
                <a:solidFill>
                  <a:schemeClr val="accent1"/>
                </a:solidFill>
              </a:rPr>
              <a:t>Muscovy Duck</a:t>
            </a:r>
            <a:endParaRPr lang="en-US" sz="4800" dirty="0">
              <a:solidFill>
                <a:schemeClr val="accent1"/>
              </a:solidFill>
            </a:endParaRPr>
          </a:p>
        </p:txBody>
      </p:sp>
      <p:sp>
        <p:nvSpPr>
          <p:cNvPr id="3" name="Text 1"/>
          <p:cNvSpPr/>
          <p:nvPr/>
        </p:nvSpPr>
        <p:spPr>
          <a:xfrm>
            <a:off x="609600" y="1158240"/>
            <a:ext cx="10972800" cy="487680"/>
          </a:xfrm>
          <a:prstGeom prst="rect">
            <a:avLst/>
          </a:prstGeom>
          <a:noFill/>
          <a:ln/>
        </p:spPr>
        <p:txBody>
          <a:bodyPr wrap="square" rtlCol="0" anchor="ctr"/>
          <a:lstStyle/>
          <a:p>
            <a:r>
              <a:rPr lang="en-US" sz="2133" i="1" dirty="0">
                <a:solidFill>
                  <a:schemeClr val="accent1"/>
                </a:solidFill>
              </a:rPr>
              <a:t>Most Popular Duck Breed in Ghana</a:t>
            </a:r>
            <a:endParaRPr lang="en-US" sz="2133" dirty="0">
              <a:solidFill>
                <a:schemeClr val="accent1"/>
              </a:solidFill>
            </a:endParaRPr>
          </a:p>
        </p:txBody>
      </p:sp>
      <p:sp>
        <p:nvSpPr>
          <p:cNvPr id="4" name="Shape 2"/>
          <p:cNvSpPr/>
          <p:nvPr/>
        </p:nvSpPr>
        <p:spPr>
          <a:xfrm>
            <a:off x="609600" y="1828800"/>
            <a:ext cx="5364480" cy="4511040"/>
          </a:xfrm>
          <a:prstGeom prst="rect">
            <a:avLst/>
          </a:prstGeom>
          <a:solidFill>
            <a:srgbClr val="FFFFFF"/>
          </a:solidFill>
          <a:ln w="12700">
            <a:solidFill>
              <a:srgbClr val="A7BEAE"/>
            </a:solidFill>
            <a:prstDash val="solid"/>
          </a:ln>
        </p:spPr>
        <p:txBody>
          <a:bodyPr/>
          <a:lstStyle/>
          <a:p>
            <a:endParaRPr lang="en-US" sz="2400"/>
          </a:p>
        </p:txBody>
      </p:sp>
      <p:sp>
        <p:nvSpPr>
          <p:cNvPr id="5" name="Text 3"/>
          <p:cNvSpPr/>
          <p:nvPr/>
        </p:nvSpPr>
        <p:spPr>
          <a:xfrm>
            <a:off x="731520" y="2011680"/>
            <a:ext cx="5120640" cy="609600"/>
          </a:xfrm>
          <a:prstGeom prst="rect">
            <a:avLst/>
          </a:prstGeom>
          <a:noFill/>
          <a:ln/>
        </p:spPr>
        <p:txBody>
          <a:bodyPr wrap="square" rtlCol="0" anchor="ctr"/>
          <a:lstStyle/>
          <a:p>
            <a:r>
              <a:rPr lang="en-US" sz="2667" b="1" dirty="0">
                <a:solidFill>
                  <a:srgbClr val="B85042"/>
                </a:solidFill>
              </a:rPr>
              <a:t>Characteristics</a:t>
            </a:r>
            <a:endParaRPr lang="en-US" sz="2667" dirty="0"/>
          </a:p>
        </p:txBody>
      </p:sp>
      <p:sp>
        <p:nvSpPr>
          <p:cNvPr id="6" name="Text 4"/>
          <p:cNvSpPr/>
          <p:nvPr/>
        </p:nvSpPr>
        <p:spPr>
          <a:xfrm>
            <a:off x="853440" y="2743200"/>
            <a:ext cx="4876800" cy="3413760"/>
          </a:xfrm>
          <a:prstGeom prst="rect">
            <a:avLst/>
          </a:prstGeom>
          <a:noFill/>
          <a:ln/>
        </p:spPr>
        <p:txBody>
          <a:bodyPr wrap="square" rtlCol="0" anchor="t"/>
          <a:lstStyle/>
          <a:p>
            <a:pPr marL="457189" indent="-457189">
              <a:buSzPct val="100000"/>
              <a:buChar char="•"/>
            </a:pPr>
            <a:r>
              <a:rPr lang="en-US" sz="1600" dirty="0">
                <a:solidFill>
                  <a:srgbClr val="2C3E50"/>
                </a:solidFill>
              </a:rPr>
              <a:t>Origin: Central/South America</a:t>
            </a:r>
            <a:endParaRPr lang="en-US" sz="1600" dirty="0"/>
          </a:p>
          <a:p>
            <a:pPr marL="457189" indent="-457189">
              <a:buSzPct val="100000"/>
              <a:buChar char="•"/>
            </a:pPr>
            <a:r>
              <a:rPr lang="en-US" sz="1600" dirty="0">
                <a:solidFill>
                  <a:srgbClr val="2C3E50"/>
                </a:solidFill>
              </a:rPr>
              <a:t>Large size - significant sexual dimorphism</a:t>
            </a:r>
            <a:endParaRPr lang="en-US" sz="1600" dirty="0"/>
          </a:p>
          <a:p>
            <a:pPr marL="457189" indent="-457189">
              <a:buSzPct val="100000"/>
              <a:buChar char="•"/>
            </a:pPr>
            <a:r>
              <a:rPr lang="en-US" sz="1600" dirty="0">
                <a:solidFill>
                  <a:srgbClr val="2C3E50"/>
                </a:solidFill>
              </a:rPr>
              <a:t>Drakes: 2.7-4.5 kg (6-10 lbs)</a:t>
            </a:r>
            <a:endParaRPr lang="en-US" sz="1600" dirty="0"/>
          </a:p>
          <a:p>
            <a:pPr marL="457189" indent="-457189">
              <a:buSzPct val="100000"/>
              <a:buChar char="•"/>
            </a:pPr>
            <a:r>
              <a:rPr lang="en-US" sz="1600" dirty="0">
                <a:solidFill>
                  <a:srgbClr val="2C3E50"/>
                </a:solidFill>
              </a:rPr>
              <a:t>Ducks: 1.5-2.0 kg (3.5-4.5 lbs)</a:t>
            </a:r>
            <a:endParaRPr lang="en-US" sz="1600" dirty="0"/>
          </a:p>
          <a:p>
            <a:pPr marL="457189" indent="-457189">
              <a:buSzPct val="100000"/>
              <a:buChar char="•"/>
            </a:pPr>
            <a:r>
              <a:rPr lang="en-US" sz="1600" dirty="0">
                <a:solidFill>
                  <a:srgbClr val="2C3E50"/>
                </a:solidFill>
              </a:rPr>
              <a:t>Red caruncles (facial warts) on face</a:t>
            </a:r>
            <a:endParaRPr lang="en-US" sz="1600" dirty="0"/>
          </a:p>
          <a:p>
            <a:pPr marL="457189" indent="-457189">
              <a:buSzPct val="100000"/>
              <a:buChar char="•"/>
            </a:pPr>
            <a:r>
              <a:rPr lang="en-US" sz="1600" dirty="0">
                <a:solidFill>
                  <a:srgbClr val="2C3E50"/>
                </a:solidFill>
              </a:rPr>
              <a:t>Variable plumage: white, black, mixed</a:t>
            </a:r>
            <a:endParaRPr lang="en-US" sz="1600" dirty="0"/>
          </a:p>
          <a:p>
            <a:pPr marL="457189" indent="-457189">
              <a:buSzPct val="100000"/>
              <a:buChar char="•"/>
            </a:pPr>
            <a:r>
              <a:rPr lang="en-US" sz="1600" dirty="0">
                <a:solidFill>
                  <a:srgbClr val="2C3E50"/>
                </a:solidFill>
              </a:rPr>
              <a:t>Quiet - do not quack like other ducks</a:t>
            </a:r>
            <a:endParaRPr lang="en-US" sz="1600" dirty="0"/>
          </a:p>
          <a:p>
            <a:pPr marL="457189" indent="-457189">
              <a:buSzPct val="100000"/>
              <a:buChar char="•"/>
            </a:pPr>
            <a:r>
              <a:rPr lang="en-US" sz="1600" dirty="0">
                <a:solidFill>
                  <a:srgbClr val="2C3E50"/>
                </a:solidFill>
              </a:rPr>
              <a:t>Strong flyers, can perch in trees</a:t>
            </a:r>
            <a:endParaRPr lang="en-US" sz="1600" dirty="0"/>
          </a:p>
        </p:txBody>
      </p:sp>
      <p:sp>
        <p:nvSpPr>
          <p:cNvPr id="7" name="Shape 5"/>
          <p:cNvSpPr/>
          <p:nvPr/>
        </p:nvSpPr>
        <p:spPr>
          <a:xfrm>
            <a:off x="6217920" y="1828800"/>
            <a:ext cx="5364480" cy="4511040"/>
          </a:xfrm>
          <a:prstGeom prst="rect">
            <a:avLst/>
          </a:prstGeom>
          <a:solidFill>
            <a:srgbClr val="FFFFFF"/>
          </a:solidFill>
          <a:ln w="12700">
            <a:solidFill>
              <a:srgbClr val="A7BEAE"/>
            </a:solidFill>
            <a:prstDash val="solid"/>
          </a:ln>
        </p:spPr>
        <p:txBody>
          <a:bodyPr/>
          <a:lstStyle/>
          <a:p>
            <a:endParaRPr lang="en-US" sz="2400"/>
          </a:p>
        </p:txBody>
      </p:sp>
      <p:sp>
        <p:nvSpPr>
          <p:cNvPr id="8" name="Text 6"/>
          <p:cNvSpPr/>
          <p:nvPr/>
        </p:nvSpPr>
        <p:spPr>
          <a:xfrm>
            <a:off x="6339840" y="2011680"/>
            <a:ext cx="5120640" cy="609600"/>
          </a:xfrm>
          <a:prstGeom prst="rect">
            <a:avLst/>
          </a:prstGeom>
          <a:noFill/>
          <a:ln/>
        </p:spPr>
        <p:txBody>
          <a:bodyPr wrap="square" rtlCol="0" anchor="ctr"/>
          <a:lstStyle/>
          <a:p>
            <a:r>
              <a:rPr lang="en-US" sz="2667" b="1" dirty="0">
                <a:solidFill>
                  <a:srgbClr val="B85042"/>
                </a:solidFill>
              </a:rPr>
              <a:t>Production Performance</a:t>
            </a:r>
            <a:endParaRPr lang="en-US" sz="2667" dirty="0"/>
          </a:p>
        </p:txBody>
      </p:sp>
      <p:sp>
        <p:nvSpPr>
          <p:cNvPr id="9" name="Text 7"/>
          <p:cNvSpPr/>
          <p:nvPr/>
        </p:nvSpPr>
        <p:spPr>
          <a:xfrm>
            <a:off x="6339840" y="2743200"/>
            <a:ext cx="5120640" cy="3413760"/>
          </a:xfrm>
          <a:prstGeom prst="rect">
            <a:avLst/>
          </a:prstGeom>
          <a:noFill/>
          <a:ln/>
        </p:spPr>
        <p:txBody>
          <a:bodyPr wrap="square" rtlCol="0" anchor="t"/>
          <a:lstStyle/>
          <a:p>
            <a:pPr marL="457189" indent="-457189">
              <a:buSzPct val="100000"/>
              <a:buChar char="•"/>
            </a:pPr>
            <a:r>
              <a:rPr lang="en-US" sz="1600" dirty="0">
                <a:solidFill>
                  <a:srgbClr val="2C3E50"/>
                </a:solidFill>
              </a:rPr>
              <a:t>Egg production: 60-80 eggs/year (scavenging)</a:t>
            </a:r>
            <a:endParaRPr lang="en-US" sz="1600" dirty="0"/>
          </a:p>
          <a:p>
            <a:pPr marL="457189" indent="-457189">
              <a:buSzPct val="100000"/>
              <a:buChar char="•"/>
            </a:pPr>
            <a:r>
              <a:rPr lang="en-US" sz="1600" dirty="0">
                <a:solidFill>
                  <a:srgbClr val="2C3E50"/>
                </a:solidFill>
              </a:rPr>
              <a:t>100-125 eggs/year (improved management)</a:t>
            </a:r>
            <a:endParaRPr lang="en-US" sz="1600" dirty="0"/>
          </a:p>
          <a:p>
            <a:pPr marL="457189" indent="-457189">
              <a:buSzPct val="100000"/>
              <a:buChar char="•"/>
            </a:pPr>
            <a:r>
              <a:rPr lang="en-US" sz="1600" dirty="0">
                <a:solidFill>
                  <a:srgbClr val="2C3E50"/>
                </a:solidFill>
              </a:rPr>
              <a:t>Egg weight: 72-75g (larger than chicken eggs)</a:t>
            </a:r>
            <a:endParaRPr lang="en-US" sz="1600" dirty="0"/>
          </a:p>
          <a:p>
            <a:pPr marL="457189" indent="-457189">
              <a:buSzPct val="100000"/>
              <a:buChar char="•"/>
            </a:pPr>
            <a:r>
              <a:rPr lang="en-US" sz="1600" dirty="0">
                <a:solidFill>
                  <a:srgbClr val="2C3E50"/>
                </a:solidFill>
              </a:rPr>
              <a:t>Dressing percentage: 70-71% (males)</a:t>
            </a:r>
            <a:endParaRPr lang="en-US" sz="1600" dirty="0"/>
          </a:p>
          <a:p>
            <a:pPr marL="457189" indent="-457189">
              <a:buSzPct val="100000"/>
              <a:buChar char="•"/>
            </a:pPr>
            <a:r>
              <a:rPr lang="en-US" sz="1600" dirty="0">
                <a:solidFill>
                  <a:srgbClr val="2C3E50"/>
                </a:solidFill>
              </a:rPr>
              <a:t>Lean meat: 98% fat-free</a:t>
            </a:r>
            <a:endParaRPr lang="en-US" sz="1600" dirty="0"/>
          </a:p>
          <a:p>
            <a:pPr marL="457189" indent="-457189">
              <a:buSzPct val="100000"/>
              <a:buChar char="•"/>
            </a:pPr>
            <a:r>
              <a:rPr lang="en-US" sz="1600" dirty="0">
                <a:solidFill>
                  <a:srgbClr val="2C3E50"/>
                </a:solidFill>
              </a:rPr>
              <a:t>Meat similar to steak/ham in taste</a:t>
            </a:r>
            <a:endParaRPr lang="en-US" sz="1600" dirty="0"/>
          </a:p>
          <a:p>
            <a:pPr marL="457189" indent="-457189">
              <a:buSzPct val="100000"/>
              <a:buChar char="•"/>
            </a:pPr>
            <a:r>
              <a:rPr lang="en-US" sz="1600" dirty="0">
                <a:solidFill>
                  <a:srgbClr val="2C3E50"/>
                </a:solidFill>
              </a:rPr>
              <a:t>Excellent brooders - 2-3 broods/year</a:t>
            </a:r>
            <a:endParaRPr lang="en-US" sz="1600" dirty="0"/>
          </a:p>
          <a:p>
            <a:pPr marL="457189" indent="-457189">
              <a:buSzPct val="100000"/>
              <a:buChar char="•"/>
            </a:pPr>
            <a:r>
              <a:rPr lang="en-US" sz="1600" dirty="0">
                <a:solidFill>
                  <a:srgbClr val="2C3E50"/>
                </a:solidFill>
              </a:rPr>
              <a:t>Market age: 10-14 weeks</a:t>
            </a:r>
            <a:endParaRPr lang="en-US" sz="1600" dirty="0"/>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609600" y="365760"/>
            <a:ext cx="10972800" cy="731520"/>
          </a:xfrm>
          <a:prstGeom prst="rect">
            <a:avLst/>
          </a:prstGeom>
          <a:noFill/>
          <a:ln/>
        </p:spPr>
        <p:txBody>
          <a:bodyPr wrap="square" rtlCol="0" anchor="ctr"/>
          <a:lstStyle/>
          <a:p>
            <a:r>
              <a:rPr lang="en-US" sz="4800" b="1" dirty="0">
                <a:solidFill>
                  <a:schemeClr val="accent1"/>
                </a:solidFill>
              </a:rPr>
              <a:t>Muscovy Duck Management in Ghana</a:t>
            </a:r>
            <a:endParaRPr lang="en-US" sz="4800" dirty="0">
              <a:solidFill>
                <a:schemeClr val="accent1"/>
              </a:solidFill>
            </a:endParaRPr>
          </a:p>
        </p:txBody>
      </p:sp>
      <p:sp>
        <p:nvSpPr>
          <p:cNvPr id="4" name="Text 2"/>
          <p:cNvSpPr/>
          <p:nvPr/>
        </p:nvSpPr>
        <p:spPr>
          <a:xfrm>
            <a:off x="731520" y="1402080"/>
            <a:ext cx="5120640" cy="487680"/>
          </a:xfrm>
          <a:prstGeom prst="rect">
            <a:avLst/>
          </a:prstGeom>
          <a:noFill/>
          <a:ln/>
        </p:spPr>
        <p:txBody>
          <a:bodyPr wrap="square" rtlCol="0" anchor="ctr"/>
          <a:lstStyle/>
          <a:p>
            <a:r>
              <a:rPr lang="en-US" sz="2400" b="1" dirty="0">
                <a:solidFill>
                  <a:schemeClr val="accent1"/>
                </a:solidFill>
              </a:rPr>
              <a:t>Advantages</a:t>
            </a:r>
            <a:endParaRPr lang="en-US" sz="2400" dirty="0">
              <a:solidFill>
                <a:schemeClr val="accent1"/>
              </a:solidFill>
            </a:endParaRPr>
          </a:p>
        </p:txBody>
      </p:sp>
      <p:sp>
        <p:nvSpPr>
          <p:cNvPr id="5" name="Text 3"/>
          <p:cNvSpPr/>
          <p:nvPr/>
        </p:nvSpPr>
        <p:spPr>
          <a:xfrm>
            <a:off x="853440" y="2072640"/>
            <a:ext cx="4876800" cy="4023360"/>
          </a:xfrm>
          <a:prstGeom prst="rect">
            <a:avLst/>
          </a:prstGeom>
          <a:noFill/>
          <a:ln/>
        </p:spPr>
        <p:txBody>
          <a:bodyPr wrap="square" rtlCol="0" anchor="ctr"/>
          <a:lstStyle/>
          <a:p>
            <a:pPr marL="457189" indent="-457189">
              <a:buSzPct val="100000"/>
              <a:buChar char="•"/>
            </a:pPr>
            <a:r>
              <a:rPr lang="en-US" sz="1600" dirty="0">
                <a:solidFill>
                  <a:schemeClr val="accent1"/>
                </a:solidFill>
              </a:rPr>
              <a:t>Not picky about housing - simple shelter sufficient</a:t>
            </a:r>
          </a:p>
          <a:p>
            <a:pPr marL="457189" indent="-457189">
              <a:buSzPct val="100000"/>
              <a:buChar char="•"/>
            </a:pPr>
            <a:r>
              <a:rPr lang="en-US" sz="1600" dirty="0">
                <a:solidFill>
                  <a:schemeClr val="accent1"/>
                </a:solidFill>
              </a:rPr>
              <a:t>Disease resistant - minimal health problems</a:t>
            </a:r>
          </a:p>
          <a:p>
            <a:pPr marL="457189" indent="-457189">
              <a:buSzPct val="100000"/>
              <a:buChar char="•"/>
            </a:pPr>
            <a:r>
              <a:rPr lang="en-US" sz="1600" dirty="0">
                <a:solidFill>
                  <a:schemeClr val="accent1"/>
                </a:solidFill>
              </a:rPr>
              <a:t>Excellent foragers - low feed costs</a:t>
            </a:r>
          </a:p>
          <a:p>
            <a:pPr marL="457189" indent="-457189">
              <a:buSzPct val="100000"/>
              <a:buChar char="•"/>
            </a:pPr>
            <a:r>
              <a:rPr lang="en-US" sz="1600" dirty="0">
                <a:solidFill>
                  <a:schemeClr val="accent1"/>
                </a:solidFill>
              </a:rPr>
              <a:t>Natural brooding and mothering ability</a:t>
            </a:r>
          </a:p>
          <a:p>
            <a:pPr marL="457189" indent="-457189">
              <a:buSzPct val="100000"/>
              <a:buChar char="•"/>
            </a:pPr>
            <a:r>
              <a:rPr lang="en-US" sz="1600" dirty="0">
                <a:solidFill>
                  <a:schemeClr val="accent1"/>
                </a:solidFill>
              </a:rPr>
              <a:t>Live longer than chickens (8-12 years)</a:t>
            </a:r>
          </a:p>
          <a:p>
            <a:pPr marL="457189" indent="-457189">
              <a:buSzPct val="100000"/>
              <a:buChar char="•"/>
            </a:pPr>
            <a:r>
              <a:rPr lang="en-US" sz="1600" dirty="0">
                <a:solidFill>
                  <a:schemeClr val="accent1"/>
                </a:solidFill>
              </a:rPr>
              <a:t>Effective pest control (insects, snails, termites)</a:t>
            </a:r>
          </a:p>
          <a:p>
            <a:pPr marL="457189" indent="-457189">
              <a:buSzPct val="100000"/>
              <a:buChar char="•"/>
            </a:pPr>
            <a:r>
              <a:rPr lang="en-US" sz="1600" dirty="0">
                <a:solidFill>
                  <a:schemeClr val="accent1"/>
                </a:solidFill>
              </a:rPr>
              <a:t>Can be left unsupervised</a:t>
            </a:r>
          </a:p>
          <a:p>
            <a:pPr marL="457189" indent="-457189">
              <a:buSzPct val="100000"/>
              <a:buChar char="•"/>
            </a:pPr>
            <a:r>
              <a:rPr lang="en-US" sz="1600" dirty="0">
                <a:solidFill>
                  <a:schemeClr val="accent1"/>
                </a:solidFill>
              </a:rPr>
              <a:t>Adapt to presence/absence of water</a:t>
            </a:r>
          </a:p>
          <a:p>
            <a:pPr marL="457189" indent="-457189">
              <a:buSzPct val="100000"/>
              <a:buChar char="•"/>
            </a:pPr>
            <a:r>
              <a:rPr lang="en-US" sz="1600" dirty="0">
                <a:solidFill>
                  <a:schemeClr val="accent1"/>
                </a:solidFill>
              </a:rPr>
              <a:t>Quiet - minimal noise disturbance</a:t>
            </a:r>
          </a:p>
        </p:txBody>
      </p:sp>
      <p:sp>
        <p:nvSpPr>
          <p:cNvPr id="7" name="Text 5"/>
          <p:cNvSpPr/>
          <p:nvPr/>
        </p:nvSpPr>
        <p:spPr>
          <a:xfrm>
            <a:off x="6339840" y="1402080"/>
            <a:ext cx="5120640" cy="487680"/>
          </a:xfrm>
          <a:prstGeom prst="rect">
            <a:avLst/>
          </a:prstGeom>
          <a:noFill/>
          <a:ln/>
        </p:spPr>
        <p:txBody>
          <a:bodyPr wrap="square" rtlCol="0" anchor="ctr"/>
          <a:lstStyle/>
          <a:p>
            <a:r>
              <a:rPr lang="en-US" sz="2400" b="1" dirty="0">
                <a:solidFill>
                  <a:schemeClr val="accent1"/>
                </a:solidFill>
              </a:rPr>
              <a:t>Management Tips</a:t>
            </a:r>
            <a:endParaRPr lang="en-US" sz="2400" dirty="0">
              <a:solidFill>
                <a:schemeClr val="accent1"/>
              </a:solidFill>
            </a:endParaRPr>
          </a:p>
        </p:txBody>
      </p:sp>
      <p:sp>
        <p:nvSpPr>
          <p:cNvPr id="8" name="Text 6"/>
          <p:cNvSpPr/>
          <p:nvPr/>
        </p:nvSpPr>
        <p:spPr>
          <a:xfrm>
            <a:off x="6339840" y="2072640"/>
            <a:ext cx="5120640" cy="4023360"/>
          </a:xfrm>
          <a:prstGeom prst="rect">
            <a:avLst/>
          </a:prstGeom>
          <a:noFill/>
          <a:ln/>
        </p:spPr>
        <p:txBody>
          <a:bodyPr wrap="square" rtlCol="0" anchor="ctr"/>
          <a:lstStyle/>
          <a:p>
            <a:pPr marL="457189" indent="-457189">
              <a:buSzPct val="100000"/>
              <a:buChar char="•"/>
            </a:pPr>
            <a:r>
              <a:rPr lang="en-US" sz="1600" dirty="0">
                <a:solidFill>
                  <a:schemeClr val="accent1"/>
                </a:solidFill>
              </a:rPr>
              <a:t>Housing: Simple, dry shelter with good ventilation</a:t>
            </a:r>
          </a:p>
          <a:p>
            <a:pPr marL="457189" indent="-457189">
              <a:buSzPct val="100000"/>
              <a:buChar char="•"/>
            </a:pPr>
            <a:r>
              <a:rPr lang="en-US" sz="1600" dirty="0">
                <a:solidFill>
                  <a:schemeClr val="accent1"/>
                </a:solidFill>
              </a:rPr>
              <a:t>Do not require pond but benefit from water access</a:t>
            </a:r>
          </a:p>
          <a:p>
            <a:pPr marL="457189" indent="-457189">
              <a:buSzPct val="100000"/>
              <a:buChar char="•"/>
            </a:pPr>
            <a:r>
              <a:rPr lang="en-US" sz="1600" dirty="0">
                <a:solidFill>
                  <a:schemeClr val="accent1"/>
                </a:solidFill>
              </a:rPr>
              <a:t>Need water for mating to produce fertile eggs</a:t>
            </a:r>
          </a:p>
          <a:p>
            <a:pPr marL="457189" indent="-457189">
              <a:buSzPct val="100000"/>
              <a:buChar char="•"/>
            </a:pPr>
            <a:r>
              <a:rPr lang="en-US" sz="1600" dirty="0">
                <a:solidFill>
                  <a:schemeClr val="accent1"/>
                </a:solidFill>
              </a:rPr>
              <a:t>Incubation: 35 days (longer than other ducks)</a:t>
            </a:r>
          </a:p>
          <a:p>
            <a:pPr marL="457189" indent="-457189">
              <a:buSzPct val="100000"/>
              <a:buChar char="•"/>
            </a:pPr>
            <a:r>
              <a:rPr lang="en-US" sz="1600" dirty="0">
                <a:solidFill>
                  <a:schemeClr val="accent1"/>
                </a:solidFill>
              </a:rPr>
              <a:t>Feed: Rice, corn, cassava + foraging</a:t>
            </a:r>
          </a:p>
          <a:p>
            <a:pPr marL="457189" indent="-457189">
              <a:buSzPct val="100000"/>
              <a:buChar char="•"/>
            </a:pPr>
            <a:r>
              <a:rPr lang="en-US" sz="1600" dirty="0">
                <a:solidFill>
                  <a:schemeClr val="accent1"/>
                </a:solidFill>
              </a:rPr>
              <a:t>Space: Can coexist with crop farms</a:t>
            </a:r>
          </a:p>
          <a:p>
            <a:pPr marL="457189" indent="-457189">
              <a:buSzPct val="100000"/>
              <a:buChar char="•"/>
            </a:pPr>
            <a:r>
              <a:rPr lang="en-US" sz="1600" dirty="0">
                <a:solidFill>
                  <a:schemeClr val="accent1"/>
                </a:solidFill>
              </a:rPr>
              <a:t>Drakes can be aggressive during breeding</a:t>
            </a:r>
          </a:p>
          <a:p>
            <a:pPr marL="457189" indent="-457189">
              <a:buSzPct val="100000"/>
              <a:buChar char="•"/>
            </a:pPr>
            <a:r>
              <a:rPr lang="en-US" sz="1600" dirty="0">
                <a:solidFill>
                  <a:schemeClr val="accent1"/>
                </a:solidFill>
              </a:rPr>
              <a:t>Regular deworming recommended</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609600" y="365760"/>
            <a:ext cx="10972800" cy="731520"/>
          </a:xfrm>
          <a:prstGeom prst="rect">
            <a:avLst/>
          </a:prstGeom>
          <a:noFill/>
          <a:ln/>
        </p:spPr>
        <p:txBody>
          <a:bodyPr wrap="square" rtlCol="0" anchor="ctr"/>
          <a:lstStyle/>
          <a:p>
            <a:r>
              <a:rPr lang="en-US" sz="4800" b="1" dirty="0">
                <a:solidFill>
                  <a:schemeClr val="accent1"/>
                </a:solidFill>
              </a:rPr>
              <a:t>Pekin Duck</a:t>
            </a:r>
            <a:endParaRPr lang="en-US" sz="4800" dirty="0">
              <a:solidFill>
                <a:schemeClr val="accent1"/>
              </a:solidFill>
            </a:endParaRPr>
          </a:p>
        </p:txBody>
      </p:sp>
      <p:sp>
        <p:nvSpPr>
          <p:cNvPr id="3" name="Text 1"/>
          <p:cNvSpPr/>
          <p:nvPr/>
        </p:nvSpPr>
        <p:spPr>
          <a:xfrm>
            <a:off x="609600" y="1158240"/>
            <a:ext cx="10972800" cy="487680"/>
          </a:xfrm>
          <a:prstGeom prst="rect">
            <a:avLst/>
          </a:prstGeom>
          <a:noFill/>
          <a:ln/>
        </p:spPr>
        <p:txBody>
          <a:bodyPr wrap="square" rtlCol="0" anchor="ctr"/>
          <a:lstStyle/>
          <a:p>
            <a:r>
              <a:rPr lang="en-US" sz="2133" i="1" dirty="0">
                <a:solidFill>
                  <a:schemeClr val="accent1"/>
                </a:solidFill>
              </a:rPr>
              <a:t>Commercial Meat Production Breed</a:t>
            </a:r>
            <a:endParaRPr lang="en-US" sz="2133" dirty="0">
              <a:solidFill>
                <a:schemeClr val="accent1"/>
              </a:solidFill>
            </a:endParaRPr>
          </a:p>
        </p:txBody>
      </p:sp>
      <p:sp>
        <p:nvSpPr>
          <p:cNvPr id="5" name="Text 3"/>
          <p:cNvSpPr/>
          <p:nvPr/>
        </p:nvSpPr>
        <p:spPr>
          <a:xfrm>
            <a:off x="731520" y="2011680"/>
            <a:ext cx="7071360" cy="609600"/>
          </a:xfrm>
          <a:prstGeom prst="rect">
            <a:avLst/>
          </a:prstGeom>
          <a:noFill/>
          <a:ln/>
        </p:spPr>
        <p:txBody>
          <a:bodyPr wrap="square" rtlCol="0" anchor="ctr"/>
          <a:lstStyle/>
          <a:p>
            <a:r>
              <a:rPr lang="en-US" sz="2400" b="1" dirty="0">
                <a:solidFill>
                  <a:schemeClr val="accent1"/>
                </a:solidFill>
              </a:rPr>
              <a:t>Breed Characteristics</a:t>
            </a:r>
            <a:endParaRPr lang="en-US" sz="2400" dirty="0">
              <a:solidFill>
                <a:schemeClr val="accent1"/>
              </a:solidFill>
            </a:endParaRPr>
          </a:p>
        </p:txBody>
      </p:sp>
      <p:sp>
        <p:nvSpPr>
          <p:cNvPr id="6" name="Text 4"/>
          <p:cNvSpPr/>
          <p:nvPr/>
        </p:nvSpPr>
        <p:spPr>
          <a:xfrm>
            <a:off x="853440" y="2804160"/>
            <a:ext cx="6827520" cy="3291840"/>
          </a:xfrm>
          <a:prstGeom prst="rect">
            <a:avLst/>
          </a:prstGeom>
          <a:noFill/>
          <a:ln/>
        </p:spPr>
        <p:txBody>
          <a:bodyPr wrap="square" rtlCol="0" anchor="ctr"/>
          <a:lstStyle/>
          <a:p>
            <a:pPr marL="457189" indent="-457189">
              <a:buSzPct val="100000"/>
              <a:buChar char="•"/>
            </a:pPr>
            <a:r>
              <a:rPr lang="en-US" sz="1600" dirty="0">
                <a:solidFill>
                  <a:schemeClr val="accent1"/>
                </a:solidFill>
              </a:rPr>
              <a:t>Origin: China (imported to West 1873)</a:t>
            </a:r>
          </a:p>
          <a:p>
            <a:pPr marL="457189" indent="-457189">
              <a:buSzPct val="100000"/>
              <a:buChar char="•"/>
            </a:pPr>
            <a:r>
              <a:rPr lang="en-US" sz="1600" dirty="0">
                <a:solidFill>
                  <a:schemeClr val="accent1"/>
                </a:solidFill>
              </a:rPr>
              <a:t>Most popular commercial duck breed worldwide</a:t>
            </a:r>
          </a:p>
          <a:p>
            <a:pPr marL="457189" indent="-457189">
              <a:buSzPct val="100000"/>
              <a:buChar char="•"/>
            </a:pPr>
            <a:r>
              <a:rPr lang="en-US" sz="1600" dirty="0">
                <a:solidFill>
                  <a:schemeClr val="accent1"/>
                </a:solidFill>
              </a:rPr>
              <a:t>White plumage with orange/pink bill and legs</a:t>
            </a:r>
          </a:p>
          <a:p>
            <a:pPr marL="457189" indent="-457189">
              <a:buSzPct val="100000"/>
              <a:buChar char="•"/>
            </a:pPr>
            <a:r>
              <a:rPr lang="en-US" sz="1600" dirty="0">
                <a:solidFill>
                  <a:schemeClr val="accent1"/>
                </a:solidFill>
              </a:rPr>
              <a:t>Upright posture (similar to Indian Runner)</a:t>
            </a:r>
          </a:p>
          <a:p>
            <a:pPr marL="457189" indent="-457189">
              <a:buSzPct val="100000"/>
              <a:buChar char="•"/>
            </a:pPr>
            <a:r>
              <a:rPr lang="en-US" sz="1600" dirty="0">
                <a:solidFill>
                  <a:schemeClr val="accent1"/>
                </a:solidFill>
              </a:rPr>
              <a:t>Docile, calm temperament</a:t>
            </a:r>
          </a:p>
          <a:p>
            <a:pPr marL="457189" indent="-457189">
              <a:buSzPct val="100000"/>
              <a:buChar char="•"/>
            </a:pPr>
            <a:r>
              <a:rPr lang="en-US" sz="1600" dirty="0">
                <a:solidFill>
                  <a:schemeClr val="accent1"/>
                </a:solidFill>
              </a:rPr>
              <a:t>Fast growth - ready for processing at 7 weeks</a:t>
            </a:r>
          </a:p>
          <a:p>
            <a:pPr marL="457189" indent="-457189">
              <a:buSzPct val="100000"/>
              <a:buChar char="•"/>
            </a:pPr>
            <a:r>
              <a:rPr lang="en-US" sz="1600" dirty="0">
                <a:solidFill>
                  <a:schemeClr val="accent1"/>
                </a:solidFill>
              </a:rPr>
              <a:t>Market weight: 2.5 kg at 49 days</a:t>
            </a:r>
          </a:p>
          <a:p>
            <a:pPr marL="457189" indent="-457189">
              <a:buSzPct val="100000"/>
              <a:buChar char="•"/>
            </a:pPr>
            <a:r>
              <a:rPr lang="en-US" sz="1600" dirty="0">
                <a:solidFill>
                  <a:schemeClr val="accent1"/>
                </a:solidFill>
              </a:rPr>
              <a:t>Adult weight: 3.6-5.0 kg</a:t>
            </a:r>
          </a:p>
          <a:p>
            <a:pPr marL="457189" indent="-457189">
              <a:buSzPct val="100000"/>
              <a:buChar char="•"/>
            </a:pPr>
            <a:r>
              <a:rPr lang="en-US" sz="1600" dirty="0">
                <a:solidFill>
                  <a:schemeClr val="accent1"/>
                </a:solidFill>
              </a:rPr>
              <a:t>Dual purpose: Excellent for both meat and eggs</a:t>
            </a:r>
          </a:p>
        </p:txBody>
      </p:sp>
      <p:sp>
        <p:nvSpPr>
          <p:cNvPr id="8" name="Text 6"/>
          <p:cNvSpPr/>
          <p:nvPr/>
        </p:nvSpPr>
        <p:spPr>
          <a:xfrm>
            <a:off x="8290560" y="2011680"/>
            <a:ext cx="3169920" cy="487680"/>
          </a:xfrm>
          <a:prstGeom prst="rect">
            <a:avLst/>
          </a:prstGeom>
          <a:noFill/>
          <a:ln/>
        </p:spPr>
        <p:txBody>
          <a:bodyPr wrap="square" rtlCol="0" anchor="ctr"/>
          <a:lstStyle/>
          <a:p>
            <a:r>
              <a:rPr lang="en-US" sz="1867" b="1" dirty="0">
                <a:solidFill>
                  <a:schemeClr val="accent1"/>
                </a:solidFill>
              </a:rPr>
              <a:t>Production</a:t>
            </a:r>
            <a:endParaRPr lang="en-US" sz="1867" dirty="0">
              <a:solidFill>
                <a:schemeClr val="accent1"/>
              </a:solidFill>
            </a:endParaRPr>
          </a:p>
        </p:txBody>
      </p:sp>
      <p:sp>
        <p:nvSpPr>
          <p:cNvPr id="9" name="Text 7"/>
          <p:cNvSpPr/>
          <p:nvPr/>
        </p:nvSpPr>
        <p:spPr>
          <a:xfrm>
            <a:off x="8412480" y="2682240"/>
            <a:ext cx="3048000" cy="3413760"/>
          </a:xfrm>
          <a:prstGeom prst="rect">
            <a:avLst/>
          </a:prstGeom>
          <a:noFill/>
          <a:ln/>
        </p:spPr>
        <p:txBody>
          <a:bodyPr wrap="square" rtlCol="0" anchor="ctr"/>
          <a:lstStyle/>
          <a:p>
            <a:r>
              <a:rPr lang="en-US" sz="1467" b="1" dirty="0">
                <a:solidFill>
                  <a:schemeClr val="accent1"/>
                </a:solidFill>
              </a:rPr>
              <a:t>Egg production:</a:t>
            </a:r>
            <a:endParaRPr lang="en-US" sz="1467" dirty="0">
              <a:solidFill>
                <a:schemeClr val="accent1"/>
              </a:solidFill>
            </a:endParaRPr>
          </a:p>
          <a:p>
            <a:r>
              <a:rPr lang="en-US" sz="1467" dirty="0">
                <a:solidFill>
                  <a:schemeClr val="accent1"/>
                </a:solidFill>
              </a:rPr>
              <a:t>200+ eggs/year</a:t>
            </a:r>
          </a:p>
          <a:p>
            <a:r>
              <a:rPr lang="en-US" sz="1467" b="1" dirty="0">
                <a:solidFill>
                  <a:schemeClr val="accent1"/>
                </a:solidFill>
              </a:rPr>
              <a:t>Egg weight:</a:t>
            </a:r>
            <a:endParaRPr lang="en-US" sz="1467" dirty="0">
              <a:solidFill>
                <a:schemeClr val="accent1"/>
              </a:solidFill>
            </a:endParaRPr>
          </a:p>
          <a:p>
            <a:r>
              <a:rPr lang="en-US" sz="1467" dirty="0">
                <a:solidFill>
                  <a:schemeClr val="accent1"/>
                </a:solidFill>
              </a:rPr>
              <a:t>75-90g</a:t>
            </a:r>
          </a:p>
          <a:p>
            <a:r>
              <a:rPr lang="en-US" sz="1467" b="1" dirty="0">
                <a:solidFill>
                  <a:schemeClr val="accent1"/>
                </a:solidFill>
              </a:rPr>
              <a:t>Market age:</a:t>
            </a:r>
            <a:endParaRPr lang="en-US" sz="1467" dirty="0">
              <a:solidFill>
                <a:schemeClr val="accent1"/>
              </a:solidFill>
            </a:endParaRPr>
          </a:p>
          <a:p>
            <a:r>
              <a:rPr lang="en-US" sz="1467" dirty="0">
                <a:solidFill>
                  <a:schemeClr val="accent1"/>
                </a:solidFill>
              </a:rPr>
              <a:t>7-8 weeks</a:t>
            </a:r>
          </a:p>
          <a:p>
            <a:r>
              <a:rPr lang="en-US" sz="1467" b="1" dirty="0">
                <a:solidFill>
                  <a:schemeClr val="accent1"/>
                </a:solidFill>
              </a:rPr>
              <a:t>Adaptability:</a:t>
            </a:r>
            <a:endParaRPr lang="en-US" sz="1467" dirty="0">
              <a:solidFill>
                <a:schemeClr val="accent1"/>
              </a:solidFill>
            </a:endParaRPr>
          </a:p>
          <a:p>
            <a:r>
              <a:rPr lang="en-US" sz="1467" dirty="0">
                <a:solidFill>
                  <a:schemeClr val="accent1"/>
                </a:solidFill>
              </a:rPr>
              <a:t>Confinement or </a:t>
            </a:r>
            <a:r>
              <a:rPr lang="en-US" sz="1467" dirty="0">
                <a:solidFill>
                  <a:srgbClr val="2C3E50"/>
                </a:solidFill>
              </a:rPr>
              <a:t>free-range</a:t>
            </a:r>
            <a:endParaRPr lang="en-US" sz="1467" dirty="0"/>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609600" y="365760"/>
            <a:ext cx="10972800" cy="731520"/>
          </a:xfrm>
          <a:prstGeom prst="rect">
            <a:avLst/>
          </a:prstGeom>
          <a:noFill/>
          <a:ln/>
        </p:spPr>
        <p:txBody>
          <a:bodyPr wrap="square" rtlCol="0" anchor="ctr"/>
          <a:lstStyle/>
          <a:p>
            <a:r>
              <a:rPr lang="en-US" sz="4800" b="1" dirty="0">
                <a:solidFill>
                  <a:schemeClr val="accent1"/>
                </a:solidFill>
              </a:rPr>
              <a:t>Khaki Campbell Duck</a:t>
            </a:r>
            <a:endParaRPr lang="en-US" sz="4800" dirty="0">
              <a:solidFill>
                <a:schemeClr val="accent1"/>
              </a:solidFill>
            </a:endParaRPr>
          </a:p>
        </p:txBody>
      </p:sp>
      <p:sp>
        <p:nvSpPr>
          <p:cNvPr id="3" name="Text 1"/>
          <p:cNvSpPr/>
          <p:nvPr/>
        </p:nvSpPr>
        <p:spPr>
          <a:xfrm>
            <a:off x="609600" y="1158240"/>
            <a:ext cx="10972800" cy="487680"/>
          </a:xfrm>
          <a:prstGeom prst="rect">
            <a:avLst/>
          </a:prstGeom>
          <a:noFill/>
          <a:ln/>
        </p:spPr>
        <p:txBody>
          <a:bodyPr wrap="square" rtlCol="0" anchor="ctr"/>
          <a:lstStyle/>
          <a:p>
            <a:r>
              <a:rPr lang="en-US" sz="2133" i="1" dirty="0">
                <a:solidFill>
                  <a:schemeClr val="accent1"/>
                </a:solidFill>
              </a:rPr>
              <a:t>Superior Egg Production Breed</a:t>
            </a:r>
            <a:endParaRPr lang="en-US" sz="2133" dirty="0">
              <a:solidFill>
                <a:schemeClr val="accent1"/>
              </a:solidFill>
            </a:endParaRPr>
          </a:p>
        </p:txBody>
      </p:sp>
      <p:sp>
        <p:nvSpPr>
          <p:cNvPr id="4" name="Shape 2"/>
          <p:cNvSpPr/>
          <p:nvPr/>
        </p:nvSpPr>
        <p:spPr>
          <a:xfrm>
            <a:off x="487680" y="1882588"/>
            <a:ext cx="5364480" cy="4511040"/>
          </a:xfrm>
          <a:prstGeom prst="rect">
            <a:avLst/>
          </a:prstGeom>
          <a:solidFill>
            <a:srgbClr val="FFFFFF"/>
          </a:solidFill>
          <a:ln w="12700">
            <a:solidFill>
              <a:srgbClr val="A7BEAE"/>
            </a:solidFill>
            <a:prstDash val="solid"/>
          </a:ln>
        </p:spPr>
        <p:txBody>
          <a:bodyPr/>
          <a:lstStyle/>
          <a:p>
            <a:endParaRPr lang="en-US" sz="2400"/>
          </a:p>
        </p:txBody>
      </p:sp>
      <p:sp>
        <p:nvSpPr>
          <p:cNvPr id="5" name="Text 3"/>
          <p:cNvSpPr/>
          <p:nvPr/>
        </p:nvSpPr>
        <p:spPr>
          <a:xfrm>
            <a:off x="731520" y="2011680"/>
            <a:ext cx="5120640" cy="609600"/>
          </a:xfrm>
          <a:prstGeom prst="rect">
            <a:avLst/>
          </a:prstGeom>
          <a:noFill/>
          <a:ln/>
        </p:spPr>
        <p:txBody>
          <a:bodyPr wrap="square" rtlCol="0" anchor="ctr"/>
          <a:lstStyle/>
          <a:p>
            <a:r>
              <a:rPr lang="en-US" sz="2400" b="1" dirty="0">
                <a:solidFill>
                  <a:srgbClr val="B85042"/>
                </a:solidFill>
              </a:rPr>
              <a:t>Breed Characteristics</a:t>
            </a:r>
            <a:endParaRPr lang="en-US" sz="2400" dirty="0"/>
          </a:p>
        </p:txBody>
      </p:sp>
      <p:sp>
        <p:nvSpPr>
          <p:cNvPr id="6" name="Text 4"/>
          <p:cNvSpPr/>
          <p:nvPr/>
        </p:nvSpPr>
        <p:spPr>
          <a:xfrm>
            <a:off x="853440" y="2743200"/>
            <a:ext cx="4876800" cy="3413760"/>
          </a:xfrm>
          <a:prstGeom prst="rect">
            <a:avLst/>
          </a:prstGeom>
          <a:noFill/>
          <a:ln/>
        </p:spPr>
        <p:txBody>
          <a:bodyPr wrap="square" rtlCol="0" anchor="ctr"/>
          <a:lstStyle/>
          <a:p>
            <a:pPr marL="457189" indent="-457189">
              <a:buSzPct val="100000"/>
              <a:buChar char="•"/>
            </a:pPr>
            <a:r>
              <a:rPr lang="en-US" sz="1600" dirty="0">
                <a:solidFill>
                  <a:srgbClr val="2C3E50"/>
                </a:solidFill>
              </a:rPr>
              <a:t>Origin: England (late 1800s)</a:t>
            </a:r>
            <a:endParaRPr lang="en-US" sz="1600" dirty="0"/>
          </a:p>
          <a:p>
            <a:pPr marL="457189" indent="-457189">
              <a:buSzPct val="100000"/>
              <a:buChar char="•"/>
            </a:pPr>
            <a:r>
              <a:rPr lang="en-US" sz="1600" dirty="0">
                <a:solidFill>
                  <a:srgbClr val="2C3E50"/>
                </a:solidFill>
              </a:rPr>
              <a:t>Cross: Rouen × Runner × Mallard</a:t>
            </a:r>
            <a:endParaRPr lang="en-US" sz="1600" dirty="0"/>
          </a:p>
          <a:p>
            <a:pPr marL="457189" indent="-457189">
              <a:buSzPct val="100000"/>
              <a:buChar char="•"/>
            </a:pPr>
            <a:r>
              <a:rPr lang="en-US" sz="1600" dirty="0">
                <a:solidFill>
                  <a:srgbClr val="2C3E50"/>
                </a:solidFill>
              </a:rPr>
              <a:t>Light breed: 4-4.5 lbs (1.8-2.0 kg)</a:t>
            </a:r>
            <a:endParaRPr lang="en-US" sz="1600" dirty="0"/>
          </a:p>
          <a:p>
            <a:pPr marL="457189" indent="-457189">
              <a:buSzPct val="100000"/>
              <a:buChar char="•"/>
            </a:pPr>
            <a:r>
              <a:rPr lang="en-US" sz="1600" dirty="0">
                <a:solidFill>
                  <a:srgbClr val="2C3E50"/>
                </a:solidFill>
              </a:rPr>
              <a:t>Khaki brown plumage</a:t>
            </a:r>
            <a:endParaRPr lang="en-US" sz="1600" dirty="0"/>
          </a:p>
          <a:p>
            <a:pPr marL="457189" indent="-457189">
              <a:buSzPct val="100000"/>
              <a:buChar char="•"/>
            </a:pPr>
            <a:r>
              <a:rPr lang="en-US" sz="1600" dirty="0">
                <a:solidFill>
                  <a:srgbClr val="2C3E50"/>
                </a:solidFill>
              </a:rPr>
              <a:t>Drakes: darker head with green sheen</a:t>
            </a:r>
            <a:endParaRPr lang="en-US" sz="1600" dirty="0"/>
          </a:p>
          <a:p>
            <a:pPr marL="457189" indent="-457189">
              <a:buSzPct val="100000"/>
              <a:buChar char="•"/>
            </a:pPr>
            <a:r>
              <a:rPr lang="en-US" sz="1600" dirty="0">
                <a:solidFill>
                  <a:srgbClr val="2C3E50"/>
                </a:solidFill>
              </a:rPr>
              <a:t>Active, energetic temperament</a:t>
            </a:r>
            <a:endParaRPr lang="en-US" sz="1600" dirty="0"/>
          </a:p>
          <a:p>
            <a:pPr marL="457189" indent="-457189">
              <a:buSzPct val="100000"/>
              <a:buChar char="•"/>
            </a:pPr>
            <a:r>
              <a:rPr lang="en-US" sz="1600" dirty="0">
                <a:solidFill>
                  <a:srgbClr val="2C3E50"/>
                </a:solidFill>
              </a:rPr>
              <a:t>Excellent foragers</a:t>
            </a:r>
            <a:endParaRPr lang="en-US" sz="1600" dirty="0"/>
          </a:p>
          <a:p>
            <a:pPr marL="457189" indent="-457189">
              <a:buSzPct val="100000"/>
              <a:buChar char="•"/>
            </a:pPr>
            <a:r>
              <a:rPr lang="en-US" sz="1600" dirty="0">
                <a:solidFill>
                  <a:srgbClr val="2C3E50"/>
                </a:solidFill>
              </a:rPr>
              <a:t>Hardy in hot and cold climates</a:t>
            </a:r>
            <a:endParaRPr lang="en-US" sz="1600" dirty="0"/>
          </a:p>
        </p:txBody>
      </p:sp>
      <p:sp>
        <p:nvSpPr>
          <p:cNvPr id="7" name="Shape 5"/>
          <p:cNvSpPr/>
          <p:nvPr/>
        </p:nvSpPr>
        <p:spPr>
          <a:xfrm>
            <a:off x="6217920" y="1828800"/>
            <a:ext cx="5364480" cy="4511040"/>
          </a:xfrm>
          <a:prstGeom prst="rect">
            <a:avLst/>
          </a:prstGeom>
          <a:solidFill>
            <a:srgbClr val="FFFFFF"/>
          </a:solidFill>
          <a:ln w="12700">
            <a:solidFill>
              <a:srgbClr val="A7BEAE"/>
            </a:solidFill>
            <a:prstDash val="solid"/>
          </a:ln>
        </p:spPr>
        <p:txBody>
          <a:bodyPr/>
          <a:lstStyle/>
          <a:p>
            <a:endParaRPr lang="en-US" sz="2400"/>
          </a:p>
        </p:txBody>
      </p:sp>
      <p:sp>
        <p:nvSpPr>
          <p:cNvPr id="8" name="Text 6"/>
          <p:cNvSpPr/>
          <p:nvPr/>
        </p:nvSpPr>
        <p:spPr>
          <a:xfrm>
            <a:off x="6339840" y="2011680"/>
            <a:ext cx="5120640" cy="609600"/>
          </a:xfrm>
          <a:prstGeom prst="rect">
            <a:avLst/>
          </a:prstGeom>
          <a:noFill/>
          <a:ln/>
        </p:spPr>
        <p:txBody>
          <a:bodyPr wrap="square" rtlCol="0" anchor="ctr"/>
          <a:lstStyle/>
          <a:p>
            <a:r>
              <a:rPr lang="en-US" sz="2400" b="1" dirty="0">
                <a:solidFill>
                  <a:srgbClr val="B85042"/>
                </a:solidFill>
              </a:rPr>
              <a:t>Exceptional Egg Production</a:t>
            </a:r>
            <a:endParaRPr lang="en-US" sz="2400" dirty="0"/>
          </a:p>
        </p:txBody>
      </p:sp>
      <p:sp>
        <p:nvSpPr>
          <p:cNvPr id="9" name="Text 7"/>
          <p:cNvSpPr/>
          <p:nvPr/>
        </p:nvSpPr>
        <p:spPr>
          <a:xfrm>
            <a:off x="6339840" y="2743200"/>
            <a:ext cx="5120640" cy="3413760"/>
          </a:xfrm>
          <a:prstGeom prst="rect">
            <a:avLst/>
          </a:prstGeom>
          <a:noFill/>
          <a:ln/>
        </p:spPr>
        <p:txBody>
          <a:bodyPr wrap="square" rtlCol="0" anchor="ctr"/>
          <a:lstStyle/>
          <a:p>
            <a:pPr marL="457189" indent="-457189">
              <a:buSzPct val="100000"/>
              <a:buChar char="•"/>
            </a:pPr>
            <a:r>
              <a:rPr lang="en-US" sz="1600" dirty="0">
                <a:solidFill>
                  <a:srgbClr val="2C3E50"/>
                </a:solidFill>
              </a:rPr>
              <a:t>300-340 eggs per year</a:t>
            </a:r>
            <a:endParaRPr lang="en-US" sz="1600" dirty="0"/>
          </a:p>
          <a:p>
            <a:pPr marL="457189" indent="-457189">
              <a:buSzPct val="100000"/>
              <a:buChar char="•"/>
            </a:pPr>
            <a:r>
              <a:rPr lang="en-US" sz="1600" dirty="0">
                <a:solidFill>
                  <a:srgbClr val="2C3E50"/>
                </a:solidFill>
              </a:rPr>
              <a:t>World record: 365 eggs in 365 days!</a:t>
            </a:r>
            <a:endParaRPr lang="en-US" sz="1600" dirty="0"/>
          </a:p>
          <a:p>
            <a:pPr marL="457189" indent="-457189">
              <a:buSzPct val="100000"/>
              <a:buChar char="•"/>
            </a:pPr>
            <a:r>
              <a:rPr lang="en-US" sz="1600" dirty="0">
                <a:solidFill>
                  <a:srgbClr val="2C3E50"/>
                </a:solidFill>
              </a:rPr>
              <a:t>Egg color: White/cream/green-tinted</a:t>
            </a:r>
            <a:endParaRPr lang="en-US" sz="1600" dirty="0"/>
          </a:p>
          <a:p>
            <a:pPr marL="457189" indent="-457189">
              <a:buSzPct val="100000"/>
              <a:buChar char="•"/>
            </a:pPr>
            <a:r>
              <a:rPr lang="en-US" sz="1600" dirty="0">
                <a:solidFill>
                  <a:srgbClr val="2C3E50"/>
                </a:solidFill>
              </a:rPr>
              <a:t>Egg weight: 75-85g</a:t>
            </a:r>
            <a:endParaRPr lang="en-US" sz="1600" dirty="0"/>
          </a:p>
          <a:p>
            <a:pPr marL="457189" indent="-457189">
              <a:buSzPct val="100000"/>
              <a:buChar char="•"/>
            </a:pPr>
            <a:r>
              <a:rPr lang="en-US" sz="1600" dirty="0">
                <a:solidFill>
                  <a:srgbClr val="2C3E50"/>
                </a:solidFill>
              </a:rPr>
              <a:t>Start laying: 5-7 months</a:t>
            </a:r>
            <a:endParaRPr lang="en-US" sz="1600" dirty="0"/>
          </a:p>
          <a:p>
            <a:pPr marL="457189" indent="-457189">
              <a:buSzPct val="100000"/>
              <a:buChar char="•"/>
            </a:pPr>
            <a:r>
              <a:rPr lang="en-US" sz="1600" dirty="0">
                <a:solidFill>
                  <a:srgbClr val="2C3E50"/>
                </a:solidFill>
              </a:rPr>
              <a:t>Lay throughout the year</a:t>
            </a:r>
            <a:endParaRPr lang="en-US" sz="1600" dirty="0"/>
          </a:p>
          <a:p>
            <a:pPr marL="457189" indent="-457189">
              <a:buSzPct val="100000"/>
              <a:buChar char="•"/>
            </a:pPr>
            <a:r>
              <a:rPr lang="en-US" sz="1600" dirty="0">
                <a:solidFill>
                  <a:srgbClr val="2C3E50"/>
                </a:solidFill>
              </a:rPr>
              <a:t>Rarely go broody (continuous laying)</a:t>
            </a:r>
            <a:endParaRPr lang="en-US" sz="1600" dirty="0"/>
          </a:p>
          <a:p>
            <a:pPr marL="457189" indent="-457189">
              <a:buSzPct val="100000"/>
              <a:buChar char="•"/>
            </a:pPr>
            <a:r>
              <a:rPr lang="en-US" sz="1600" dirty="0">
                <a:solidFill>
                  <a:srgbClr val="2C3E50"/>
                </a:solidFill>
              </a:rPr>
              <a:t>Superior to chickens in egg production</a:t>
            </a:r>
            <a:endParaRPr lang="en-US" sz="1600" dirty="0"/>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609600" y="365760"/>
            <a:ext cx="10972800" cy="731520"/>
          </a:xfrm>
          <a:prstGeom prst="rect">
            <a:avLst/>
          </a:prstGeom>
          <a:noFill/>
          <a:ln/>
        </p:spPr>
        <p:txBody>
          <a:bodyPr wrap="square" rtlCol="0" anchor="ctr"/>
          <a:lstStyle/>
          <a:p>
            <a:r>
              <a:rPr lang="en-US" sz="4800" b="1" dirty="0">
                <a:solidFill>
                  <a:schemeClr val="accent1"/>
                </a:solidFill>
              </a:rPr>
              <a:t>Indian Runner &amp; Other Breeds</a:t>
            </a:r>
            <a:endParaRPr lang="en-US" sz="4800" dirty="0">
              <a:solidFill>
                <a:schemeClr val="accent1"/>
              </a:solidFill>
            </a:endParaRPr>
          </a:p>
        </p:txBody>
      </p:sp>
      <p:sp>
        <p:nvSpPr>
          <p:cNvPr id="3" name="Shape 1"/>
          <p:cNvSpPr/>
          <p:nvPr/>
        </p:nvSpPr>
        <p:spPr>
          <a:xfrm>
            <a:off x="609600" y="1341120"/>
            <a:ext cx="5364480" cy="2438400"/>
          </a:xfrm>
          <a:prstGeom prst="rect">
            <a:avLst/>
          </a:prstGeom>
          <a:solidFill>
            <a:srgbClr val="FFFFFF"/>
          </a:solidFill>
          <a:ln w="12700">
            <a:solidFill>
              <a:srgbClr val="A7BEAE"/>
            </a:solidFill>
            <a:prstDash val="solid"/>
          </a:ln>
        </p:spPr>
        <p:txBody>
          <a:bodyPr/>
          <a:lstStyle/>
          <a:p>
            <a:endParaRPr lang="en-US" sz="2400"/>
          </a:p>
        </p:txBody>
      </p:sp>
      <p:sp>
        <p:nvSpPr>
          <p:cNvPr id="4" name="Text 2"/>
          <p:cNvSpPr/>
          <p:nvPr/>
        </p:nvSpPr>
        <p:spPr>
          <a:xfrm>
            <a:off x="731520" y="1524000"/>
            <a:ext cx="5120640" cy="487680"/>
          </a:xfrm>
          <a:prstGeom prst="rect">
            <a:avLst/>
          </a:prstGeom>
          <a:noFill/>
          <a:ln/>
        </p:spPr>
        <p:txBody>
          <a:bodyPr wrap="square" rtlCol="0" anchor="ctr"/>
          <a:lstStyle/>
          <a:p>
            <a:r>
              <a:rPr lang="en-US" sz="2133" b="1" dirty="0">
                <a:solidFill>
                  <a:srgbClr val="B85042"/>
                </a:solidFill>
              </a:rPr>
              <a:t>Indian Runner Duck</a:t>
            </a:r>
            <a:endParaRPr lang="en-US" sz="2133" dirty="0"/>
          </a:p>
        </p:txBody>
      </p:sp>
      <p:sp>
        <p:nvSpPr>
          <p:cNvPr id="5" name="Text 3"/>
          <p:cNvSpPr/>
          <p:nvPr/>
        </p:nvSpPr>
        <p:spPr>
          <a:xfrm>
            <a:off x="853440" y="2133600"/>
            <a:ext cx="4876800" cy="1463040"/>
          </a:xfrm>
          <a:prstGeom prst="rect">
            <a:avLst/>
          </a:prstGeom>
          <a:noFill/>
          <a:ln/>
        </p:spPr>
        <p:txBody>
          <a:bodyPr wrap="square" rtlCol="0" anchor="ctr"/>
          <a:lstStyle/>
          <a:p>
            <a:pPr marL="457189" indent="-457189">
              <a:buSzPct val="100000"/>
              <a:buChar char="•"/>
            </a:pPr>
            <a:r>
              <a:rPr lang="en-US" sz="1467" dirty="0">
                <a:solidFill>
                  <a:srgbClr val="2C3E50"/>
                </a:solidFill>
              </a:rPr>
              <a:t>Distinctive upright posture (penguin-like)</a:t>
            </a:r>
            <a:endParaRPr lang="en-US" sz="1467" dirty="0"/>
          </a:p>
          <a:p>
            <a:pPr marL="457189" indent="-457189">
              <a:buSzPct val="100000"/>
              <a:buChar char="•"/>
            </a:pPr>
            <a:r>
              <a:rPr lang="en-US" sz="1467" dirty="0">
                <a:solidFill>
                  <a:srgbClr val="2C3E50"/>
                </a:solidFill>
              </a:rPr>
              <a:t>Excellent egg layers: 200-300 eggs/year</a:t>
            </a:r>
            <a:endParaRPr lang="en-US" sz="1467" dirty="0"/>
          </a:p>
          <a:p>
            <a:pPr marL="457189" indent="-457189">
              <a:buSzPct val="100000"/>
              <a:buChar char="•"/>
            </a:pPr>
            <a:r>
              <a:rPr lang="en-US" sz="1467" dirty="0">
                <a:solidFill>
                  <a:srgbClr val="2C3E50"/>
                </a:solidFill>
              </a:rPr>
              <a:t>Light breed: 1.6-2.3 kg</a:t>
            </a:r>
            <a:endParaRPr lang="en-US" sz="1467" dirty="0"/>
          </a:p>
          <a:p>
            <a:pPr marL="457189" indent="-457189">
              <a:buSzPct val="100000"/>
              <a:buChar char="•"/>
            </a:pPr>
            <a:r>
              <a:rPr lang="en-US" sz="1467" dirty="0">
                <a:solidFill>
                  <a:srgbClr val="2C3E50"/>
                </a:solidFill>
              </a:rPr>
              <a:t>Active runners, not waddlers</a:t>
            </a:r>
            <a:endParaRPr lang="en-US" sz="1467" dirty="0"/>
          </a:p>
          <a:p>
            <a:pPr marL="457189" indent="-457189">
              <a:buSzPct val="100000"/>
              <a:buChar char="•"/>
            </a:pPr>
            <a:r>
              <a:rPr lang="en-US" sz="1467" dirty="0">
                <a:solidFill>
                  <a:srgbClr val="2C3E50"/>
                </a:solidFill>
              </a:rPr>
              <a:t>Good for pest control in gardens</a:t>
            </a:r>
            <a:endParaRPr lang="en-US" sz="1467" dirty="0"/>
          </a:p>
        </p:txBody>
      </p:sp>
      <p:sp>
        <p:nvSpPr>
          <p:cNvPr id="6" name="Shape 4"/>
          <p:cNvSpPr/>
          <p:nvPr/>
        </p:nvSpPr>
        <p:spPr>
          <a:xfrm>
            <a:off x="6217920" y="1341120"/>
            <a:ext cx="5364480" cy="2438400"/>
          </a:xfrm>
          <a:prstGeom prst="rect">
            <a:avLst/>
          </a:prstGeom>
          <a:solidFill>
            <a:srgbClr val="FFFFFF"/>
          </a:solidFill>
          <a:ln w="12700">
            <a:solidFill>
              <a:srgbClr val="A7BEAE"/>
            </a:solidFill>
            <a:prstDash val="solid"/>
          </a:ln>
        </p:spPr>
        <p:txBody>
          <a:bodyPr/>
          <a:lstStyle/>
          <a:p>
            <a:endParaRPr lang="en-US" sz="2400"/>
          </a:p>
        </p:txBody>
      </p:sp>
      <p:sp>
        <p:nvSpPr>
          <p:cNvPr id="7" name="Text 5"/>
          <p:cNvSpPr/>
          <p:nvPr/>
        </p:nvSpPr>
        <p:spPr>
          <a:xfrm>
            <a:off x="6339840" y="1524000"/>
            <a:ext cx="5120640" cy="487680"/>
          </a:xfrm>
          <a:prstGeom prst="rect">
            <a:avLst/>
          </a:prstGeom>
          <a:noFill/>
          <a:ln/>
        </p:spPr>
        <p:txBody>
          <a:bodyPr wrap="square" rtlCol="0" anchor="ctr"/>
          <a:lstStyle/>
          <a:p>
            <a:r>
              <a:rPr lang="en-US" sz="2133" b="1" dirty="0">
                <a:solidFill>
                  <a:srgbClr val="B85042"/>
                </a:solidFill>
              </a:rPr>
              <a:t>Swedish Blue Duck</a:t>
            </a:r>
            <a:endParaRPr lang="en-US" sz="2133" dirty="0"/>
          </a:p>
        </p:txBody>
      </p:sp>
      <p:sp>
        <p:nvSpPr>
          <p:cNvPr id="8" name="Text 6"/>
          <p:cNvSpPr/>
          <p:nvPr/>
        </p:nvSpPr>
        <p:spPr>
          <a:xfrm>
            <a:off x="6339840" y="2133600"/>
            <a:ext cx="5120640" cy="1463040"/>
          </a:xfrm>
          <a:prstGeom prst="rect">
            <a:avLst/>
          </a:prstGeom>
          <a:noFill/>
          <a:ln/>
        </p:spPr>
        <p:txBody>
          <a:bodyPr wrap="square" rtlCol="0" anchor="ctr"/>
          <a:lstStyle/>
          <a:p>
            <a:pPr marL="457189" indent="-457189">
              <a:buSzPct val="100000"/>
              <a:buChar char="•"/>
            </a:pPr>
            <a:r>
              <a:rPr lang="en-US" sz="1467" dirty="0">
                <a:solidFill>
                  <a:srgbClr val="2C3E50"/>
                </a:solidFill>
              </a:rPr>
              <a:t>Dual purpose: meat and eggs</a:t>
            </a:r>
            <a:endParaRPr lang="en-US" sz="1467" dirty="0"/>
          </a:p>
          <a:p>
            <a:pPr marL="457189" indent="-457189">
              <a:buSzPct val="100000"/>
              <a:buChar char="•"/>
            </a:pPr>
            <a:r>
              <a:rPr lang="en-US" sz="1467" dirty="0">
                <a:solidFill>
                  <a:srgbClr val="2C3E50"/>
                </a:solidFill>
              </a:rPr>
              <a:t>Medium-heavy breed: 2.7-3.6 kg</a:t>
            </a:r>
            <a:endParaRPr lang="en-US" sz="1467" dirty="0"/>
          </a:p>
          <a:p>
            <a:pPr marL="457189" indent="-457189">
              <a:buSzPct val="100000"/>
              <a:buChar char="•"/>
            </a:pPr>
            <a:r>
              <a:rPr lang="en-US" sz="1467" dirty="0">
                <a:solidFill>
                  <a:srgbClr val="2C3E50"/>
                </a:solidFill>
              </a:rPr>
              <a:t>Egg production: 150-200 eggs/year</a:t>
            </a:r>
            <a:endParaRPr lang="en-US" sz="1467" dirty="0"/>
          </a:p>
          <a:p>
            <a:pPr marL="457189" indent="-457189">
              <a:buSzPct val="100000"/>
              <a:buChar char="•"/>
            </a:pPr>
            <a:r>
              <a:rPr lang="en-US" sz="1467" dirty="0">
                <a:solidFill>
                  <a:srgbClr val="2C3E50"/>
                </a:solidFill>
              </a:rPr>
              <a:t>Blue/grey plumage with white bib</a:t>
            </a:r>
            <a:endParaRPr lang="en-US" sz="1467" dirty="0"/>
          </a:p>
          <a:p>
            <a:pPr marL="457189" indent="-457189">
              <a:buSzPct val="100000"/>
              <a:buChar char="•"/>
            </a:pPr>
            <a:r>
              <a:rPr lang="en-US" sz="1467" dirty="0">
                <a:solidFill>
                  <a:srgbClr val="2C3E50"/>
                </a:solidFill>
              </a:rPr>
              <a:t>Calm, docile temperament</a:t>
            </a:r>
            <a:endParaRPr lang="en-US" sz="1467" dirty="0"/>
          </a:p>
        </p:txBody>
      </p:sp>
      <p:sp>
        <p:nvSpPr>
          <p:cNvPr id="9" name="Shape 7"/>
          <p:cNvSpPr/>
          <p:nvPr/>
        </p:nvSpPr>
        <p:spPr>
          <a:xfrm>
            <a:off x="609600" y="4023360"/>
            <a:ext cx="5364480" cy="2316480"/>
          </a:xfrm>
          <a:prstGeom prst="rect">
            <a:avLst/>
          </a:prstGeom>
          <a:solidFill>
            <a:srgbClr val="FFFFFF"/>
          </a:solidFill>
          <a:ln w="12700">
            <a:solidFill>
              <a:srgbClr val="A7BEAE"/>
            </a:solidFill>
            <a:prstDash val="solid"/>
          </a:ln>
        </p:spPr>
        <p:txBody>
          <a:bodyPr/>
          <a:lstStyle/>
          <a:p>
            <a:endParaRPr lang="en-US" sz="2400"/>
          </a:p>
        </p:txBody>
      </p:sp>
      <p:sp>
        <p:nvSpPr>
          <p:cNvPr id="10" name="Text 8"/>
          <p:cNvSpPr/>
          <p:nvPr/>
        </p:nvSpPr>
        <p:spPr>
          <a:xfrm>
            <a:off x="731520" y="4206240"/>
            <a:ext cx="5120640" cy="487680"/>
          </a:xfrm>
          <a:prstGeom prst="rect">
            <a:avLst/>
          </a:prstGeom>
          <a:noFill/>
          <a:ln/>
        </p:spPr>
        <p:txBody>
          <a:bodyPr wrap="square" rtlCol="0" anchor="ctr"/>
          <a:lstStyle/>
          <a:p>
            <a:r>
              <a:rPr lang="en-US" sz="2133" b="1" dirty="0">
                <a:solidFill>
                  <a:srgbClr val="B85042"/>
                </a:solidFill>
              </a:rPr>
              <a:t>Saxony Duck</a:t>
            </a:r>
            <a:endParaRPr lang="en-US" sz="2133" dirty="0"/>
          </a:p>
        </p:txBody>
      </p:sp>
      <p:sp>
        <p:nvSpPr>
          <p:cNvPr id="11" name="Text 9"/>
          <p:cNvSpPr/>
          <p:nvPr/>
        </p:nvSpPr>
        <p:spPr>
          <a:xfrm>
            <a:off x="853440" y="4815840"/>
            <a:ext cx="4876800" cy="1341120"/>
          </a:xfrm>
          <a:prstGeom prst="rect">
            <a:avLst/>
          </a:prstGeom>
          <a:noFill/>
          <a:ln/>
        </p:spPr>
        <p:txBody>
          <a:bodyPr wrap="square" rtlCol="0" anchor="ctr"/>
          <a:lstStyle/>
          <a:p>
            <a:pPr marL="457189" indent="-457189">
              <a:buSzPct val="100000"/>
              <a:buChar char="•"/>
            </a:pPr>
            <a:r>
              <a:rPr lang="en-US" sz="1467" dirty="0">
                <a:solidFill>
                  <a:srgbClr val="2C3E50"/>
                </a:solidFill>
              </a:rPr>
              <a:t>Large dual purpose breed: 3.2-4.1 kg</a:t>
            </a:r>
            <a:endParaRPr lang="en-US" sz="1467" dirty="0"/>
          </a:p>
          <a:p>
            <a:pPr marL="457189" indent="-457189">
              <a:buSzPct val="100000"/>
              <a:buChar char="•"/>
            </a:pPr>
            <a:r>
              <a:rPr lang="en-US" sz="1467" dirty="0">
                <a:solidFill>
                  <a:srgbClr val="2C3E50"/>
                </a:solidFill>
              </a:rPr>
              <a:t>Egg production: 190-240 eggs/year</a:t>
            </a:r>
            <a:endParaRPr lang="en-US" sz="1467" dirty="0"/>
          </a:p>
          <a:p>
            <a:pPr marL="457189" indent="-457189">
              <a:buSzPct val="100000"/>
              <a:buChar char="•"/>
            </a:pPr>
            <a:r>
              <a:rPr lang="en-US" sz="1467" dirty="0">
                <a:solidFill>
                  <a:srgbClr val="2C3E50"/>
                </a:solidFill>
              </a:rPr>
              <a:t>Excellent meat quality</a:t>
            </a:r>
            <a:endParaRPr lang="en-US" sz="1467" dirty="0"/>
          </a:p>
          <a:p>
            <a:pPr marL="457189" indent="-457189">
              <a:buSzPct val="100000"/>
              <a:buChar char="•"/>
            </a:pPr>
            <a:r>
              <a:rPr lang="en-US" sz="1467" dirty="0">
                <a:solidFill>
                  <a:srgbClr val="2C3E50"/>
                </a:solidFill>
              </a:rPr>
              <a:t>Attractive buff and blue plumage</a:t>
            </a:r>
            <a:endParaRPr lang="en-US" sz="1467" dirty="0"/>
          </a:p>
        </p:txBody>
      </p:sp>
      <p:sp>
        <p:nvSpPr>
          <p:cNvPr id="12" name="Shape 10"/>
          <p:cNvSpPr/>
          <p:nvPr/>
        </p:nvSpPr>
        <p:spPr>
          <a:xfrm>
            <a:off x="6217920" y="4023360"/>
            <a:ext cx="5364480" cy="2316480"/>
          </a:xfrm>
          <a:prstGeom prst="rect">
            <a:avLst/>
          </a:prstGeom>
          <a:solidFill>
            <a:srgbClr val="FFFFFF"/>
          </a:solidFill>
          <a:ln w="12700">
            <a:solidFill>
              <a:srgbClr val="A7BEAE"/>
            </a:solidFill>
            <a:prstDash val="solid"/>
          </a:ln>
        </p:spPr>
        <p:txBody>
          <a:bodyPr/>
          <a:lstStyle/>
          <a:p>
            <a:endParaRPr lang="en-US" sz="2400"/>
          </a:p>
        </p:txBody>
      </p:sp>
      <p:sp>
        <p:nvSpPr>
          <p:cNvPr id="13" name="Text 11"/>
          <p:cNvSpPr/>
          <p:nvPr/>
        </p:nvSpPr>
        <p:spPr>
          <a:xfrm>
            <a:off x="6339840" y="4206240"/>
            <a:ext cx="5120640" cy="487680"/>
          </a:xfrm>
          <a:prstGeom prst="rect">
            <a:avLst/>
          </a:prstGeom>
          <a:noFill/>
          <a:ln/>
        </p:spPr>
        <p:txBody>
          <a:bodyPr wrap="square" rtlCol="0" anchor="ctr"/>
          <a:lstStyle/>
          <a:p>
            <a:r>
              <a:rPr lang="en-US" sz="2133" b="1" dirty="0">
                <a:solidFill>
                  <a:srgbClr val="B85042"/>
                </a:solidFill>
              </a:rPr>
              <a:t>Mallard (Local/Wild Type)</a:t>
            </a:r>
            <a:endParaRPr lang="en-US" sz="2133" dirty="0"/>
          </a:p>
        </p:txBody>
      </p:sp>
      <p:sp>
        <p:nvSpPr>
          <p:cNvPr id="14" name="Text 12"/>
          <p:cNvSpPr/>
          <p:nvPr/>
        </p:nvSpPr>
        <p:spPr>
          <a:xfrm>
            <a:off x="6339840" y="4815840"/>
            <a:ext cx="5120640" cy="1341120"/>
          </a:xfrm>
          <a:prstGeom prst="rect">
            <a:avLst/>
          </a:prstGeom>
          <a:noFill/>
          <a:ln/>
        </p:spPr>
        <p:txBody>
          <a:bodyPr wrap="square" rtlCol="0" anchor="ctr"/>
          <a:lstStyle/>
          <a:p>
            <a:pPr marL="457189" indent="-457189">
              <a:buSzPct val="100000"/>
              <a:buChar char="•"/>
            </a:pPr>
            <a:r>
              <a:rPr lang="en-US" sz="1467" dirty="0">
                <a:solidFill>
                  <a:srgbClr val="2C3E50"/>
                </a:solidFill>
              </a:rPr>
              <a:t>Ancestor of most domestic ducks</a:t>
            </a:r>
            <a:endParaRPr lang="en-US" sz="1467" dirty="0"/>
          </a:p>
          <a:p>
            <a:pPr marL="457189" indent="-457189">
              <a:buSzPct val="100000"/>
              <a:buChar char="•"/>
            </a:pPr>
            <a:r>
              <a:rPr lang="en-US" sz="1467" dirty="0">
                <a:solidFill>
                  <a:srgbClr val="2C3E50"/>
                </a:solidFill>
              </a:rPr>
              <a:t>Smaller size: 0.9-1.6 kg</a:t>
            </a:r>
            <a:endParaRPr lang="en-US" sz="1467" dirty="0"/>
          </a:p>
          <a:p>
            <a:pPr marL="457189" indent="-457189">
              <a:buSzPct val="100000"/>
              <a:buChar char="•"/>
            </a:pPr>
            <a:r>
              <a:rPr lang="en-US" sz="1467" dirty="0">
                <a:solidFill>
                  <a:srgbClr val="2C3E50"/>
                </a:solidFill>
              </a:rPr>
              <a:t>Variable egg production: 60-150 eggs/year</a:t>
            </a:r>
            <a:endParaRPr lang="en-US" sz="1467" dirty="0"/>
          </a:p>
          <a:p>
            <a:pPr marL="457189" indent="-457189">
              <a:buSzPct val="100000"/>
              <a:buChar char="•"/>
            </a:pPr>
            <a:r>
              <a:rPr lang="en-US" sz="1467" dirty="0">
                <a:solidFill>
                  <a:srgbClr val="2C3E50"/>
                </a:solidFill>
              </a:rPr>
              <a:t>Excellent foragers, very hardy</a:t>
            </a:r>
            <a:endParaRPr lang="en-US" sz="1467" dirty="0"/>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609600" y="365760"/>
            <a:ext cx="10972800" cy="731520"/>
          </a:xfrm>
          <a:prstGeom prst="rect">
            <a:avLst/>
          </a:prstGeom>
          <a:noFill/>
          <a:ln/>
        </p:spPr>
        <p:txBody>
          <a:bodyPr wrap="square" rtlCol="0" anchor="ctr"/>
          <a:lstStyle/>
          <a:p>
            <a:r>
              <a:rPr lang="en-US" sz="4800" b="1" dirty="0">
                <a:solidFill>
                  <a:schemeClr val="accent1"/>
                </a:solidFill>
              </a:rPr>
              <a:t>Duck Breed Comparison for Ghana</a:t>
            </a:r>
            <a:endParaRPr lang="en-US" sz="4800" dirty="0">
              <a:solidFill>
                <a:schemeClr val="accent1"/>
              </a:solidFill>
            </a:endParaRPr>
          </a:p>
        </p:txBody>
      </p:sp>
      <p:graphicFrame>
        <p:nvGraphicFramePr>
          <p:cNvPr id="8" name="Table 0"/>
          <p:cNvGraphicFramePr>
            <a:graphicFrameLocks noGrp="1"/>
          </p:cNvGraphicFramePr>
          <p:nvPr>
            <p:extLst>
              <p:ext uri="{D42A27DB-BD31-4B8C-83A1-F6EECF244321}">
                <p14:modId xmlns:p14="http://schemas.microsoft.com/office/powerpoint/2010/main" val="3666010245"/>
              </p:ext>
            </p:extLst>
          </p:nvPr>
        </p:nvGraphicFramePr>
        <p:xfrm>
          <a:off x="609600" y="1341120"/>
          <a:ext cx="10972800" cy="4267200"/>
        </p:xfrm>
        <a:graphic>
          <a:graphicData uri="http://schemas.openxmlformats.org/drawingml/2006/table">
            <a:tbl>
              <a:tblPr/>
              <a:tblGrid>
                <a:gridCol w="1584960">
                  <a:extLst>
                    <a:ext uri="{9D8B030D-6E8A-4147-A177-3AD203B41FA5}">
                      <a16:colId xmlns:a16="http://schemas.microsoft.com/office/drawing/2014/main" val="20000"/>
                    </a:ext>
                  </a:extLst>
                </a:gridCol>
                <a:gridCol w="1584960">
                  <a:extLst>
                    <a:ext uri="{9D8B030D-6E8A-4147-A177-3AD203B41FA5}">
                      <a16:colId xmlns:a16="http://schemas.microsoft.com/office/drawing/2014/main" val="20001"/>
                    </a:ext>
                  </a:extLst>
                </a:gridCol>
                <a:gridCol w="1706880">
                  <a:extLst>
                    <a:ext uri="{9D8B030D-6E8A-4147-A177-3AD203B41FA5}">
                      <a16:colId xmlns:a16="http://schemas.microsoft.com/office/drawing/2014/main" val="20002"/>
                    </a:ext>
                  </a:extLst>
                </a:gridCol>
                <a:gridCol w="1219200">
                  <a:extLst>
                    <a:ext uri="{9D8B030D-6E8A-4147-A177-3AD203B41FA5}">
                      <a16:colId xmlns:a16="http://schemas.microsoft.com/office/drawing/2014/main" val="20003"/>
                    </a:ext>
                  </a:extLst>
                </a:gridCol>
                <a:gridCol w="1219200">
                  <a:extLst>
                    <a:ext uri="{9D8B030D-6E8A-4147-A177-3AD203B41FA5}">
                      <a16:colId xmlns:a16="http://schemas.microsoft.com/office/drawing/2014/main" val="20004"/>
                    </a:ext>
                  </a:extLst>
                </a:gridCol>
                <a:gridCol w="3657600">
                  <a:extLst>
                    <a:ext uri="{9D8B030D-6E8A-4147-A177-3AD203B41FA5}">
                      <a16:colId xmlns:a16="http://schemas.microsoft.com/office/drawing/2014/main" val="20005"/>
                    </a:ext>
                  </a:extLst>
                </a:gridCol>
              </a:tblGrid>
              <a:tr h="609600">
                <a:tc>
                  <a:txBody>
                    <a:bodyPr/>
                    <a:lstStyle/>
                    <a:p>
                      <a:pPr marL="0" indent="0" algn="ctr">
                        <a:buNone/>
                      </a:pPr>
                      <a:r>
                        <a:rPr lang="en-US" sz="1600" b="1" dirty="0">
                          <a:solidFill>
                            <a:srgbClr val="FFFFFF"/>
                          </a:solidFill>
                        </a:rPr>
                        <a:t>Breed</a:t>
                      </a:r>
                      <a:endParaRPr lang="en-US" sz="1600" dirty="0"/>
                    </a:p>
                  </a:txBody>
                  <a:tcPr marL="121920" marR="121920" marT="60960" marB="60960" anchor="ctr">
                    <a:lnL w="12700" cap="flat" cmpd="sng" algn="ctr">
                      <a:solidFill>
                        <a:srgbClr val="A7BEAE"/>
                      </a:solidFill>
                      <a:prstDash val="solid"/>
                      <a:round/>
                      <a:headEnd type="none" w="med" len="med"/>
                      <a:tailEnd type="none" w="med" len="med"/>
                    </a:lnL>
                    <a:lnR w="12700" cap="flat" cmpd="sng" algn="ctr">
                      <a:solidFill>
                        <a:srgbClr val="A7BEAE"/>
                      </a:solidFill>
                      <a:prstDash val="solid"/>
                      <a:round/>
                      <a:headEnd type="none" w="med" len="med"/>
                      <a:tailEnd type="none" w="med" len="med"/>
                    </a:lnR>
                    <a:lnT w="12700" cap="flat" cmpd="sng" algn="ctr">
                      <a:solidFill>
                        <a:srgbClr val="A7BEAE"/>
                      </a:solidFill>
                      <a:prstDash val="solid"/>
                      <a:round/>
                      <a:headEnd type="none" w="med" len="med"/>
                      <a:tailEnd type="none" w="med" len="med"/>
                    </a:lnT>
                    <a:lnB w="12700" cap="flat" cmpd="sng" algn="ctr">
                      <a:solidFill>
                        <a:srgbClr val="A7BEAE"/>
                      </a:solidFill>
                      <a:prstDash val="solid"/>
                      <a:round/>
                      <a:headEnd type="none" w="med" len="med"/>
                      <a:tailEnd type="none" w="med" len="med"/>
                    </a:lnB>
                    <a:solidFill>
                      <a:srgbClr val="B85042"/>
                    </a:solidFill>
                  </a:tcPr>
                </a:tc>
                <a:tc>
                  <a:txBody>
                    <a:bodyPr/>
                    <a:lstStyle/>
                    <a:p>
                      <a:pPr marL="0" indent="0" algn="ctr">
                        <a:buNone/>
                      </a:pPr>
                      <a:r>
                        <a:rPr lang="en-US" sz="1600" b="1" dirty="0">
                          <a:solidFill>
                            <a:srgbClr val="FFFFFF"/>
                          </a:solidFill>
                        </a:rPr>
                        <a:t>Primary Use</a:t>
                      </a:r>
                      <a:endParaRPr lang="en-US" sz="1600" dirty="0"/>
                    </a:p>
                  </a:txBody>
                  <a:tcPr marL="121920" marR="121920" marT="60960" marB="60960" anchor="ctr">
                    <a:lnL w="12700" cap="flat" cmpd="sng" algn="ctr">
                      <a:solidFill>
                        <a:srgbClr val="A7BEAE"/>
                      </a:solidFill>
                      <a:prstDash val="solid"/>
                      <a:round/>
                      <a:headEnd type="none" w="med" len="med"/>
                      <a:tailEnd type="none" w="med" len="med"/>
                    </a:lnL>
                    <a:lnR w="12700" cap="flat" cmpd="sng" algn="ctr">
                      <a:solidFill>
                        <a:srgbClr val="A7BEAE"/>
                      </a:solidFill>
                      <a:prstDash val="solid"/>
                      <a:round/>
                      <a:headEnd type="none" w="med" len="med"/>
                      <a:tailEnd type="none" w="med" len="med"/>
                    </a:lnR>
                    <a:lnT w="12700" cap="flat" cmpd="sng" algn="ctr">
                      <a:solidFill>
                        <a:srgbClr val="A7BEAE"/>
                      </a:solidFill>
                      <a:prstDash val="solid"/>
                      <a:round/>
                      <a:headEnd type="none" w="med" len="med"/>
                      <a:tailEnd type="none" w="med" len="med"/>
                    </a:lnT>
                    <a:lnB w="12700" cap="flat" cmpd="sng" algn="ctr">
                      <a:solidFill>
                        <a:srgbClr val="A7BEAE"/>
                      </a:solidFill>
                      <a:prstDash val="solid"/>
                      <a:round/>
                      <a:headEnd type="none" w="med" len="med"/>
                      <a:tailEnd type="none" w="med" len="med"/>
                    </a:lnB>
                    <a:solidFill>
                      <a:srgbClr val="B85042"/>
                    </a:solidFill>
                  </a:tcPr>
                </a:tc>
                <a:tc>
                  <a:txBody>
                    <a:bodyPr/>
                    <a:lstStyle/>
                    <a:p>
                      <a:pPr marL="0" indent="0" algn="ctr">
                        <a:buNone/>
                      </a:pPr>
                      <a:r>
                        <a:rPr lang="en-US" sz="1600" b="1" dirty="0">
                          <a:solidFill>
                            <a:srgbClr val="FFFFFF"/>
                          </a:solidFill>
                        </a:rPr>
                        <a:t>Adult Weight</a:t>
                      </a:r>
                      <a:endParaRPr lang="en-US" sz="1600" dirty="0"/>
                    </a:p>
                  </a:txBody>
                  <a:tcPr marL="121920" marR="121920" marT="60960" marB="60960" anchor="ctr">
                    <a:lnL w="12700" cap="flat" cmpd="sng" algn="ctr">
                      <a:solidFill>
                        <a:srgbClr val="A7BEAE"/>
                      </a:solidFill>
                      <a:prstDash val="solid"/>
                      <a:round/>
                      <a:headEnd type="none" w="med" len="med"/>
                      <a:tailEnd type="none" w="med" len="med"/>
                    </a:lnL>
                    <a:lnR w="12700" cap="flat" cmpd="sng" algn="ctr">
                      <a:solidFill>
                        <a:srgbClr val="A7BEAE"/>
                      </a:solidFill>
                      <a:prstDash val="solid"/>
                      <a:round/>
                      <a:headEnd type="none" w="med" len="med"/>
                      <a:tailEnd type="none" w="med" len="med"/>
                    </a:lnR>
                    <a:lnT w="12700" cap="flat" cmpd="sng" algn="ctr">
                      <a:solidFill>
                        <a:srgbClr val="A7BEAE"/>
                      </a:solidFill>
                      <a:prstDash val="solid"/>
                      <a:round/>
                      <a:headEnd type="none" w="med" len="med"/>
                      <a:tailEnd type="none" w="med" len="med"/>
                    </a:lnT>
                    <a:lnB w="12700" cap="flat" cmpd="sng" algn="ctr">
                      <a:solidFill>
                        <a:srgbClr val="A7BEAE"/>
                      </a:solidFill>
                      <a:prstDash val="solid"/>
                      <a:round/>
                      <a:headEnd type="none" w="med" len="med"/>
                      <a:tailEnd type="none" w="med" len="med"/>
                    </a:lnB>
                    <a:solidFill>
                      <a:srgbClr val="B85042"/>
                    </a:solidFill>
                  </a:tcPr>
                </a:tc>
                <a:tc>
                  <a:txBody>
                    <a:bodyPr/>
                    <a:lstStyle/>
                    <a:p>
                      <a:pPr marL="0" indent="0" algn="ctr">
                        <a:buNone/>
                      </a:pPr>
                      <a:r>
                        <a:rPr lang="en-US" sz="1600" b="1" dirty="0">
                          <a:solidFill>
                            <a:srgbClr val="FFFFFF"/>
                          </a:solidFill>
                        </a:rPr>
                        <a:t>Eggs/Year</a:t>
                      </a:r>
                      <a:endParaRPr lang="en-US" sz="1600" dirty="0"/>
                    </a:p>
                  </a:txBody>
                  <a:tcPr marL="121920" marR="121920" marT="60960" marB="60960" anchor="ctr">
                    <a:lnL w="12700" cap="flat" cmpd="sng" algn="ctr">
                      <a:solidFill>
                        <a:srgbClr val="A7BEAE"/>
                      </a:solidFill>
                      <a:prstDash val="solid"/>
                      <a:round/>
                      <a:headEnd type="none" w="med" len="med"/>
                      <a:tailEnd type="none" w="med" len="med"/>
                    </a:lnL>
                    <a:lnR w="12700" cap="flat" cmpd="sng" algn="ctr">
                      <a:solidFill>
                        <a:srgbClr val="A7BEAE"/>
                      </a:solidFill>
                      <a:prstDash val="solid"/>
                      <a:round/>
                      <a:headEnd type="none" w="med" len="med"/>
                      <a:tailEnd type="none" w="med" len="med"/>
                    </a:lnR>
                    <a:lnT w="12700" cap="flat" cmpd="sng" algn="ctr">
                      <a:solidFill>
                        <a:srgbClr val="A7BEAE"/>
                      </a:solidFill>
                      <a:prstDash val="solid"/>
                      <a:round/>
                      <a:headEnd type="none" w="med" len="med"/>
                      <a:tailEnd type="none" w="med" len="med"/>
                    </a:lnT>
                    <a:lnB w="12700" cap="flat" cmpd="sng" algn="ctr">
                      <a:solidFill>
                        <a:srgbClr val="A7BEAE"/>
                      </a:solidFill>
                      <a:prstDash val="solid"/>
                      <a:round/>
                      <a:headEnd type="none" w="med" len="med"/>
                      <a:tailEnd type="none" w="med" len="med"/>
                    </a:lnB>
                    <a:solidFill>
                      <a:srgbClr val="B85042"/>
                    </a:solidFill>
                  </a:tcPr>
                </a:tc>
                <a:tc>
                  <a:txBody>
                    <a:bodyPr/>
                    <a:lstStyle/>
                    <a:p>
                      <a:pPr marL="0" indent="0" algn="ctr">
                        <a:buNone/>
                      </a:pPr>
                      <a:r>
                        <a:rPr lang="en-US" sz="1600" b="1" dirty="0">
                          <a:solidFill>
                            <a:srgbClr val="FFFFFF"/>
                          </a:solidFill>
                        </a:rPr>
                        <a:t>Market Age</a:t>
                      </a:r>
                      <a:endParaRPr lang="en-US" sz="1600" dirty="0"/>
                    </a:p>
                  </a:txBody>
                  <a:tcPr marL="121920" marR="121920" marT="60960" marB="60960" anchor="ctr">
                    <a:lnL w="12700" cap="flat" cmpd="sng" algn="ctr">
                      <a:solidFill>
                        <a:srgbClr val="A7BEAE"/>
                      </a:solidFill>
                      <a:prstDash val="solid"/>
                      <a:round/>
                      <a:headEnd type="none" w="med" len="med"/>
                      <a:tailEnd type="none" w="med" len="med"/>
                    </a:lnL>
                    <a:lnR w="12700" cap="flat" cmpd="sng" algn="ctr">
                      <a:solidFill>
                        <a:srgbClr val="A7BEAE"/>
                      </a:solidFill>
                      <a:prstDash val="solid"/>
                      <a:round/>
                      <a:headEnd type="none" w="med" len="med"/>
                      <a:tailEnd type="none" w="med" len="med"/>
                    </a:lnR>
                    <a:lnT w="12700" cap="flat" cmpd="sng" algn="ctr">
                      <a:solidFill>
                        <a:srgbClr val="A7BEAE"/>
                      </a:solidFill>
                      <a:prstDash val="solid"/>
                      <a:round/>
                      <a:headEnd type="none" w="med" len="med"/>
                      <a:tailEnd type="none" w="med" len="med"/>
                    </a:lnT>
                    <a:lnB w="12700" cap="flat" cmpd="sng" algn="ctr">
                      <a:solidFill>
                        <a:srgbClr val="A7BEAE"/>
                      </a:solidFill>
                      <a:prstDash val="solid"/>
                      <a:round/>
                      <a:headEnd type="none" w="med" len="med"/>
                      <a:tailEnd type="none" w="med" len="med"/>
                    </a:lnB>
                    <a:solidFill>
                      <a:srgbClr val="B85042"/>
                    </a:solidFill>
                  </a:tcPr>
                </a:tc>
                <a:tc>
                  <a:txBody>
                    <a:bodyPr/>
                    <a:lstStyle/>
                    <a:p>
                      <a:pPr marL="0" indent="0" algn="ctr">
                        <a:buNone/>
                      </a:pPr>
                      <a:r>
                        <a:rPr lang="en-US" sz="1600" b="1" dirty="0">
                          <a:solidFill>
                            <a:srgbClr val="FFFFFF"/>
                          </a:solidFill>
                        </a:rPr>
                        <a:t>Key Features</a:t>
                      </a:r>
                      <a:endParaRPr lang="en-US" sz="1600" dirty="0"/>
                    </a:p>
                  </a:txBody>
                  <a:tcPr marL="121920" marR="121920" marT="60960" marB="60960" anchor="ctr">
                    <a:lnL w="12700" cap="flat" cmpd="sng" algn="ctr">
                      <a:solidFill>
                        <a:srgbClr val="A7BEAE"/>
                      </a:solidFill>
                      <a:prstDash val="solid"/>
                      <a:round/>
                      <a:headEnd type="none" w="med" len="med"/>
                      <a:tailEnd type="none" w="med" len="med"/>
                    </a:lnL>
                    <a:lnR w="12700" cap="flat" cmpd="sng" algn="ctr">
                      <a:solidFill>
                        <a:srgbClr val="A7BEAE"/>
                      </a:solidFill>
                      <a:prstDash val="solid"/>
                      <a:round/>
                      <a:headEnd type="none" w="med" len="med"/>
                      <a:tailEnd type="none" w="med" len="med"/>
                    </a:lnR>
                    <a:lnT w="12700" cap="flat" cmpd="sng" algn="ctr">
                      <a:solidFill>
                        <a:srgbClr val="A7BEAE"/>
                      </a:solidFill>
                      <a:prstDash val="solid"/>
                      <a:round/>
                      <a:headEnd type="none" w="med" len="med"/>
                      <a:tailEnd type="none" w="med" len="med"/>
                    </a:lnT>
                    <a:lnB w="12700" cap="flat" cmpd="sng" algn="ctr">
                      <a:solidFill>
                        <a:srgbClr val="A7BEAE"/>
                      </a:solidFill>
                      <a:prstDash val="solid"/>
                      <a:round/>
                      <a:headEnd type="none" w="med" len="med"/>
                      <a:tailEnd type="none" w="med" len="med"/>
                    </a:lnB>
                    <a:solidFill>
                      <a:srgbClr val="B85042"/>
                    </a:solidFill>
                  </a:tcPr>
                </a:tc>
                <a:extLst>
                  <a:ext uri="{0D108BD9-81ED-4DB2-BD59-A6C34878D82A}">
                    <a16:rowId xmlns:a16="http://schemas.microsoft.com/office/drawing/2014/main" val="10000"/>
                  </a:ext>
                </a:extLst>
              </a:tr>
              <a:tr h="731520">
                <a:tc>
                  <a:txBody>
                    <a:bodyPr/>
                    <a:lstStyle/>
                    <a:p>
                      <a:pPr marL="0" indent="0" algn="l">
                        <a:buNone/>
                      </a:pPr>
                      <a:r>
                        <a:rPr lang="en-US" sz="1300" b="1" dirty="0">
                          <a:solidFill>
                            <a:schemeClr val="accent1"/>
                          </a:solidFill>
                        </a:rPr>
                        <a:t>Muscovy</a:t>
                      </a:r>
                      <a:endParaRPr lang="en-US" sz="1300" dirty="0">
                        <a:solidFill>
                          <a:schemeClr val="accent1"/>
                        </a:solidFill>
                      </a:endParaRPr>
                    </a:p>
                  </a:txBody>
                  <a:tcPr marL="121920" marR="121920" marT="60960" marB="60960" anchor="ctr">
                    <a:lnL w="12700" cap="flat" cmpd="sng" algn="ctr">
                      <a:solidFill>
                        <a:srgbClr val="A7BEAE"/>
                      </a:solidFill>
                      <a:prstDash val="solid"/>
                      <a:round/>
                      <a:headEnd type="none" w="med" len="med"/>
                      <a:tailEnd type="none" w="med" len="med"/>
                    </a:lnL>
                    <a:lnR w="12700" cap="flat" cmpd="sng" algn="ctr">
                      <a:solidFill>
                        <a:srgbClr val="A7BEAE"/>
                      </a:solidFill>
                      <a:prstDash val="solid"/>
                      <a:round/>
                      <a:headEnd type="none" w="med" len="med"/>
                      <a:tailEnd type="none" w="med" len="med"/>
                    </a:lnR>
                    <a:lnT w="12700" cap="flat" cmpd="sng" algn="ctr">
                      <a:solidFill>
                        <a:srgbClr val="A7BEAE"/>
                      </a:solidFill>
                      <a:prstDash val="solid"/>
                      <a:round/>
                      <a:headEnd type="none" w="med" len="med"/>
                      <a:tailEnd type="none" w="med" len="med"/>
                    </a:lnT>
                    <a:lnB w="12700" cap="flat" cmpd="sng" algn="ctr">
                      <a:solidFill>
                        <a:srgbClr val="A7BEAE"/>
                      </a:solidFill>
                      <a:prstDash val="solid"/>
                      <a:round/>
                      <a:headEnd type="none" w="med" len="med"/>
                      <a:tailEnd type="none" w="med" len="med"/>
                    </a:lnB>
                  </a:tcPr>
                </a:tc>
                <a:tc>
                  <a:txBody>
                    <a:bodyPr/>
                    <a:lstStyle/>
                    <a:p>
                      <a:pPr marL="0" indent="0" algn="l">
                        <a:buNone/>
                      </a:pPr>
                      <a:r>
                        <a:rPr lang="en-US" sz="1300" dirty="0">
                          <a:solidFill>
                            <a:schemeClr val="accent1"/>
                          </a:solidFill>
                        </a:rPr>
                        <a:t>Dual (meat/eggs)</a:t>
                      </a:r>
                    </a:p>
                  </a:txBody>
                  <a:tcPr marL="121920" marR="121920" marT="60960" marB="60960" anchor="ctr">
                    <a:lnL w="12700" cap="flat" cmpd="sng" algn="ctr">
                      <a:solidFill>
                        <a:srgbClr val="A7BEAE"/>
                      </a:solidFill>
                      <a:prstDash val="solid"/>
                      <a:round/>
                      <a:headEnd type="none" w="med" len="med"/>
                      <a:tailEnd type="none" w="med" len="med"/>
                    </a:lnL>
                    <a:lnR w="12700" cap="flat" cmpd="sng" algn="ctr">
                      <a:solidFill>
                        <a:srgbClr val="A7BEAE"/>
                      </a:solidFill>
                      <a:prstDash val="solid"/>
                      <a:round/>
                      <a:headEnd type="none" w="med" len="med"/>
                      <a:tailEnd type="none" w="med" len="med"/>
                    </a:lnR>
                    <a:lnT w="12700" cap="flat" cmpd="sng" algn="ctr">
                      <a:solidFill>
                        <a:srgbClr val="A7BEAE"/>
                      </a:solidFill>
                      <a:prstDash val="solid"/>
                      <a:round/>
                      <a:headEnd type="none" w="med" len="med"/>
                      <a:tailEnd type="none" w="med" len="med"/>
                    </a:lnT>
                    <a:lnB w="12700" cap="flat" cmpd="sng" algn="ctr">
                      <a:solidFill>
                        <a:srgbClr val="A7BEAE"/>
                      </a:solidFill>
                      <a:prstDash val="solid"/>
                      <a:round/>
                      <a:headEnd type="none" w="med" len="med"/>
                      <a:tailEnd type="none" w="med" len="med"/>
                    </a:lnB>
                  </a:tcPr>
                </a:tc>
                <a:tc>
                  <a:txBody>
                    <a:bodyPr/>
                    <a:lstStyle/>
                    <a:p>
                      <a:pPr marL="0" indent="0" algn="l">
                        <a:buNone/>
                      </a:pPr>
                      <a:r>
                        <a:rPr lang="en-US" sz="1200" dirty="0">
                          <a:solidFill>
                            <a:srgbClr val="000000"/>
                          </a:solidFill>
                        </a:rPr>
                        <a:t>♂:2.7-4.5kg</a:t>
                      </a:r>
                      <a:endParaRPr lang="en-US" sz="1200" dirty="0"/>
                    </a:p>
                    <a:p>
                      <a:pPr marL="0" indent="0" algn="l">
                        <a:buNone/>
                      </a:pPr>
                      <a:r>
                        <a:rPr lang="en-US" sz="1200" dirty="0">
                          <a:solidFill>
                            <a:schemeClr val="accent1"/>
                          </a:solidFill>
                        </a:rPr>
                        <a:t>♀:1.5-2.0kg</a:t>
                      </a:r>
                    </a:p>
                  </a:txBody>
                  <a:tcPr marL="121920" marR="121920" marT="60960" marB="60960" anchor="ctr">
                    <a:lnL w="12700" cap="flat" cmpd="sng" algn="ctr">
                      <a:solidFill>
                        <a:srgbClr val="A7BEAE"/>
                      </a:solidFill>
                      <a:prstDash val="solid"/>
                      <a:round/>
                      <a:headEnd type="none" w="med" len="med"/>
                      <a:tailEnd type="none" w="med" len="med"/>
                    </a:lnL>
                    <a:lnR w="12700" cap="flat" cmpd="sng" algn="ctr">
                      <a:solidFill>
                        <a:srgbClr val="A7BEAE"/>
                      </a:solidFill>
                      <a:prstDash val="solid"/>
                      <a:round/>
                      <a:headEnd type="none" w="med" len="med"/>
                      <a:tailEnd type="none" w="med" len="med"/>
                    </a:lnR>
                    <a:lnT w="12700" cap="flat" cmpd="sng" algn="ctr">
                      <a:solidFill>
                        <a:srgbClr val="A7BEAE"/>
                      </a:solidFill>
                      <a:prstDash val="solid"/>
                      <a:round/>
                      <a:headEnd type="none" w="med" len="med"/>
                      <a:tailEnd type="none" w="med" len="med"/>
                    </a:lnT>
                    <a:lnB w="12700" cap="flat" cmpd="sng" algn="ctr">
                      <a:solidFill>
                        <a:srgbClr val="A7BEAE"/>
                      </a:solidFill>
                      <a:prstDash val="solid"/>
                      <a:round/>
                      <a:headEnd type="none" w="med" len="med"/>
                      <a:tailEnd type="none" w="med" len="med"/>
                    </a:lnB>
                  </a:tcPr>
                </a:tc>
                <a:tc>
                  <a:txBody>
                    <a:bodyPr/>
                    <a:lstStyle/>
                    <a:p>
                      <a:pPr marL="0" indent="0" algn="l">
                        <a:buNone/>
                      </a:pPr>
                      <a:r>
                        <a:rPr lang="en-US" sz="1300" dirty="0">
                          <a:solidFill>
                            <a:schemeClr val="accent1"/>
                          </a:solidFill>
                        </a:rPr>
                        <a:t>60-125</a:t>
                      </a:r>
                    </a:p>
                  </a:txBody>
                  <a:tcPr marL="121920" marR="121920" marT="60960" marB="60960" anchor="ctr">
                    <a:lnL w="12700" cap="flat" cmpd="sng" algn="ctr">
                      <a:solidFill>
                        <a:srgbClr val="A7BEAE"/>
                      </a:solidFill>
                      <a:prstDash val="solid"/>
                      <a:round/>
                      <a:headEnd type="none" w="med" len="med"/>
                      <a:tailEnd type="none" w="med" len="med"/>
                    </a:lnL>
                    <a:lnR w="12700" cap="flat" cmpd="sng" algn="ctr">
                      <a:solidFill>
                        <a:srgbClr val="A7BEAE"/>
                      </a:solidFill>
                      <a:prstDash val="solid"/>
                      <a:round/>
                      <a:headEnd type="none" w="med" len="med"/>
                      <a:tailEnd type="none" w="med" len="med"/>
                    </a:lnR>
                    <a:lnT w="12700" cap="flat" cmpd="sng" algn="ctr">
                      <a:solidFill>
                        <a:srgbClr val="A7BEAE"/>
                      </a:solidFill>
                      <a:prstDash val="solid"/>
                      <a:round/>
                      <a:headEnd type="none" w="med" len="med"/>
                      <a:tailEnd type="none" w="med" len="med"/>
                    </a:lnT>
                    <a:lnB w="12700" cap="flat" cmpd="sng" algn="ctr">
                      <a:solidFill>
                        <a:srgbClr val="A7BEAE"/>
                      </a:solidFill>
                      <a:prstDash val="solid"/>
                      <a:round/>
                      <a:headEnd type="none" w="med" len="med"/>
                      <a:tailEnd type="none" w="med" len="med"/>
                    </a:lnB>
                  </a:tcPr>
                </a:tc>
                <a:tc>
                  <a:txBody>
                    <a:bodyPr/>
                    <a:lstStyle/>
                    <a:p>
                      <a:pPr marL="0" indent="0" algn="l">
                        <a:buNone/>
                      </a:pPr>
                      <a:r>
                        <a:rPr lang="en-US" sz="1300" dirty="0">
                          <a:solidFill>
                            <a:schemeClr val="accent1"/>
                          </a:solidFill>
                        </a:rPr>
                        <a:t>10-14 wks</a:t>
                      </a:r>
                    </a:p>
                  </a:txBody>
                  <a:tcPr marL="121920" marR="121920" marT="60960" marB="60960" anchor="ctr">
                    <a:lnL w="12700" cap="flat" cmpd="sng" algn="ctr">
                      <a:solidFill>
                        <a:srgbClr val="A7BEAE"/>
                      </a:solidFill>
                      <a:prstDash val="solid"/>
                      <a:round/>
                      <a:headEnd type="none" w="med" len="med"/>
                      <a:tailEnd type="none" w="med" len="med"/>
                    </a:lnL>
                    <a:lnR w="12700" cap="flat" cmpd="sng" algn="ctr">
                      <a:solidFill>
                        <a:srgbClr val="A7BEAE"/>
                      </a:solidFill>
                      <a:prstDash val="solid"/>
                      <a:round/>
                      <a:headEnd type="none" w="med" len="med"/>
                      <a:tailEnd type="none" w="med" len="med"/>
                    </a:lnR>
                    <a:lnT w="12700" cap="flat" cmpd="sng" algn="ctr">
                      <a:solidFill>
                        <a:srgbClr val="A7BEAE"/>
                      </a:solidFill>
                      <a:prstDash val="solid"/>
                      <a:round/>
                      <a:headEnd type="none" w="med" len="med"/>
                      <a:tailEnd type="none" w="med" len="med"/>
                    </a:lnT>
                    <a:lnB w="12700" cap="flat" cmpd="sng" algn="ctr">
                      <a:solidFill>
                        <a:srgbClr val="A7BEAE"/>
                      </a:solidFill>
                      <a:prstDash val="solid"/>
                      <a:round/>
                      <a:headEnd type="none" w="med" len="med"/>
                      <a:tailEnd type="none" w="med" len="med"/>
                    </a:lnB>
                  </a:tcPr>
                </a:tc>
                <a:tc>
                  <a:txBody>
                    <a:bodyPr/>
                    <a:lstStyle/>
                    <a:p>
                      <a:pPr marL="0" indent="0" algn="l">
                        <a:buNone/>
                      </a:pPr>
                      <a:r>
                        <a:rPr lang="en-US" sz="1200" dirty="0">
                          <a:solidFill>
                            <a:schemeClr val="accent1"/>
                          </a:solidFill>
                        </a:rPr>
                        <a:t>Hardy, quiet, excellent forager, lean meat</a:t>
                      </a:r>
                    </a:p>
                  </a:txBody>
                  <a:tcPr marL="121920" marR="121920" marT="60960" marB="60960" anchor="ctr">
                    <a:lnL w="12700" cap="flat" cmpd="sng" algn="ctr">
                      <a:solidFill>
                        <a:srgbClr val="A7BEAE"/>
                      </a:solidFill>
                      <a:prstDash val="solid"/>
                      <a:round/>
                      <a:headEnd type="none" w="med" len="med"/>
                      <a:tailEnd type="none" w="med" len="med"/>
                    </a:lnL>
                    <a:lnR w="12700" cap="flat" cmpd="sng" algn="ctr">
                      <a:solidFill>
                        <a:srgbClr val="A7BEAE"/>
                      </a:solidFill>
                      <a:prstDash val="solid"/>
                      <a:round/>
                      <a:headEnd type="none" w="med" len="med"/>
                      <a:tailEnd type="none" w="med" len="med"/>
                    </a:lnR>
                    <a:lnT w="12700" cap="flat" cmpd="sng" algn="ctr">
                      <a:solidFill>
                        <a:srgbClr val="A7BEAE"/>
                      </a:solidFill>
                      <a:prstDash val="solid"/>
                      <a:round/>
                      <a:headEnd type="none" w="med" len="med"/>
                      <a:tailEnd type="none" w="med" len="med"/>
                    </a:lnT>
                    <a:lnB w="12700" cap="flat" cmpd="sng" algn="ctr">
                      <a:solidFill>
                        <a:srgbClr val="A7BEAE"/>
                      </a:solidFill>
                      <a:prstDash val="solid"/>
                      <a:round/>
                      <a:headEnd type="none" w="med" len="med"/>
                      <a:tailEnd type="none" w="med" len="med"/>
                    </a:lnB>
                  </a:tcPr>
                </a:tc>
                <a:extLst>
                  <a:ext uri="{0D108BD9-81ED-4DB2-BD59-A6C34878D82A}">
                    <a16:rowId xmlns:a16="http://schemas.microsoft.com/office/drawing/2014/main" val="10001"/>
                  </a:ext>
                </a:extLst>
              </a:tr>
              <a:tr h="731520">
                <a:tc>
                  <a:txBody>
                    <a:bodyPr/>
                    <a:lstStyle/>
                    <a:p>
                      <a:pPr marL="0" indent="0" algn="l">
                        <a:buNone/>
                      </a:pPr>
                      <a:r>
                        <a:rPr lang="en-US" sz="1300" b="1" dirty="0">
                          <a:solidFill>
                            <a:schemeClr val="accent1"/>
                          </a:solidFill>
                        </a:rPr>
                        <a:t>Pekin</a:t>
                      </a:r>
                      <a:endParaRPr lang="en-US" sz="1300" dirty="0">
                        <a:solidFill>
                          <a:schemeClr val="accent1"/>
                        </a:solidFill>
                      </a:endParaRPr>
                    </a:p>
                  </a:txBody>
                  <a:tcPr marL="121920" marR="121920" marT="60960" marB="60960" anchor="ctr">
                    <a:lnL w="12700" cap="flat" cmpd="sng" algn="ctr">
                      <a:solidFill>
                        <a:srgbClr val="A7BEAE"/>
                      </a:solidFill>
                      <a:prstDash val="solid"/>
                      <a:round/>
                      <a:headEnd type="none" w="med" len="med"/>
                      <a:tailEnd type="none" w="med" len="med"/>
                    </a:lnL>
                    <a:lnR w="12700" cap="flat" cmpd="sng" algn="ctr">
                      <a:solidFill>
                        <a:srgbClr val="A7BEAE"/>
                      </a:solidFill>
                      <a:prstDash val="solid"/>
                      <a:round/>
                      <a:headEnd type="none" w="med" len="med"/>
                      <a:tailEnd type="none" w="med" len="med"/>
                    </a:lnR>
                    <a:lnT w="12700" cap="flat" cmpd="sng" algn="ctr">
                      <a:solidFill>
                        <a:srgbClr val="A7BEAE"/>
                      </a:solidFill>
                      <a:prstDash val="solid"/>
                      <a:round/>
                      <a:headEnd type="none" w="med" len="med"/>
                      <a:tailEnd type="none" w="med" len="med"/>
                    </a:lnT>
                    <a:lnB w="12700" cap="flat" cmpd="sng" algn="ctr">
                      <a:solidFill>
                        <a:srgbClr val="A7BEAE"/>
                      </a:solidFill>
                      <a:prstDash val="solid"/>
                      <a:round/>
                      <a:headEnd type="none" w="med" len="med"/>
                      <a:tailEnd type="none" w="med" len="med"/>
                    </a:lnB>
                  </a:tcPr>
                </a:tc>
                <a:tc>
                  <a:txBody>
                    <a:bodyPr/>
                    <a:lstStyle/>
                    <a:p>
                      <a:pPr marL="0" indent="0" algn="l">
                        <a:buNone/>
                      </a:pPr>
                      <a:r>
                        <a:rPr lang="en-US" sz="1300" dirty="0">
                          <a:solidFill>
                            <a:schemeClr val="accent1"/>
                          </a:solidFill>
                        </a:rPr>
                        <a:t>Meat + eggs</a:t>
                      </a:r>
                    </a:p>
                  </a:txBody>
                  <a:tcPr marL="121920" marR="121920" marT="60960" marB="60960" anchor="ctr">
                    <a:lnL w="12700" cap="flat" cmpd="sng" algn="ctr">
                      <a:solidFill>
                        <a:srgbClr val="A7BEAE"/>
                      </a:solidFill>
                      <a:prstDash val="solid"/>
                      <a:round/>
                      <a:headEnd type="none" w="med" len="med"/>
                      <a:tailEnd type="none" w="med" len="med"/>
                    </a:lnL>
                    <a:lnR w="12700" cap="flat" cmpd="sng" algn="ctr">
                      <a:solidFill>
                        <a:srgbClr val="A7BEAE"/>
                      </a:solidFill>
                      <a:prstDash val="solid"/>
                      <a:round/>
                      <a:headEnd type="none" w="med" len="med"/>
                      <a:tailEnd type="none" w="med" len="med"/>
                    </a:lnR>
                    <a:lnT w="12700" cap="flat" cmpd="sng" algn="ctr">
                      <a:solidFill>
                        <a:srgbClr val="A7BEAE"/>
                      </a:solidFill>
                      <a:prstDash val="solid"/>
                      <a:round/>
                      <a:headEnd type="none" w="med" len="med"/>
                      <a:tailEnd type="none" w="med" len="med"/>
                    </a:lnT>
                    <a:lnB w="12700" cap="flat" cmpd="sng" algn="ctr">
                      <a:solidFill>
                        <a:srgbClr val="A7BEAE"/>
                      </a:solidFill>
                      <a:prstDash val="solid"/>
                      <a:round/>
                      <a:headEnd type="none" w="med" len="med"/>
                      <a:tailEnd type="none" w="med" len="med"/>
                    </a:lnB>
                  </a:tcPr>
                </a:tc>
                <a:tc>
                  <a:txBody>
                    <a:bodyPr/>
                    <a:lstStyle/>
                    <a:p>
                      <a:pPr marL="0" indent="0" algn="l">
                        <a:buNone/>
                      </a:pPr>
                      <a:r>
                        <a:rPr lang="en-US" sz="1300" dirty="0">
                          <a:solidFill>
                            <a:schemeClr val="accent1"/>
                          </a:solidFill>
                        </a:rPr>
                        <a:t>3.6-5.0kg</a:t>
                      </a:r>
                    </a:p>
                  </a:txBody>
                  <a:tcPr marL="121920" marR="121920" marT="60960" marB="60960" anchor="ctr">
                    <a:lnL w="12700" cap="flat" cmpd="sng" algn="ctr">
                      <a:solidFill>
                        <a:srgbClr val="A7BEAE"/>
                      </a:solidFill>
                      <a:prstDash val="solid"/>
                      <a:round/>
                      <a:headEnd type="none" w="med" len="med"/>
                      <a:tailEnd type="none" w="med" len="med"/>
                    </a:lnL>
                    <a:lnR w="12700" cap="flat" cmpd="sng" algn="ctr">
                      <a:solidFill>
                        <a:srgbClr val="A7BEAE"/>
                      </a:solidFill>
                      <a:prstDash val="solid"/>
                      <a:round/>
                      <a:headEnd type="none" w="med" len="med"/>
                      <a:tailEnd type="none" w="med" len="med"/>
                    </a:lnR>
                    <a:lnT w="12700" cap="flat" cmpd="sng" algn="ctr">
                      <a:solidFill>
                        <a:srgbClr val="A7BEAE"/>
                      </a:solidFill>
                      <a:prstDash val="solid"/>
                      <a:round/>
                      <a:headEnd type="none" w="med" len="med"/>
                      <a:tailEnd type="none" w="med" len="med"/>
                    </a:lnT>
                    <a:lnB w="12700" cap="flat" cmpd="sng" algn="ctr">
                      <a:solidFill>
                        <a:srgbClr val="A7BEAE"/>
                      </a:solidFill>
                      <a:prstDash val="solid"/>
                      <a:round/>
                      <a:headEnd type="none" w="med" len="med"/>
                      <a:tailEnd type="none" w="med" len="med"/>
                    </a:lnB>
                  </a:tcPr>
                </a:tc>
                <a:tc>
                  <a:txBody>
                    <a:bodyPr/>
                    <a:lstStyle/>
                    <a:p>
                      <a:pPr marL="0" indent="0" algn="l">
                        <a:buNone/>
                      </a:pPr>
                      <a:r>
                        <a:rPr lang="en-US" sz="1300" dirty="0">
                          <a:solidFill>
                            <a:schemeClr val="accent1"/>
                          </a:solidFill>
                        </a:rPr>
                        <a:t>200-250</a:t>
                      </a:r>
                    </a:p>
                  </a:txBody>
                  <a:tcPr marL="121920" marR="121920" marT="60960" marB="60960" anchor="ctr">
                    <a:lnL w="12700" cap="flat" cmpd="sng" algn="ctr">
                      <a:solidFill>
                        <a:srgbClr val="A7BEAE"/>
                      </a:solidFill>
                      <a:prstDash val="solid"/>
                      <a:round/>
                      <a:headEnd type="none" w="med" len="med"/>
                      <a:tailEnd type="none" w="med" len="med"/>
                    </a:lnL>
                    <a:lnR w="12700" cap="flat" cmpd="sng" algn="ctr">
                      <a:solidFill>
                        <a:srgbClr val="A7BEAE"/>
                      </a:solidFill>
                      <a:prstDash val="solid"/>
                      <a:round/>
                      <a:headEnd type="none" w="med" len="med"/>
                      <a:tailEnd type="none" w="med" len="med"/>
                    </a:lnR>
                    <a:lnT w="12700" cap="flat" cmpd="sng" algn="ctr">
                      <a:solidFill>
                        <a:srgbClr val="A7BEAE"/>
                      </a:solidFill>
                      <a:prstDash val="solid"/>
                      <a:round/>
                      <a:headEnd type="none" w="med" len="med"/>
                      <a:tailEnd type="none" w="med" len="med"/>
                    </a:lnT>
                    <a:lnB w="12700" cap="flat" cmpd="sng" algn="ctr">
                      <a:solidFill>
                        <a:srgbClr val="A7BEAE"/>
                      </a:solidFill>
                      <a:prstDash val="solid"/>
                      <a:round/>
                      <a:headEnd type="none" w="med" len="med"/>
                      <a:tailEnd type="none" w="med" len="med"/>
                    </a:lnB>
                  </a:tcPr>
                </a:tc>
                <a:tc>
                  <a:txBody>
                    <a:bodyPr/>
                    <a:lstStyle/>
                    <a:p>
                      <a:pPr marL="0" indent="0" algn="l">
                        <a:buNone/>
                      </a:pPr>
                      <a:r>
                        <a:rPr lang="en-US" sz="1300" dirty="0">
                          <a:solidFill>
                            <a:schemeClr val="accent1"/>
                          </a:solidFill>
                        </a:rPr>
                        <a:t>7-8 wks</a:t>
                      </a:r>
                    </a:p>
                  </a:txBody>
                  <a:tcPr marL="121920" marR="121920" marT="60960" marB="60960" anchor="ctr">
                    <a:lnL w="12700" cap="flat" cmpd="sng" algn="ctr">
                      <a:solidFill>
                        <a:srgbClr val="A7BEAE"/>
                      </a:solidFill>
                      <a:prstDash val="solid"/>
                      <a:round/>
                      <a:headEnd type="none" w="med" len="med"/>
                      <a:tailEnd type="none" w="med" len="med"/>
                    </a:lnL>
                    <a:lnR w="12700" cap="flat" cmpd="sng" algn="ctr">
                      <a:solidFill>
                        <a:srgbClr val="A7BEAE"/>
                      </a:solidFill>
                      <a:prstDash val="solid"/>
                      <a:round/>
                      <a:headEnd type="none" w="med" len="med"/>
                      <a:tailEnd type="none" w="med" len="med"/>
                    </a:lnR>
                    <a:lnT w="12700" cap="flat" cmpd="sng" algn="ctr">
                      <a:solidFill>
                        <a:srgbClr val="A7BEAE"/>
                      </a:solidFill>
                      <a:prstDash val="solid"/>
                      <a:round/>
                      <a:headEnd type="none" w="med" len="med"/>
                      <a:tailEnd type="none" w="med" len="med"/>
                    </a:lnT>
                    <a:lnB w="12700" cap="flat" cmpd="sng" algn="ctr">
                      <a:solidFill>
                        <a:srgbClr val="A7BEAE"/>
                      </a:solidFill>
                      <a:prstDash val="solid"/>
                      <a:round/>
                      <a:headEnd type="none" w="med" len="med"/>
                      <a:tailEnd type="none" w="med" len="med"/>
                    </a:lnB>
                  </a:tcPr>
                </a:tc>
                <a:tc>
                  <a:txBody>
                    <a:bodyPr/>
                    <a:lstStyle/>
                    <a:p>
                      <a:pPr marL="0" indent="0" algn="l">
                        <a:buNone/>
                      </a:pPr>
                      <a:r>
                        <a:rPr lang="en-US" sz="1200" dirty="0">
                          <a:solidFill>
                            <a:schemeClr val="accent1"/>
                          </a:solidFill>
                        </a:rPr>
                        <a:t>Fast growth, white plumage, commercial</a:t>
                      </a:r>
                    </a:p>
                  </a:txBody>
                  <a:tcPr marL="121920" marR="121920" marT="60960" marB="60960" anchor="ctr">
                    <a:lnL w="12700" cap="flat" cmpd="sng" algn="ctr">
                      <a:solidFill>
                        <a:srgbClr val="A7BEAE"/>
                      </a:solidFill>
                      <a:prstDash val="solid"/>
                      <a:round/>
                      <a:headEnd type="none" w="med" len="med"/>
                      <a:tailEnd type="none" w="med" len="med"/>
                    </a:lnL>
                    <a:lnR w="12700" cap="flat" cmpd="sng" algn="ctr">
                      <a:solidFill>
                        <a:srgbClr val="A7BEAE"/>
                      </a:solidFill>
                      <a:prstDash val="solid"/>
                      <a:round/>
                      <a:headEnd type="none" w="med" len="med"/>
                      <a:tailEnd type="none" w="med" len="med"/>
                    </a:lnR>
                    <a:lnT w="12700" cap="flat" cmpd="sng" algn="ctr">
                      <a:solidFill>
                        <a:srgbClr val="A7BEAE"/>
                      </a:solidFill>
                      <a:prstDash val="solid"/>
                      <a:round/>
                      <a:headEnd type="none" w="med" len="med"/>
                      <a:tailEnd type="none" w="med" len="med"/>
                    </a:lnT>
                    <a:lnB w="12700" cap="flat" cmpd="sng" algn="ctr">
                      <a:solidFill>
                        <a:srgbClr val="A7BEAE"/>
                      </a:solidFill>
                      <a:prstDash val="solid"/>
                      <a:round/>
                      <a:headEnd type="none" w="med" len="med"/>
                      <a:tailEnd type="none" w="med" len="med"/>
                    </a:lnB>
                  </a:tcPr>
                </a:tc>
                <a:extLst>
                  <a:ext uri="{0D108BD9-81ED-4DB2-BD59-A6C34878D82A}">
                    <a16:rowId xmlns:a16="http://schemas.microsoft.com/office/drawing/2014/main" val="10002"/>
                  </a:ext>
                </a:extLst>
              </a:tr>
              <a:tr h="731520">
                <a:tc>
                  <a:txBody>
                    <a:bodyPr/>
                    <a:lstStyle/>
                    <a:p>
                      <a:pPr marL="0" indent="0" algn="l">
                        <a:buNone/>
                      </a:pPr>
                      <a:r>
                        <a:rPr lang="en-US" sz="1300" b="1" dirty="0">
                          <a:solidFill>
                            <a:schemeClr val="accent1"/>
                          </a:solidFill>
                        </a:rPr>
                        <a:t>Khaki Campbell</a:t>
                      </a:r>
                      <a:endParaRPr lang="en-US" sz="1300" dirty="0">
                        <a:solidFill>
                          <a:schemeClr val="accent1"/>
                        </a:solidFill>
                      </a:endParaRPr>
                    </a:p>
                  </a:txBody>
                  <a:tcPr marL="121920" marR="121920" marT="60960" marB="60960" anchor="ctr">
                    <a:lnL w="12700" cap="flat" cmpd="sng" algn="ctr">
                      <a:solidFill>
                        <a:srgbClr val="A7BEAE"/>
                      </a:solidFill>
                      <a:prstDash val="solid"/>
                      <a:round/>
                      <a:headEnd type="none" w="med" len="med"/>
                      <a:tailEnd type="none" w="med" len="med"/>
                    </a:lnL>
                    <a:lnR w="12700" cap="flat" cmpd="sng" algn="ctr">
                      <a:solidFill>
                        <a:srgbClr val="A7BEAE"/>
                      </a:solidFill>
                      <a:prstDash val="solid"/>
                      <a:round/>
                      <a:headEnd type="none" w="med" len="med"/>
                      <a:tailEnd type="none" w="med" len="med"/>
                    </a:lnR>
                    <a:lnT w="12700" cap="flat" cmpd="sng" algn="ctr">
                      <a:solidFill>
                        <a:srgbClr val="A7BEAE"/>
                      </a:solidFill>
                      <a:prstDash val="solid"/>
                      <a:round/>
                      <a:headEnd type="none" w="med" len="med"/>
                      <a:tailEnd type="none" w="med" len="med"/>
                    </a:lnT>
                    <a:lnB w="12700" cap="flat" cmpd="sng" algn="ctr">
                      <a:solidFill>
                        <a:srgbClr val="A7BEAE"/>
                      </a:solidFill>
                      <a:prstDash val="solid"/>
                      <a:round/>
                      <a:headEnd type="none" w="med" len="med"/>
                      <a:tailEnd type="none" w="med" len="med"/>
                    </a:lnB>
                  </a:tcPr>
                </a:tc>
                <a:tc>
                  <a:txBody>
                    <a:bodyPr/>
                    <a:lstStyle/>
                    <a:p>
                      <a:pPr marL="0" indent="0" algn="l">
                        <a:buNone/>
                      </a:pPr>
                      <a:r>
                        <a:rPr lang="en-US" sz="1300" dirty="0">
                          <a:solidFill>
                            <a:schemeClr val="accent1"/>
                          </a:solidFill>
                        </a:rPr>
                        <a:t>Eggs</a:t>
                      </a:r>
                    </a:p>
                  </a:txBody>
                  <a:tcPr marL="121920" marR="121920" marT="60960" marB="60960" anchor="ctr">
                    <a:lnL w="12700" cap="flat" cmpd="sng" algn="ctr">
                      <a:solidFill>
                        <a:srgbClr val="A7BEAE"/>
                      </a:solidFill>
                      <a:prstDash val="solid"/>
                      <a:round/>
                      <a:headEnd type="none" w="med" len="med"/>
                      <a:tailEnd type="none" w="med" len="med"/>
                    </a:lnL>
                    <a:lnR w="12700" cap="flat" cmpd="sng" algn="ctr">
                      <a:solidFill>
                        <a:srgbClr val="A7BEAE"/>
                      </a:solidFill>
                      <a:prstDash val="solid"/>
                      <a:round/>
                      <a:headEnd type="none" w="med" len="med"/>
                      <a:tailEnd type="none" w="med" len="med"/>
                    </a:lnR>
                    <a:lnT w="12700" cap="flat" cmpd="sng" algn="ctr">
                      <a:solidFill>
                        <a:srgbClr val="A7BEAE"/>
                      </a:solidFill>
                      <a:prstDash val="solid"/>
                      <a:round/>
                      <a:headEnd type="none" w="med" len="med"/>
                      <a:tailEnd type="none" w="med" len="med"/>
                    </a:lnT>
                    <a:lnB w="12700" cap="flat" cmpd="sng" algn="ctr">
                      <a:solidFill>
                        <a:srgbClr val="A7BEAE"/>
                      </a:solidFill>
                      <a:prstDash val="solid"/>
                      <a:round/>
                      <a:headEnd type="none" w="med" len="med"/>
                      <a:tailEnd type="none" w="med" len="med"/>
                    </a:lnB>
                  </a:tcPr>
                </a:tc>
                <a:tc>
                  <a:txBody>
                    <a:bodyPr/>
                    <a:lstStyle/>
                    <a:p>
                      <a:pPr marL="0" indent="0" algn="l">
                        <a:buNone/>
                      </a:pPr>
                      <a:r>
                        <a:rPr lang="en-US" sz="1300" dirty="0">
                          <a:solidFill>
                            <a:schemeClr val="accent1"/>
                          </a:solidFill>
                        </a:rPr>
                        <a:t>1.8-2.0kg</a:t>
                      </a:r>
                    </a:p>
                  </a:txBody>
                  <a:tcPr marL="121920" marR="121920" marT="60960" marB="60960" anchor="ctr">
                    <a:lnL w="12700" cap="flat" cmpd="sng" algn="ctr">
                      <a:solidFill>
                        <a:srgbClr val="A7BEAE"/>
                      </a:solidFill>
                      <a:prstDash val="solid"/>
                      <a:round/>
                      <a:headEnd type="none" w="med" len="med"/>
                      <a:tailEnd type="none" w="med" len="med"/>
                    </a:lnL>
                    <a:lnR w="12700" cap="flat" cmpd="sng" algn="ctr">
                      <a:solidFill>
                        <a:srgbClr val="A7BEAE"/>
                      </a:solidFill>
                      <a:prstDash val="solid"/>
                      <a:round/>
                      <a:headEnd type="none" w="med" len="med"/>
                      <a:tailEnd type="none" w="med" len="med"/>
                    </a:lnR>
                    <a:lnT w="12700" cap="flat" cmpd="sng" algn="ctr">
                      <a:solidFill>
                        <a:srgbClr val="A7BEAE"/>
                      </a:solidFill>
                      <a:prstDash val="solid"/>
                      <a:round/>
                      <a:headEnd type="none" w="med" len="med"/>
                      <a:tailEnd type="none" w="med" len="med"/>
                    </a:lnT>
                    <a:lnB w="12700" cap="flat" cmpd="sng" algn="ctr">
                      <a:solidFill>
                        <a:srgbClr val="A7BEAE"/>
                      </a:solidFill>
                      <a:prstDash val="solid"/>
                      <a:round/>
                      <a:headEnd type="none" w="med" len="med"/>
                      <a:tailEnd type="none" w="med" len="med"/>
                    </a:lnB>
                  </a:tcPr>
                </a:tc>
                <a:tc>
                  <a:txBody>
                    <a:bodyPr/>
                    <a:lstStyle/>
                    <a:p>
                      <a:pPr marL="0" indent="0" algn="l">
                        <a:buNone/>
                      </a:pPr>
                      <a:r>
                        <a:rPr lang="en-US" sz="1300" dirty="0">
                          <a:solidFill>
                            <a:schemeClr val="accent1"/>
                          </a:solidFill>
                        </a:rPr>
                        <a:t>300-340</a:t>
                      </a:r>
                    </a:p>
                  </a:txBody>
                  <a:tcPr marL="121920" marR="121920" marT="60960" marB="60960" anchor="ctr">
                    <a:lnL w="12700" cap="flat" cmpd="sng" algn="ctr">
                      <a:solidFill>
                        <a:srgbClr val="A7BEAE"/>
                      </a:solidFill>
                      <a:prstDash val="solid"/>
                      <a:round/>
                      <a:headEnd type="none" w="med" len="med"/>
                      <a:tailEnd type="none" w="med" len="med"/>
                    </a:lnL>
                    <a:lnR w="12700" cap="flat" cmpd="sng" algn="ctr">
                      <a:solidFill>
                        <a:srgbClr val="A7BEAE"/>
                      </a:solidFill>
                      <a:prstDash val="solid"/>
                      <a:round/>
                      <a:headEnd type="none" w="med" len="med"/>
                      <a:tailEnd type="none" w="med" len="med"/>
                    </a:lnR>
                    <a:lnT w="12700" cap="flat" cmpd="sng" algn="ctr">
                      <a:solidFill>
                        <a:srgbClr val="A7BEAE"/>
                      </a:solidFill>
                      <a:prstDash val="solid"/>
                      <a:round/>
                      <a:headEnd type="none" w="med" len="med"/>
                      <a:tailEnd type="none" w="med" len="med"/>
                    </a:lnT>
                    <a:lnB w="12700" cap="flat" cmpd="sng" algn="ctr">
                      <a:solidFill>
                        <a:srgbClr val="A7BEAE"/>
                      </a:solidFill>
                      <a:prstDash val="solid"/>
                      <a:round/>
                      <a:headEnd type="none" w="med" len="med"/>
                      <a:tailEnd type="none" w="med" len="med"/>
                    </a:lnB>
                  </a:tcPr>
                </a:tc>
                <a:tc>
                  <a:txBody>
                    <a:bodyPr/>
                    <a:lstStyle/>
                    <a:p>
                      <a:pPr marL="0" indent="0" algn="l">
                        <a:buNone/>
                      </a:pPr>
                      <a:r>
                        <a:rPr lang="en-US" sz="1300" dirty="0">
                          <a:solidFill>
                            <a:schemeClr val="accent1"/>
                          </a:solidFill>
                        </a:rPr>
                        <a:t>N/A</a:t>
                      </a:r>
                    </a:p>
                  </a:txBody>
                  <a:tcPr marL="121920" marR="121920" marT="60960" marB="60960" anchor="ctr">
                    <a:lnL w="12700" cap="flat" cmpd="sng" algn="ctr">
                      <a:solidFill>
                        <a:srgbClr val="A7BEAE"/>
                      </a:solidFill>
                      <a:prstDash val="solid"/>
                      <a:round/>
                      <a:headEnd type="none" w="med" len="med"/>
                      <a:tailEnd type="none" w="med" len="med"/>
                    </a:lnL>
                    <a:lnR w="12700" cap="flat" cmpd="sng" algn="ctr">
                      <a:solidFill>
                        <a:srgbClr val="A7BEAE"/>
                      </a:solidFill>
                      <a:prstDash val="solid"/>
                      <a:round/>
                      <a:headEnd type="none" w="med" len="med"/>
                      <a:tailEnd type="none" w="med" len="med"/>
                    </a:lnR>
                    <a:lnT w="12700" cap="flat" cmpd="sng" algn="ctr">
                      <a:solidFill>
                        <a:srgbClr val="A7BEAE"/>
                      </a:solidFill>
                      <a:prstDash val="solid"/>
                      <a:round/>
                      <a:headEnd type="none" w="med" len="med"/>
                      <a:tailEnd type="none" w="med" len="med"/>
                    </a:lnT>
                    <a:lnB w="12700" cap="flat" cmpd="sng" algn="ctr">
                      <a:solidFill>
                        <a:srgbClr val="A7BEAE"/>
                      </a:solidFill>
                      <a:prstDash val="solid"/>
                      <a:round/>
                      <a:headEnd type="none" w="med" len="med"/>
                      <a:tailEnd type="none" w="med" len="med"/>
                    </a:lnB>
                  </a:tcPr>
                </a:tc>
                <a:tc>
                  <a:txBody>
                    <a:bodyPr/>
                    <a:lstStyle/>
                    <a:p>
                      <a:pPr marL="0" indent="0" algn="l">
                        <a:buNone/>
                      </a:pPr>
                      <a:r>
                        <a:rPr lang="en-US" sz="1200" dirty="0">
                          <a:solidFill>
                            <a:schemeClr val="accent1"/>
                          </a:solidFill>
                        </a:rPr>
                        <a:t>Top egg layer, active forager, hardy</a:t>
                      </a:r>
                    </a:p>
                  </a:txBody>
                  <a:tcPr marL="121920" marR="121920" marT="60960" marB="60960" anchor="ctr">
                    <a:lnL w="12700" cap="flat" cmpd="sng" algn="ctr">
                      <a:solidFill>
                        <a:srgbClr val="A7BEAE"/>
                      </a:solidFill>
                      <a:prstDash val="solid"/>
                      <a:round/>
                      <a:headEnd type="none" w="med" len="med"/>
                      <a:tailEnd type="none" w="med" len="med"/>
                    </a:lnL>
                    <a:lnR w="12700" cap="flat" cmpd="sng" algn="ctr">
                      <a:solidFill>
                        <a:srgbClr val="A7BEAE"/>
                      </a:solidFill>
                      <a:prstDash val="solid"/>
                      <a:round/>
                      <a:headEnd type="none" w="med" len="med"/>
                      <a:tailEnd type="none" w="med" len="med"/>
                    </a:lnR>
                    <a:lnT w="12700" cap="flat" cmpd="sng" algn="ctr">
                      <a:solidFill>
                        <a:srgbClr val="A7BEAE"/>
                      </a:solidFill>
                      <a:prstDash val="solid"/>
                      <a:round/>
                      <a:headEnd type="none" w="med" len="med"/>
                      <a:tailEnd type="none" w="med" len="med"/>
                    </a:lnT>
                    <a:lnB w="12700" cap="flat" cmpd="sng" algn="ctr">
                      <a:solidFill>
                        <a:srgbClr val="A7BEAE"/>
                      </a:solidFill>
                      <a:prstDash val="solid"/>
                      <a:round/>
                      <a:headEnd type="none" w="med" len="med"/>
                      <a:tailEnd type="none" w="med" len="med"/>
                    </a:lnB>
                  </a:tcPr>
                </a:tc>
                <a:extLst>
                  <a:ext uri="{0D108BD9-81ED-4DB2-BD59-A6C34878D82A}">
                    <a16:rowId xmlns:a16="http://schemas.microsoft.com/office/drawing/2014/main" val="10003"/>
                  </a:ext>
                </a:extLst>
              </a:tr>
              <a:tr h="731520">
                <a:tc>
                  <a:txBody>
                    <a:bodyPr/>
                    <a:lstStyle/>
                    <a:p>
                      <a:pPr marL="0" indent="0" algn="l">
                        <a:buNone/>
                      </a:pPr>
                      <a:r>
                        <a:rPr lang="en-US" sz="1300" b="1" dirty="0">
                          <a:solidFill>
                            <a:schemeClr val="accent1"/>
                          </a:solidFill>
                        </a:rPr>
                        <a:t>Indian Runner</a:t>
                      </a:r>
                      <a:endParaRPr lang="en-US" sz="1300" dirty="0">
                        <a:solidFill>
                          <a:schemeClr val="accent1"/>
                        </a:solidFill>
                      </a:endParaRPr>
                    </a:p>
                  </a:txBody>
                  <a:tcPr marL="121920" marR="121920" marT="60960" marB="60960" anchor="ctr">
                    <a:lnL w="12700" cap="flat" cmpd="sng" algn="ctr">
                      <a:solidFill>
                        <a:srgbClr val="A7BEAE"/>
                      </a:solidFill>
                      <a:prstDash val="solid"/>
                      <a:round/>
                      <a:headEnd type="none" w="med" len="med"/>
                      <a:tailEnd type="none" w="med" len="med"/>
                    </a:lnL>
                    <a:lnR w="12700" cap="flat" cmpd="sng" algn="ctr">
                      <a:solidFill>
                        <a:srgbClr val="A7BEAE"/>
                      </a:solidFill>
                      <a:prstDash val="solid"/>
                      <a:round/>
                      <a:headEnd type="none" w="med" len="med"/>
                      <a:tailEnd type="none" w="med" len="med"/>
                    </a:lnR>
                    <a:lnT w="12700" cap="flat" cmpd="sng" algn="ctr">
                      <a:solidFill>
                        <a:srgbClr val="A7BEAE"/>
                      </a:solidFill>
                      <a:prstDash val="solid"/>
                      <a:round/>
                      <a:headEnd type="none" w="med" len="med"/>
                      <a:tailEnd type="none" w="med" len="med"/>
                    </a:lnT>
                    <a:lnB w="12700" cap="flat" cmpd="sng" algn="ctr">
                      <a:solidFill>
                        <a:srgbClr val="A7BEAE"/>
                      </a:solidFill>
                      <a:prstDash val="solid"/>
                      <a:round/>
                      <a:headEnd type="none" w="med" len="med"/>
                      <a:tailEnd type="none" w="med" len="med"/>
                    </a:lnB>
                  </a:tcPr>
                </a:tc>
                <a:tc>
                  <a:txBody>
                    <a:bodyPr/>
                    <a:lstStyle/>
                    <a:p>
                      <a:pPr marL="0" indent="0" algn="l">
                        <a:buNone/>
                      </a:pPr>
                      <a:r>
                        <a:rPr lang="en-US" sz="1300" dirty="0">
                          <a:solidFill>
                            <a:schemeClr val="accent1"/>
                          </a:solidFill>
                        </a:rPr>
                        <a:t>Eggs</a:t>
                      </a:r>
                    </a:p>
                  </a:txBody>
                  <a:tcPr marL="121920" marR="121920" marT="60960" marB="60960" anchor="ctr">
                    <a:lnL w="12700" cap="flat" cmpd="sng" algn="ctr">
                      <a:solidFill>
                        <a:srgbClr val="A7BEAE"/>
                      </a:solidFill>
                      <a:prstDash val="solid"/>
                      <a:round/>
                      <a:headEnd type="none" w="med" len="med"/>
                      <a:tailEnd type="none" w="med" len="med"/>
                    </a:lnL>
                    <a:lnR w="12700" cap="flat" cmpd="sng" algn="ctr">
                      <a:solidFill>
                        <a:srgbClr val="A7BEAE"/>
                      </a:solidFill>
                      <a:prstDash val="solid"/>
                      <a:round/>
                      <a:headEnd type="none" w="med" len="med"/>
                      <a:tailEnd type="none" w="med" len="med"/>
                    </a:lnR>
                    <a:lnT w="12700" cap="flat" cmpd="sng" algn="ctr">
                      <a:solidFill>
                        <a:srgbClr val="A7BEAE"/>
                      </a:solidFill>
                      <a:prstDash val="solid"/>
                      <a:round/>
                      <a:headEnd type="none" w="med" len="med"/>
                      <a:tailEnd type="none" w="med" len="med"/>
                    </a:lnT>
                    <a:lnB w="12700" cap="flat" cmpd="sng" algn="ctr">
                      <a:solidFill>
                        <a:srgbClr val="A7BEAE"/>
                      </a:solidFill>
                      <a:prstDash val="solid"/>
                      <a:round/>
                      <a:headEnd type="none" w="med" len="med"/>
                      <a:tailEnd type="none" w="med" len="med"/>
                    </a:lnB>
                  </a:tcPr>
                </a:tc>
                <a:tc>
                  <a:txBody>
                    <a:bodyPr/>
                    <a:lstStyle/>
                    <a:p>
                      <a:pPr marL="0" indent="0" algn="l">
                        <a:buNone/>
                      </a:pPr>
                      <a:r>
                        <a:rPr lang="en-US" sz="1300" dirty="0">
                          <a:solidFill>
                            <a:schemeClr val="accent1"/>
                          </a:solidFill>
                        </a:rPr>
                        <a:t>1.6-2.3kg</a:t>
                      </a:r>
                    </a:p>
                  </a:txBody>
                  <a:tcPr marL="121920" marR="121920" marT="60960" marB="60960" anchor="ctr">
                    <a:lnL w="12700" cap="flat" cmpd="sng" algn="ctr">
                      <a:solidFill>
                        <a:srgbClr val="A7BEAE"/>
                      </a:solidFill>
                      <a:prstDash val="solid"/>
                      <a:round/>
                      <a:headEnd type="none" w="med" len="med"/>
                      <a:tailEnd type="none" w="med" len="med"/>
                    </a:lnL>
                    <a:lnR w="12700" cap="flat" cmpd="sng" algn="ctr">
                      <a:solidFill>
                        <a:srgbClr val="A7BEAE"/>
                      </a:solidFill>
                      <a:prstDash val="solid"/>
                      <a:round/>
                      <a:headEnd type="none" w="med" len="med"/>
                      <a:tailEnd type="none" w="med" len="med"/>
                    </a:lnR>
                    <a:lnT w="12700" cap="flat" cmpd="sng" algn="ctr">
                      <a:solidFill>
                        <a:srgbClr val="A7BEAE"/>
                      </a:solidFill>
                      <a:prstDash val="solid"/>
                      <a:round/>
                      <a:headEnd type="none" w="med" len="med"/>
                      <a:tailEnd type="none" w="med" len="med"/>
                    </a:lnT>
                    <a:lnB w="12700" cap="flat" cmpd="sng" algn="ctr">
                      <a:solidFill>
                        <a:srgbClr val="A7BEAE"/>
                      </a:solidFill>
                      <a:prstDash val="solid"/>
                      <a:round/>
                      <a:headEnd type="none" w="med" len="med"/>
                      <a:tailEnd type="none" w="med" len="med"/>
                    </a:lnB>
                  </a:tcPr>
                </a:tc>
                <a:tc>
                  <a:txBody>
                    <a:bodyPr/>
                    <a:lstStyle/>
                    <a:p>
                      <a:pPr marL="0" indent="0" algn="l">
                        <a:buNone/>
                      </a:pPr>
                      <a:r>
                        <a:rPr lang="en-US" sz="1300" dirty="0">
                          <a:solidFill>
                            <a:schemeClr val="accent1"/>
                          </a:solidFill>
                        </a:rPr>
                        <a:t>200-300</a:t>
                      </a:r>
                    </a:p>
                  </a:txBody>
                  <a:tcPr marL="121920" marR="121920" marT="60960" marB="60960" anchor="ctr">
                    <a:lnL w="12700" cap="flat" cmpd="sng" algn="ctr">
                      <a:solidFill>
                        <a:srgbClr val="A7BEAE"/>
                      </a:solidFill>
                      <a:prstDash val="solid"/>
                      <a:round/>
                      <a:headEnd type="none" w="med" len="med"/>
                      <a:tailEnd type="none" w="med" len="med"/>
                    </a:lnL>
                    <a:lnR w="12700" cap="flat" cmpd="sng" algn="ctr">
                      <a:solidFill>
                        <a:srgbClr val="A7BEAE"/>
                      </a:solidFill>
                      <a:prstDash val="solid"/>
                      <a:round/>
                      <a:headEnd type="none" w="med" len="med"/>
                      <a:tailEnd type="none" w="med" len="med"/>
                    </a:lnR>
                    <a:lnT w="12700" cap="flat" cmpd="sng" algn="ctr">
                      <a:solidFill>
                        <a:srgbClr val="A7BEAE"/>
                      </a:solidFill>
                      <a:prstDash val="solid"/>
                      <a:round/>
                      <a:headEnd type="none" w="med" len="med"/>
                      <a:tailEnd type="none" w="med" len="med"/>
                    </a:lnT>
                    <a:lnB w="12700" cap="flat" cmpd="sng" algn="ctr">
                      <a:solidFill>
                        <a:srgbClr val="A7BEAE"/>
                      </a:solidFill>
                      <a:prstDash val="solid"/>
                      <a:round/>
                      <a:headEnd type="none" w="med" len="med"/>
                      <a:tailEnd type="none" w="med" len="med"/>
                    </a:lnB>
                  </a:tcPr>
                </a:tc>
                <a:tc>
                  <a:txBody>
                    <a:bodyPr/>
                    <a:lstStyle/>
                    <a:p>
                      <a:pPr marL="0" indent="0" algn="l">
                        <a:buNone/>
                      </a:pPr>
                      <a:r>
                        <a:rPr lang="en-US" sz="1300" dirty="0">
                          <a:solidFill>
                            <a:schemeClr val="accent1"/>
                          </a:solidFill>
                        </a:rPr>
                        <a:t>N/A</a:t>
                      </a:r>
                    </a:p>
                  </a:txBody>
                  <a:tcPr marL="121920" marR="121920" marT="60960" marB="60960" anchor="ctr">
                    <a:lnL w="12700" cap="flat" cmpd="sng" algn="ctr">
                      <a:solidFill>
                        <a:srgbClr val="A7BEAE"/>
                      </a:solidFill>
                      <a:prstDash val="solid"/>
                      <a:round/>
                      <a:headEnd type="none" w="med" len="med"/>
                      <a:tailEnd type="none" w="med" len="med"/>
                    </a:lnL>
                    <a:lnR w="12700" cap="flat" cmpd="sng" algn="ctr">
                      <a:solidFill>
                        <a:srgbClr val="A7BEAE"/>
                      </a:solidFill>
                      <a:prstDash val="solid"/>
                      <a:round/>
                      <a:headEnd type="none" w="med" len="med"/>
                      <a:tailEnd type="none" w="med" len="med"/>
                    </a:lnR>
                    <a:lnT w="12700" cap="flat" cmpd="sng" algn="ctr">
                      <a:solidFill>
                        <a:srgbClr val="A7BEAE"/>
                      </a:solidFill>
                      <a:prstDash val="solid"/>
                      <a:round/>
                      <a:headEnd type="none" w="med" len="med"/>
                      <a:tailEnd type="none" w="med" len="med"/>
                    </a:lnT>
                    <a:lnB w="12700" cap="flat" cmpd="sng" algn="ctr">
                      <a:solidFill>
                        <a:srgbClr val="A7BEAE"/>
                      </a:solidFill>
                      <a:prstDash val="solid"/>
                      <a:round/>
                      <a:headEnd type="none" w="med" len="med"/>
                      <a:tailEnd type="none" w="med" len="med"/>
                    </a:lnB>
                  </a:tcPr>
                </a:tc>
                <a:tc>
                  <a:txBody>
                    <a:bodyPr/>
                    <a:lstStyle/>
                    <a:p>
                      <a:pPr marL="0" indent="0" algn="l">
                        <a:buNone/>
                      </a:pPr>
                      <a:r>
                        <a:rPr lang="en-US" sz="1200" dirty="0">
                          <a:solidFill>
                            <a:schemeClr val="accent1"/>
                          </a:solidFill>
                        </a:rPr>
                        <a:t>Upright posture, excellent layers</a:t>
                      </a:r>
                    </a:p>
                  </a:txBody>
                  <a:tcPr marL="121920" marR="121920" marT="60960" marB="60960" anchor="ctr">
                    <a:lnL w="12700" cap="flat" cmpd="sng" algn="ctr">
                      <a:solidFill>
                        <a:srgbClr val="A7BEAE"/>
                      </a:solidFill>
                      <a:prstDash val="solid"/>
                      <a:round/>
                      <a:headEnd type="none" w="med" len="med"/>
                      <a:tailEnd type="none" w="med" len="med"/>
                    </a:lnL>
                    <a:lnR w="12700" cap="flat" cmpd="sng" algn="ctr">
                      <a:solidFill>
                        <a:srgbClr val="A7BEAE"/>
                      </a:solidFill>
                      <a:prstDash val="solid"/>
                      <a:round/>
                      <a:headEnd type="none" w="med" len="med"/>
                      <a:tailEnd type="none" w="med" len="med"/>
                    </a:lnR>
                    <a:lnT w="12700" cap="flat" cmpd="sng" algn="ctr">
                      <a:solidFill>
                        <a:srgbClr val="A7BEAE"/>
                      </a:solidFill>
                      <a:prstDash val="solid"/>
                      <a:round/>
                      <a:headEnd type="none" w="med" len="med"/>
                      <a:tailEnd type="none" w="med" len="med"/>
                    </a:lnT>
                    <a:lnB w="12700" cap="flat" cmpd="sng" algn="ctr">
                      <a:solidFill>
                        <a:srgbClr val="A7BEAE"/>
                      </a:solidFill>
                      <a:prstDash val="solid"/>
                      <a:round/>
                      <a:headEnd type="none" w="med" len="med"/>
                      <a:tailEnd type="none" w="med" len="med"/>
                    </a:lnB>
                  </a:tcPr>
                </a:tc>
                <a:extLst>
                  <a:ext uri="{0D108BD9-81ED-4DB2-BD59-A6C34878D82A}">
                    <a16:rowId xmlns:a16="http://schemas.microsoft.com/office/drawing/2014/main" val="10004"/>
                  </a:ext>
                </a:extLst>
              </a:tr>
              <a:tr h="731520">
                <a:tc>
                  <a:txBody>
                    <a:bodyPr/>
                    <a:lstStyle/>
                    <a:p>
                      <a:pPr marL="0" indent="0" algn="l">
                        <a:buNone/>
                      </a:pPr>
                      <a:r>
                        <a:rPr lang="en-US" sz="1300" b="1" dirty="0">
                          <a:solidFill>
                            <a:schemeClr val="accent1"/>
                          </a:solidFill>
                        </a:rPr>
                        <a:t>Swedish Blue</a:t>
                      </a:r>
                      <a:endParaRPr lang="en-US" sz="1300" dirty="0">
                        <a:solidFill>
                          <a:schemeClr val="accent1"/>
                        </a:solidFill>
                      </a:endParaRPr>
                    </a:p>
                  </a:txBody>
                  <a:tcPr marL="121920" marR="121920" marT="60960" marB="60960" anchor="ctr">
                    <a:lnL w="12700" cap="flat" cmpd="sng" algn="ctr">
                      <a:solidFill>
                        <a:srgbClr val="A7BEAE"/>
                      </a:solidFill>
                      <a:prstDash val="solid"/>
                      <a:round/>
                      <a:headEnd type="none" w="med" len="med"/>
                      <a:tailEnd type="none" w="med" len="med"/>
                    </a:lnL>
                    <a:lnR w="12700" cap="flat" cmpd="sng" algn="ctr">
                      <a:solidFill>
                        <a:srgbClr val="A7BEAE"/>
                      </a:solidFill>
                      <a:prstDash val="solid"/>
                      <a:round/>
                      <a:headEnd type="none" w="med" len="med"/>
                      <a:tailEnd type="none" w="med" len="med"/>
                    </a:lnR>
                    <a:lnT w="12700" cap="flat" cmpd="sng" algn="ctr">
                      <a:solidFill>
                        <a:srgbClr val="A7BEAE"/>
                      </a:solidFill>
                      <a:prstDash val="solid"/>
                      <a:round/>
                      <a:headEnd type="none" w="med" len="med"/>
                      <a:tailEnd type="none" w="med" len="med"/>
                    </a:lnT>
                    <a:lnB w="12700" cap="flat" cmpd="sng" algn="ctr">
                      <a:solidFill>
                        <a:srgbClr val="A7BEAE"/>
                      </a:solidFill>
                      <a:prstDash val="solid"/>
                      <a:round/>
                      <a:headEnd type="none" w="med" len="med"/>
                      <a:tailEnd type="none" w="med" len="med"/>
                    </a:lnB>
                  </a:tcPr>
                </a:tc>
                <a:tc>
                  <a:txBody>
                    <a:bodyPr/>
                    <a:lstStyle/>
                    <a:p>
                      <a:pPr marL="0" indent="0" algn="l">
                        <a:buNone/>
                      </a:pPr>
                      <a:r>
                        <a:rPr lang="en-US" sz="1300" dirty="0">
                          <a:solidFill>
                            <a:schemeClr val="accent1"/>
                          </a:solidFill>
                        </a:rPr>
                        <a:t>Dual purpose</a:t>
                      </a:r>
                    </a:p>
                  </a:txBody>
                  <a:tcPr marL="121920" marR="121920" marT="60960" marB="60960" anchor="ctr">
                    <a:lnL w="12700" cap="flat" cmpd="sng" algn="ctr">
                      <a:solidFill>
                        <a:srgbClr val="A7BEAE"/>
                      </a:solidFill>
                      <a:prstDash val="solid"/>
                      <a:round/>
                      <a:headEnd type="none" w="med" len="med"/>
                      <a:tailEnd type="none" w="med" len="med"/>
                    </a:lnL>
                    <a:lnR w="12700" cap="flat" cmpd="sng" algn="ctr">
                      <a:solidFill>
                        <a:srgbClr val="A7BEAE"/>
                      </a:solidFill>
                      <a:prstDash val="solid"/>
                      <a:round/>
                      <a:headEnd type="none" w="med" len="med"/>
                      <a:tailEnd type="none" w="med" len="med"/>
                    </a:lnR>
                    <a:lnT w="12700" cap="flat" cmpd="sng" algn="ctr">
                      <a:solidFill>
                        <a:srgbClr val="A7BEAE"/>
                      </a:solidFill>
                      <a:prstDash val="solid"/>
                      <a:round/>
                      <a:headEnd type="none" w="med" len="med"/>
                      <a:tailEnd type="none" w="med" len="med"/>
                    </a:lnT>
                    <a:lnB w="12700" cap="flat" cmpd="sng" algn="ctr">
                      <a:solidFill>
                        <a:srgbClr val="A7BEAE"/>
                      </a:solidFill>
                      <a:prstDash val="solid"/>
                      <a:round/>
                      <a:headEnd type="none" w="med" len="med"/>
                      <a:tailEnd type="none" w="med" len="med"/>
                    </a:lnB>
                  </a:tcPr>
                </a:tc>
                <a:tc>
                  <a:txBody>
                    <a:bodyPr/>
                    <a:lstStyle/>
                    <a:p>
                      <a:pPr marL="0" indent="0" algn="l">
                        <a:buNone/>
                      </a:pPr>
                      <a:r>
                        <a:rPr lang="en-US" sz="1300" dirty="0">
                          <a:solidFill>
                            <a:schemeClr val="accent1"/>
                          </a:solidFill>
                        </a:rPr>
                        <a:t>2.7-3.6kg</a:t>
                      </a:r>
                    </a:p>
                  </a:txBody>
                  <a:tcPr marL="121920" marR="121920" marT="60960" marB="60960" anchor="ctr">
                    <a:lnL w="12700" cap="flat" cmpd="sng" algn="ctr">
                      <a:solidFill>
                        <a:srgbClr val="A7BEAE"/>
                      </a:solidFill>
                      <a:prstDash val="solid"/>
                      <a:round/>
                      <a:headEnd type="none" w="med" len="med"/>
                      <a:tailEnd type="none" w="med" len="med"/>
                    </a:lnL>
                    <a:lnR w="12700" cap="flat" cmpd="sng" algn="ctr">
                      <a:solidFill>
                        <a:srgbClr val="A7BEAE"/>
                      </a:solidFill>
                      <a:prstDash val="solid"/>
                      <a:round/>
                      <a:headEnd type="none" w="med" len="med"/>
                      <a:tailEnd type="none" w="med" len="med"/>
                    </a:lnR>
                    <a:lnT w="12700" cap="flat" cmpd="sng" algn="ctr">
                      <a:solidFill>
                        <a:srgbClr val="A7BEAE"/>
                      </a:solidFill>
                      <a:prstDash val="solid"/>
                      <a:round/>
                      <a:headEnd type="none" w="med" len="med"/>
                      <a:tailEnd type="none" w="med" len="med"/>
                    </a:lnT>
                    <a:lnB w="12700" cap="flat" cmpd="sng" algn="ctr">
                      <a:solidFill>
                        <a:srgbClr val="A7BEAE"/>
                      </a:solidFill>
                      <a:prstDash val="solid"/>
                      <a:round/>
                      <a:headEnd type="none" w="med" len="med"/>
                      <a:tailEnd type="none" w="med" len="med"/>
                    </a:lnB>
                  </a:tcPr>
                </a:tc>
                <a:tc>
                  <a:txBody>
                    <a:bodyPr/>
                    <a:lstStyle/>
                    <a:p>
                      <a:pPr marL="0" indent="0" algn="l">
                        <a:buNone/>
                      </a:pPr>
                      <a:r>
                        <a:rPr lang="en-US" sz="1300" dirty="0">
                          <a:solidFill>
                            <a:schemeClr val="accent1"/>
                          </a:solidFill>
                        </a:rPr>
                        <a:t>150-200</a:t>
                      </a:r>
                    </a:p>
                  </a:txBody>
                  <a:tcPr marL="121920" marR="121920" marT="60960" marB="60960" anchor="ctr">
                    <a:lnL w="12700" cap="flat" cmpd="sng" algn="ctr">
                      <a:solidFill>
                        <a:srgbClr val="A7BEAE"/>
                      </a:solidFill>
                      <a:prstDash val="solid"/>
                      <a:round/>
                      <a:headEnd type="none" w="med" len="med"/>
                      <a:tailEnd type="none" w="med" len="med"/>
                    </a:lnL>
                    <a:lnR w="12700" cap="flat" cmpd="sng" algn="ctr">
                      <a:solidFill>
                        <a:srgbClr val="A7BEAE"/>
                      </a:solidFill>
                      <a:prstDash val="solid"/>
                      <a:round/>
                      <a:headEnd type="none" w="med" len="med"/>
                      <a:tailEnd type="none" w="med" len="med"/>
                    </a:lnR>
                    <a:lnT w="12700" cap="flat" cmpd="sng" algn="ctr">
                      <a:solidFill>
                        <a:srgbClr val="A7BEAE"/>
                      </a:solidFill>
                      <a:prstDash val="solid"/>
                      <a:round/>
                      <a:headEnd type="none" w="med" len="med"/>
                      <a:tailEnd type="none" w="med" len="med"/>
                    </a:lnT>
                    <a:lnB w="12700" cap="flat" cmpd="sng" algn="ctr">
                      <a:solidFill>
                        <a:srgbClr val="A7BEAE"/>
                      </a:solidFill>
                      <a:prstDash val="solid"/>
                      <a:round/>
                      <a:headEnd type="none" w="med" len="med"/>
                      <a:tailEnd type="none" w="med" len="med"/>
                    </a:lnB>
                  </a:tcPr>
                </a:tc>
                <a:tc>
                  <a:txBody>
                    <a:bodyPr/>
                    <a:lstStyle/>
                    <a:p>
                      <a:pPr marL="0" indent="0" algn="l">
                        <a:buNone/>
                      </a:pPr>
                      <a:r>
                        <a:rPr lang="en-US" sz="1300" dirty="0">
                          <a:solidFill>
                            <a:schemeClr val="accent1"/>
                          </a:solidFill>
                        </a:rPr>
                        <a:t>10-12 wks</a:t>
                      </a:r>
                    </a:p>
                  </a:txBody>
                  <a:tcPr marL="121920" marR="121920" marT="60960" marB="60960" anchor="ctr">
                    <a:lnL w="12700" cap="flat" cmpd="sng" algn="ctr">
                      <a:solidFill>
                        <a:srgbClr val="A7BEAE"/>
                      </a:solidFill>
                      <a:prstDash val="solid"/>
                      <a:round/>
                      <a:headEnd type="none" w="med" len="med"/>
                      <a:tailEnd type="none" w="med" len="med"/>
                    </a:lnL>
                    <a:lnR w="12700" cap="flat" cmpd="sng" algn="ctr">
                      <a:solidFill>
                        <a:srgbClr val="A7BEAE"/>
                      </a:solidFill>
                      <a:prstDash val="solid"/>
                      <a:round/>
                      <a:headEnd type="none" w="med" len="med"/>
                      <a:tailEnd type="none" w="med" len="med"/>
                    </a:lnR>
                    <a:lnT w="12700" cap="flat" cmpd="sng" algn="ctr">
                      <a:solidFill>
                        <a:srgbClr val="A7BEAE"/>
                      </a:solidFill>
                      <a:prstDash val="solid"/>
                      <a:round/>
                      <a:headEnd type="none" w="med" len="med"/>
                      <a:tailEnd type="none" w="med" len="med"/>
                    </a:lnT>
                    <a:lnB w="12700" cap="flat" cmpd="sng" algn="ctr">
                      <a:solidFill>
                        <a:srgbClr val="A7BEAE"/>
                      </a:solidFill>
                      <a:prstDash val="solid"/>
                      <a:round/>
                      <a:headEnd type="none" w="med" len="med"/>
                      <a:tailEnd type="none" w="med" len="med"/>
                    </a:lnB>
                  </a:tcPr>
                </a:tc>
                <a:tc>
                  <a:txBody>
                    <a:bodyPr/>
                    <a:lstStyle/>
                    <a:p>
                      <a:pPr marL="0" indent="0" algn="l">
                        <a:buNone/>
                      </a:pPr>
                      <a:r>
                        <a:rPr lang="en-US" sz="1200" dirty="0">
                          <a:solidFill>
                            <a:schemeClr val="accent1"/>
                          </a:solidFill>
                        </a:rPr>
                        <a:t>Calm, good meat and egg production</a:t>
                      </a:r>
                    </a:p>
                  </a:txBody>
                  <a:tcPr marL="121920" marR="121920" marT="60960" marB="60960" anchor="ctr">
                    <a:lnL w="12700" cap="flat" cmpd="sng" algn="ctr">
                      <a:solidFill>
                        <a:srgbClr val="A7BEAE"/>
                      </a:solidFill>
                      <a:prstDash val="solid"/>
                      <a:round/>
                      <a:headEnd type="none" w="med" len="med"/>
                      <a:tailEnd type="none" w="med" len="med"/>
                    </a:lnL>
                    <a:lnR w="12700" cap="flat" cmpd="sng" algn="ctr">
                      <a:solidFill>
                        <a:srgbClr val="A7BEAE"/>
                      </a:solidFill>
                      <a:prstDash val="solid"/>
                      <a:round/>
                      <a:headEnd type="none" w="med" len="med"/>
                      <a:tailEnd type="none" w="med" len="med"/>
                    </a:lnR>
                    <a:lnT w="12700" cap="flat" cmpd="sng" algn="ctr">
                      <a:solidFill>
                        <a:srgbClr val="A7BEAE"/>
                      </a:solidFill>
                      <a:prstDash val="solid"/>
                      <a:round/>
                      <a:headEnd type="none" w="med" len="med"/>
                      <a:tailEnd type="none" w="med" len="med"/>
                    </a:lnT>
                    <a:lnB w="12700" cap="flat" cmpd="sng" algn="ctr">
                      <a:solidFill>
                        <a:srgbClr val="A7BEAE"/>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
        <p:nvSpPr>
          <p:cNvPr id="4" name="Shape 1"/>
          <p:cNvSpPr/>
          <p:nvPr/>
        </p:nvSpPr>
        <p:spPr>
          <a:xfrm>
            <a:off x="365760" y="5516880"/>
            <a:ext cx="10972800" cy="1188720"/>
          </a:xfrm>
          <a:prstGeom prst="rect">
            <a:avLst/>
          </a:prstGeom>
          <a:solidFill>
            <a:srgbClr val="E7E8D1"/>
          </a:solidFill>
          <a:ln w="12700">
            <a:solidFill>
              <a:srgbClr val="A7BEAE"/>
            </a:solidFill>
            <a:prstDash val="solid"/>
          </a:ln>
        </p:spPr>
        <p:txBody>
          <a:bodyPr/>
          <a:lstStyle/>
          <a:p>
            <a:endParaRPr lang="en-US" sz="2400"/>
          </a:p>
        </p:txBody>
      </p:sp>
      <p:sp>
        <p:nvSpPr>
          <p:cNvPr id="5" name="Text 2"/>
          <p:cNvSpPr/>
          <p:nvPr/>
        </p:nvSpPr>
        <p:spPr>
          <a:xfrm>
            <a:off x="731520" y="5425440"/>
            <a:ext cx="10728960" cy="365760"/>
          </a:xfrm>
          <a:prstGeom prst="rect">
            <a:avLst/>
          </a:prstGeom>
          <a:noFill/>
          <a:ln/>
        </p:spPr>
        <p:txBody>
          <a:bodyPr wrap="square" rtlCol="0" anchor="ctr"/>
          <a:lstStyle/>
          <a:p>
            <a:r>
              <a:rPr lang="en-US" sz="1733" b="1" dirty="0">
                <a:solidFill>
                  <a:srgbClr val="2C3E50"/>
                </a:solidFill>
              </a:rPr>
              <a:t>Breed Selection Recommendations for Ghana:</a:t>
            </a:r>
            <a:endParaRPr lang="en-US" sz="1733" dirty="0"/>
          </a:p>
        </p:txBody>
      </p:sp>
      <p:sp>
        <p:nvSpPr>
          <p:cNvPr id="6" name="Text 3"/>
          <p:cNvSpPr/>
          <p:nvPr/>
        </p:nvSpPr>
        <p:spPr>
          <a:xfrm>
            <a:off x="853440" y="5913120"/>
            <a:ext cx="10485120" cy="365760"/>
          </a:xfrm>
          <a:prstGeom prst="rect">
            <a:avLst/>
          </a:prstGeom>
          <a:noFill/>
          <a:ln/>
        </p:spPr>
        <p:txBody>
          <a:bodyPr wrap="square" rtlCol="0" anchor="ctr"/>
          <a:lstStyle/>
          <a:p>
            <a:pPr marL="457189" indent="-457189">
              <a:buSzPct val="100000"/>
              <a:buChar char="•"/>
            </a:pPr>
            <a:r>
              <a:rPr lang="en-US" sz="1467" dirty="0">
                <a:solidFill>
                  <a:srgbClr val="2C3E50"/>
                </a:solidFill>
              </a:rPr>
              <a:t>Meat production: Muscovy (most popular) or Pekin (fastest growth)</a:t>
            </a:r>
            <a:endParaRPr lang="en-US" sz="1467" dirty="0"/>
          </a:p>
          <a:p>
            <a:pPr marL="457189" indent="-457189">
              <a:buSzPct val="100000"/>
              <a:buChar char="•"/>
            </a:pPr>
            <a:r>
              <a:rPr lang="en-US" sz="1467" dirty="0">
                <a:solidFill>
                  <a:srgbClr val="2C3E50"/>
                </a:solidFill>
              </a:rPr>
              <a:t>Egg production: Khaki Campbell or Indian Runner</a:t>
            </a:r>
            <a:endParaRPr lang="en-US" sz="1467" dirty="0"/>
          </a:p>
          <a:p>
            <a:pPr marL="457189" indent="-457189">
              <a:buSzPct val="100000"/>
              <a:buChar char="•"/>
            </a:pPr>
            <a:r>
              <a:rPr lang="en-US" sz="1467" dirty="0">
                <a:solidFill>
                  <a:srgbClr val="2C3E50"/>
                </a:solidFill>
              </a:rPr>
              <a:t>Small farms/backyard: Muscovy (lowest input, dual purpose)</a:t>
            </a:r>
            <a:endParaRPr lang="en-US" sz="1467" dirty="0"/>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609600" y="365760"/>
            <a:ext cx="10972800" cy="731520"/>
          </a:xfrm>
          <a:prstGeom prst="rect">
            <a:avLst/>
          </a:prstGeom>
          <a:noFill/>
          <a:ln/>
        </p:spPr>
        <p:txBody>
          <a:bodyPr wrap="square" rtlCol="0" anchor="ctr"/>
          <a:lstStyle/>
          <a:p>
            <a:r>
              <a:rPr lang="en-US" sz="4800" b="1" dirty="0">
                <a:solidFill>
                  <a:schemeClr val="accent1"/>
                </a:solidFill>
              </a:rPr>
              <a:t>Duck Farming Business in Ghana</a:t>
            </a:r>
            <a:endParaRPr lang="en-US" sz="4800" dirty="0">
              <a:solidFill>
                <a:schemeClr val="accent1"/>
              </a:solidFill>
            </a:endParaRPr>
          </a:p>
        </p:txBody>
      </p:sp>
      <p:sp>
        <p:nvSpPr>
          <p:cNvPr id="3" name="Shape 1"/>
          <p:cNvSpPr/>
          <p:nvPr/>
        </p:nvSpPr>
        <p:spPr>
          <a:xfrm>
            <a:off x="609600" y="1219200"/>
            <a:ext cx="5364480" cy="5120640"/>
          </a:xfrm>
          <a:prstGeom prst="rect">
            <a:avLst/>
          </a:prstGeom>
          <a:solidFill>
            <a:srgbClr val="FFFFFF"/>
          </a:solidFill>
          <a:ln w="12700">
            <a:solidFill>
              <a:srgbClr val="A7BEAE"/>
            </a:solidFill>
            <a:prstDash val="solid"/>
          </a:ln>
        </p:spPr>
        <p:txBody>
          <a:bodyPr/>
          <a:lstStyle/>
          <a:p>
            <a:endParaRPr lang="en-US" sz="2400"/>
          </a:p>
        </p:txBody>
      </p:sp>
      <p:sp>
        <p:nvSpPr>
          <p:cNvPr id="4" name="Text 2"/>
          <p:cNvSpPr/>
          <p:nvPr/>
        </p:nvSpPr>
        <p:spPr>
          <a:xfrm>
            <a:off x="731520" y="1402080"/>
            <a:ext cx="5120640" cy="487680"/>
          </a:xfrm>
          <a:prstGeom prst="rect">
            <a:avLst/>
          </a:prstGeom>
          <a:noFill/>
          <a:ln/>
        </p:spPr>
        <p:txBody>
          <a:bodyPr wrap="square" rtlCol="0" anchor="ctr"/>
          <a:lstStyle/>
          <a:p>
            <a:r>
              <a:rPr lang="en-US" sz="2400" b="1" dirty="0">
                <a:solidFill>
                  <a:srgbClr val="B85042"/>
                </a:solidFill>
              </a:rPr>
              <a:t>Business Opportunities</a:t>
            </a:r>
            <a:endParaRPr lang="en-US" sz="2400" dirty="0"/>
          </a:p>
        </p:txBody>
      </p:sp>
      <p:sp>
        <p:nvSpPr>
          <p:cNvPr id="5" name="Text 3"/>
          <p:cNvSpPr/>
          <p:nvPr/>
        </p:nvSpPr>
        <p:spPr>
          <a:xfrm>
            <a:off x="853440" y="2011680"/>
            <a:ext cx="4876800" cy="4145280"/>
          </a:xfrm>
          <a:prstGeom prst="rect">
            <a:avLst/>
          </a:prstGeom>
          <a:noFill/>
          <a:ln/>
        </p:spPr>
        <p:txBody>
          <a:bodyPr wrap="square" rtlCol="0" anchor="ctr"/>
          <a:lstStyle/>
          <a:p>
            <a:pPr marL="457189" indent="-457189">
              <a:buSzPct val="100000"/>
              <a:buChar char="•"/>
            </a:pPr>
            <a:r>
              <a:rPr lang="en-US" sz="1600" dirty="0">
                <a:solidFill>
                  <a:srgbClr val="2C3E50"/>
                </a:solidFill>
              </a:rPr>
              <a:t>Low start-up capital (minimum 12 ducks)</a:t>
            </a:r>
            <a:endParaRPr lang="en-US" sz="1600" dirty="0"/>
          </a:p>
          <a:p>
            <a:pPr marL="457189" indent="-457189">
              <a:buSzPct val="100000"/>
              <a:buChar char="•"/>
            </a:pPr>
            <a:r>
              <a:rPr lang="en-US" sz="1600" dirty="0">
                <a:solidFill>
                  <a:srgbClr val="2C3E50"/>
                </a:solidFill>
              </a:rPr>
              <a:t>Duck meat is premium product (higher prices)</a:t>
            </a:r>
            <a:endParaRPr lang="en-US" sz="1600" dirty="0"/>
          </a:p>
          <a:p>
            <a:pPr marL="457189" indent="-457189">
              <a:buSzPct val="100000"/>
              <a:buChar char="•"/>
            </a:pPr>
            <a:r>
              <a:rPr lang="en-US" sz="1600" dirty="0">
                <a:solidFill>
                  <a:srgbClr val="2C3E50"/>
                </a:solidFill>
              </a:rPr>
              <a:t>Duck eggs larger, richer than chicken eggs</a:t>
            </a:r>
            <a:endParaRPr lang="en-US" sz="1600" dirty="0"/>
          </a:p>
          <a:p>
            <a:pPr marL="457189" indent="-457189">
              <a:buSzPct val="100000"/>
              <a:buChar char="•"/>
            </a:pPr>
            <a:r>
              <a:rPr lang="en-US" sz="1600" dirty="0">
                <a:solidFill>
                  <a:srgbClr val="2C3E50"/>
                </a:solidFill>
              </a:rPr>
              <a:t>Growing market from Asian communities</a:t>
            </a:r>
            <a:endParaRPr lang="en-US" sz="1600" dirty="0"/>
          </a:p>
          <a:p>
            <a:pPr marL="457189" indent="-457189">
              <a:buSzPct val="100000"/>
              <a:buChar char="•"/>
            </a:pPr>
            <a:r>
              <a:rPr lang="en-US" sz="1600" dirty="0">
                <a:solidFill>
                  <a:srgbClr val="2C3E50"/>
                </a:solidFill>
              </a:rPr>
              <a:t>Hotels and restaurants seeking duck meat</a:t>
            </a:r>
            <a:endParaRPr lang="en-US" sz="1600" dirty="0"/>
          </a:p>
          <a:p>
            <a:pPr marL="457189" indent="-457189">
              <a:buSzPct val="100000"/>
              <a:buChar char="•"/>
            </a:pPr>
            <a:r>
              <a:rPr lang="en-US" sz="1600" dirty="0">
                <a:solidFill>
                  <a:srgbClr val="2C3E50"/>
                </a:solidFill>
              </a:rPr>
              <a:t>Ducks live longer than chickens</a:t>
            </a:r>
            <a:endParaRPr lang="en-US" sz="1600" dirty="0"/>
          </a:p>
          <a:p>
            <a:pPr marL="457189" indent="-457189">
              <a:buSzPct val="100000"/>
              <a:buChar char="•"/>
            </a:pPr>
            <a:r>
              <a:rPr lang="en-US" sz="1600" dirty="0">
                <a:solidFill>
                  <a:srgbClr val="2C3E50"/>
                </a:solidFill>
              </a:rPr>
              <a:t>Can integrate with crop farming</a:t>
            </a:r>
            <a:endParaRPr lang="en-US" sz="1600" dirty="0"/>
          </a:p>
          <a:p>
            <a:pPr marL="457189" indent="-457189">
              <a:buSzPct val="100000"/>
              <a:buChar char="•"/>
            </a:pPr>
            <a:r>
              <a:rPr lang="en-US" sz="1600" dirty="0">
                <a:solidFill>
                  <a:srgbClr val="2C3E50"/>
                </a:solidFill>
              </a:rPr>
              <a:t>Ducks provide pest control services</a:t>
            </a:r>
            <a:endParaRPr lang="en-US" sz="1600" dirty="0"/>
          </a:p>
          <a:p>
            <a:pPr marL="457189" indent="-457189">
              <a:buSzPct val="100000"/>
              <a:buChar char="•"/>
            </a:pPr>
            <a:r>
              <a:rPr lang="en-US" sz="1600" dirty="0">
                <a:solidFill>
                  <a:srgbClr val="2C3E50"/>
                </a:solidFill>
              </a:rPr>
              <a:t>Duck manure excellent fertilizer</a:t>
            </a:r>
            <a:endParaRPr lang="en-US" sz="1600" dirty="0"/>
          </a:p>
        </p:txBody>
      </p:sp>
      <p:sp>
        <p:nvSpPr>
          <p:cNvPr id="6" name="Shape 4"/>
          <p:cNvSpPr/>
          <p:nvPr/>
        </p:nvSpPr>
        <p:spPr>
          <a:xfrm>
            <a:off x="6217920" y="1219200"/>
            <a:ext cx="5364480" cy="5120640"/>
          </a:xfrm>
          <a:prstGeom prst="rect">
            <a:avLst/>
          </a:prstGeom>
          <a:solidFill>
            <a:srgbClr val="FFFFFF"/>
          </a:solidFill>
          <a:ln w="12700">
            <a:solidFill>
              <a:srgbClr val="A7BEAE"/>
            </a:solidFill>
            <a:prstDash val="solid"/>
          </a:ln>
        </p:spPr>
        <p:txBody>
          <a:bodyPr/>
          <a:lstStyle/>
          <a:p>
            <a:endParaRPr lang="en-US" sz="2400"/>
          </a:p>
        </p:txBody>
      </p:sp>
      <p:sp>
        <p:nvSpPr>
          <p:cNvPr id="7" name="Text 5"/>
          <p:cNvSpPr/>
          <p:nvPr/>
        </p:nvSpPr>
        <p:spPr>
          <a:xfrm>
            <a:off x="6339840" y="1402080"/>
            <a:ext cx="5120640" cy="487680"/>
          </a:xfrm>
          <a:prstGeom prst="rect">
            <a:avLst/>
          </a:prstGeom>
          <a:noFill/>
          <a:ln/>
        </p:spPr>
        <p:txBody>
          <a:bodyPr wrap="square" rtlCol="0" anchor="ctr"/>
          <a:lstStyle/>
          <a:p>
            <a:r>
              <a:rPr lang="en-US" sz="2400" b="1" dirty="0">
                <a:solidFill>
                  <a:srgbClr val="B85042"/>
                </a:solidFill>
              </a:rPr>
              <a:t>Overcoming Challenges</a:t>
            </a:r>
            <a:endParaRPr lang="en-US" sz="2400" dirty="0"/>
          </a:p>
        </p:txBody>
      </p:sp>
      <p:sp>
        <p:nvSpPr>
          <p:cNvPr id="8" name="Text 6"/>
          <p:cNvSpPr/>
          <p:nvPr/>
        </p:nvSpPr>
        <p:spPr>
          <a:xfrm>
            <a:off x="6339840" y="2011680"/>
            <a:ext cx="5120640" cy="4145280"/>
          </a:xfrm>
          <a:prstGeom prst="rect">
            <a:avLst/>
          </a:prstGeom>
          <a:noFill/>
          <a:ln/>
        </p:spPr>
        <p:txBody>
          <a:bodyPr wrap="square" rtlCol="0" anchor="ctr"/>
          <a:lstStyle/>
          <a:p>
            <a:r>
              <a:rPr lang="en-US" sz="1467" b="1" dirty="0">
                <a:solidFill>
                  <a:srgbClr val="2C3E50"/>
                </a:solidFill>
              </a:rPr>
              <a:t>Challenge: Cultural myths about ducks</a:t>
            </a:r>
            <a:endParaRPr lang="en-US" sz="1467" dirty="0"/>
          </a:p>
          <a:p>
            <a:r>
              <a:rPr lang="en-US" sz="1467" dirty="0">
                <a:solidFill>
                  <a:srgbClr val="2C3E50"/>
                </a:solidFill>
              </a:rPr>
              <a:t>Solution: Education on duck benefits</a:t>
            </a:r>
            <a:endParaRPr lang="en-US" sz="1467" dirty="0"/>
          </a:p>
          <a:p>
            <a:r>
              <a:rPr lang="en-US" sz="1467" b="1" dirty="0">
                <a:solidFill>
                  <a:srgbClr val="2C3E50"/>
                </a:solidFill>
              </a:rPr>
              <a:t>Challenge: Limited technical knowledge</a:t>
            </a:r>
            <a:endParaRPr lang="en-US" sz="1467" dirty="0"/>
          </a:p>
          <a:p>
            <a:r>
              <a:rPr lang="en-US" sz="1467" dirty="0">
                <a:solidFill>
                  <a:srgbClr val="2C3E50"/>
                </a:solidFill>
              </a:rPr>
              <a:t>Solution: Training programs, extension services</a:t>
            </a:r>
            <a:endParaRPr lang="en-US" sz="1467" dirty="0"/>
          </a:p>
          <a:p>
            <a:r>
              <a:rPr lang="en-US" sz="1467" b="1" dirty="0">
                <a:solidFill>
                  <a:srgbClr val="2C3E50"/>
                </a:solidFill>
              </a:rPr>
              <a:t>Challenge: Lack of processing facilities</a:t>
            </a:r>
            <a:endParaRPr lang="en-US" sz="1467" dirty="0"/>
          </a:p>
          <a:p>
            <a:r>
              <a:rPr lang="en-US" sz="1467" dirty="0">
                <a:solidFill>
                  <a:srgbClr val="2C3E50"/>
                </a:solidFill>
              </a:rPr>
              <a:t>Solution: Partner with restaurants, direct sales</a:t>
            </a:r>
            <a:endParaRPr lang="en-US" sz="1467" dirty="0"/>
          </a:p>
          <a:p>
            <a:r>
              <a:rPr lang="en-US" sz="1467" b="1" dirty="0">
                <a:solidFill>
                  <a:srgbClr val="2C3E50"/>
                </a:solidFill>
              </a:rPr>
              <a:t>Challenge: Feed costs</a:t>
            </a:r>
            <a:endParaRPr lang="en-US" sz="1467" dirty="0"/>
          </a:p>
          <a:p>
            <a:r>
              <a:rPr lang="en-US" sz="1467" dirty="0">
                <a:solidFill>
                  <a:srgbClr val="2C3E50"/>
                </a:solidFill>
              </a:rPr>
              <a:t>Solution: Maximize foraging, local grains</a:t>
            </a:r>
            <a:endParaRPr lang="en-US" sz="1467" dirty="0"/>
          </a:p>
          <a:p>
            <a:r>
              <a:rPr lang="en-US" sz="1467" b="1" dirty="0">
                <a:solidFill>
                  <a:srgbClr val="2C3E50"/>
                </a:solidFill>
              </a:rPr>
              <a:t>Challenge: Market development</a:t>
            </a:r>
            <a:endParaRPr lang="en-US" sz="1467" dirty="0"/>
          </a:p>
          <a:p>
            <a:r>
              <a:rPr lang="en-US" sz="1467" dirty="0">
                <a:solidFill>
                  <a:srgbClr val="2C3E50"/>
                </a:solidFill>
              </a:rPr>
              <a:t>Solution: Target hotels, Chinese restaurants</a:t>
            </a:r>
            <a:endParaRPr lang="en-US" sz="1467" dirty="0"/>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609600" y="365760"/>
            <a:ext cx="10972800" cy="731520"/>
          </a:xfrm>
          <a:prstGeom prst="rect">
            <a:avLst/>
          </a:prstGeom>
          <a:noFill/>
          <a:ln/>
        </p:spPr>
        <p:txBody>
          <a:bodyPr wrap="square" rtlCol="0" anchor="ctr"/>
          <a:lstStyle/>
          <a:p>
            <a:r>
              <a:rPr lang="en-US" sz="4800" b="1" dirty="0">
                <a:solidFill>
                  <a:schemeClr val="accent1"/>
                </a:solidFill>
              </a:rPr>
              <a:t>Duck Production Systems in Ghana</a:t>
            </a:r>
            <a:endParaRPr lang="en-US" sz="4800" dirty="0">
              <a:solidFill>
                <a:schemeClr val="accent1"/>
              </a:solidFill>
            </a:endParaRPr>
          </a:p>
        </p:txBody>
      </p:sp>
      <p:sp>
        <p:nvSpPr>
          <p:cNvPr id="3" name="Shape 1"/>
          <p:cNvSpPr/>
          <p:nvPr/>
        </p:nvSpPr>
        <p:spPr>
          <a:xfrm>
            <a:off x="609600" y="1219200"/>
            <a:ext cx="5364480" cy="1828800"/>
          </a:xfrm>
          <a:prstGeom prst="rect">
            <a:avLst/>
          </a:prstGeom>
          <a:solidFill>
            <a:srgbClr val="FFFFFF"/>
          </a:solidFill>
          <a:ln w="12700">
            <a:solidFill>
              <a:srgbClr val="A7BEAE"/>
            </a:solidFill>
            <a:prstDash val="solid"/>
          </a:ln>
        </p:spPr>
        <p:txBody>
          <a:bodyPr/>
          <a:lstStyle/>
          <a:p>
            <a:endParaRPr lang="en-US" sz="2400"/>
          </a:p>
        </p:txBody>
      </p:sp>
      <p:sp>
        <p:nvSpPr>
          <p:cNvPr id="4" name="Text 2"/>
          <p:cNvSpPr/>
          <p:nvPr/>
        </p:nvSpPr>
        <p:spPr>
          <a:xfrm>
            <a:off x="731520" y="1402080"/>
            <a:ext cx="5120640" cy="365760"/>
          </a:xfrm>
          <a:prstGeom prst="rect">
            <a:avLst/>
          </a:prstGeom>
          <a:noFill/>
          <a:ln/>
        </p:spPr>
        <p:txBody>
          <a:bodyPr wrap="square" rtlCol="0" anchor="ctr"/>
          <a:lstStyle/>
          <a:p>
            <a:r>
              <a:rPr lang="en-US" sz="1867" b="1" dirty="0">
                <a:solidFill>
                  <a:srgbClr val="B85042"/>
                </a:solidFill>
              </a:rPr>
              <a:t>Small Home Flock (12-50 ducks)</a:t>
            </a:r>
            <a:endParaRPr lang="en-US" sz="1867" dirty="0"/>
          </a:p>
        </p:txBody>
      </p:sp>
      <p:sp>
        <p:nvSpPr>
          <p:cNvPr id="5" name="Text 3"/>
          <p:cNvSpPr/>
          <p:nvPr/>
        </p:nvSpPr>
        <p:spPr>
          <a:xfrm>
            <a:off x="853440" y="1889760"/>
            <a:ext cx="4876800" cy="853440"/>
          </a:xfrm>
          <a:prstGeom prst="rect">
            <a:avLst/>
          </a:prstGeom>
          <a:noFill/>
          <a:ln/>
        </p:spPr>
        <p:txBody>
          <a:bodyPr wrap="square" rtlCol="0" anchor="ctr"/>
          <a:lstStyle/>
          <a:p>
            <a:pPr marL="457189" indent="-457189">
              <a:buSzPct val="100000"/>
              <a:buChar char="•"/>
            </a:pPr>
            <a:r>
              <a:rPr lang="en-US" sz="1467" dirty="0">
                <a:solidFill>
                  <a:srgbClr val="2C3E50"/>
                </a:solidFill>
              </a:rPr>
              <a:t>Simple shelter, yard space, basic fencing</a:t>
            </a:r>
            <a:endParaRPr lang="en-US" sz="1467" dirty="0"/>
          </a:p>
          <a:p>
            <a:pPr marL="457189" indent="-457189">
              <a:buSzPct val="100000"/>
              <a:buChar char="•"/>
            </a:pPr>
            <a:r>
              <a:rPr lang="en-US" sz="1467" dirty="0">
                <a:solidFill>
                  <a:srgbClr val="2C3E50"/>
                </a:solidFill>
              </a:rPr>
              <a:t>Feed hopper, waterers</a:t>
            </a:r>
            <a:endParaRPr lang="en-US" sz="1467" dirty="0"/>
          </a:p>
          <a:p>
            <a:pPr marL="457189" indent="-457189">
              <a:buSzPct val="100000"/>
              <a:buChar char="•"/>
            </a:pPr>
            <a:r>
              <a:rPr lang="en-US" sz="1467" dirty="0">
                <a:solidFill>
                  <a:srgbClr val="2C3E50"/>
                </a:solidFill>
              </a:rPr>
              <a:t>Foraging supplemented with grains</a:t>
            </a:r>
            <a:endParaRPr lang="en-US" sz="1467" dirty="0"/>
          </a:p>
        </p:txBody>
      </p:sp>
      <p:sp>
        <p:nvSpPr>
          <p:cNvPr id="6" name="Shape 4"/>
          <p:cNvSpPr/>
          <p:nvPr/>
        </p:nvSpPr>
        <p:spPr>
          <a:xfrm>
            <a:off x="6217920" y="1219200"/>
            <a:ext cx="5364480" cy="1828800"/>
          </a:xfrm>
          <a:prstGeom prst="rect">
            <a:avLst/>
          </a:prstGeom>
          <a:solidFill>
            <a:srgbClr val="FFFFFF"/>
          </a:solidFill>
          <a:ln w="12700">
            <a:solidFill>
              <a:srgbClr val="A7BEAE"/>
            </a:solidFill>
            <a:prstDash val="solid"/>
          </a:ln>
        </p:spPr>
        <p:txBody>
          <a:bodyPr/>
          <a:lstStyle/>
          <a:p>
            <a:endParaRPr lang="en-US" sz="2400"/>
          </a:p>
        </p:txBody>
      </p:sp>
      <p:sp>
        <p:nvSpPr>
          <p:cNvPr id="7" name="Text 5"/>
          <p:cNvSpPr/>
          <p:nvPr/>
        </p:nvSpPr>
        <p:spPr>
          <a:xfrm>
            <a:off x="6339840" y="1402080"/>
            <a:ext cx="5120640" cy="365760"/>
          </a:xfrm>
          <a:prstGeom prst="rect">
            <a:avLst/>
          </a:prstGeom>
          <a:noFill/>
          <a:ln/>
        </p:spPr>
        <p:txBody>
          <a:bodyPr wrap="square" rtlCol="0" anchor="ctr"/>
          <a:lstStyle/>
          <a:p>
            <a:r>
              <a:rPr lang="en-US" sz="1867" b="1" dirty="0">
                <a:solidFill>
                  <a:srgbClr val="B85042"/>
                </a:solidFill>
              </a:rPr>
              <a:t>Free-Range with Water Access</a:t>
            </a:r>
            <a:endParaRPr lang="en-US" sz="1867" dirty="0"/>
          </a:p>
        </p:txBody>
      </p:sp>
      <p:sp>
        <p:nvSpPr>
          <p:cNvPr id="8" name="Text 6"/>
          <p:cNvSpPr/>
          <p:nvPr/>
        </p:nvSpPr>
        <p:spPr>
          <a:xfrm>
            <a:off x="6339840" y="1889760"/>
            <a:ext cx="5120640" cy="853440"/>
          </a:xfrm>
          <a:prstGeom prst="rect">
            <a:avLst/>
          </a:prstGeom>
          <a:noFill/>
          <a:ln/>
        </p:spPr>
        <p:txBody>
          <a:bodyPr wrap="square" rtlCol="0" anchor="ctr"/>
          <a:lstStyle/>
          <a:p>
            <a:pPr marL="457189" indent="-457189">
              <a:buSzPct val="100000"/>
              <a:buChar char="•"/>
            </a:pPr>
            <a:r>
              <a:rPr lang="en-US" sz="1467" dirty="0">
                <a:solidFill>
                  <a:srgbClr val="2C3E50"/>
                </a:solidFill>
              </a:rPr>
              <a:t>Nearby dry sheltered area for night/nesting</a:t>
            </a:r>
            <a:endParaRPr lang="en-US" sz="1467" dirty="0"/>
          </a:p>
          <a:p>
            <a:pPr marL="457189" indent="-457189">
              <a:buSzPct val="100000"/>
              <a:buChar char="•"/>
            </a:pPr>
            <a:r>
              <a:rPr lang="en-US" sz="1467" dirty="0">
                <a:solidFill>
                  <a:srgbClr val="2C3E50"/>
                </a:solidFill>
              </a:rPr>
              <a:t>Can combine with fish farming (tilapia)</a:t>
            </a:r>
            <a:endParaRPr lang="en-US" sz="1467" dirty="0"/>
          </a:p>
          <a:p>
            <a:pPr marL="457189" indent="-457189">
              <a:buSzPct val="100000"/>
              <a:buChar char="•"/>
            </a:pPr>
            <a:r>
              <a:rPr lang="en-US" sz="1467" dirty="0">
                <a:solidFill>
                  <a:srgbClr val="2C3E50"/>
                </a:solidFill>
              </a:rPr>
              <a:t>Duck manure feeds fish</a:t>
            </a:r>
            <a:endParaRPr lang="en-US" sz="1467" dirty="0"/>
          </a:p>
        </p:txBody>
      </p:sp>
      <p:sp>
        <p:nvSpPr>
          <p:cNvPr id="9" name="Shape 7"/>
          <p:cNvSpPr/>
          <p:nvPr/>
        </p:nvSpPr>
        <p:spPr>
          <a:xfrm>
            <a:off x="609600" y="3291840"/>
            <a:ext cx="5364480" cy="1828800"/>
          </a:xfrm>
          <a:prstGeom prst="rect">
            <a:avLst/>
          </a:prstGeom>
          <a:solidFill>
            <a:srgbClr val="FFFFFF"/>
          </a:solidFill>
          <a:ln w="12700">
            <a:solidFill>
              <a:srgbClr val="A7BEAE"/>
            </a:solidFill>
            <a:prstDash val="solid"/>
          </a:ln>
        </p:spPr>
        <p:txBody>
          <a:bodyPr/>
          <a:lstStyle/>
          <a:p>
            <a:endParaRPr lang="en-US" sz="2400"/>
          </a:p>
        </p:txBody>
      </p:sp>
      <p:sp>
        <p:nvSpPr>
          <p:cNvPr id="10" name="Text 8"/>
          <p:cNvSpPr/>
          <p:nvPr/>
        </p:nvSpPr>
        <p:spPr>
          <a:xfrm>
            <a:off x="731520" y="3474720"/>
            <a:ext cx="5120640" cy="365760"/>
          </a:xfrm>
          <a:prstGeom prst="rect">
            <a:avLst/>
          </a:prstGeom>
          <a:noFill/>
          <a:ln/>
        </p:spPr>
        <p:txBody>
          <a:bodyPr wrap="square" rtlCol="0" anchor="ctr"/>
          <a:lstStyle/>
          <a:p>
            <a:r>
              <a:rPr lang="en-US" sz="1867" b="1" dirty="0">
                <a:solidFill>
                  <a:srgbClr val="B85042"/>
                </a:solidFill>
              </a:rPr>
              <a:t>Semi-Intensive (50-500 ducks)</a:t>
            </a:r>
            <a:endParaRPr lang="en-US" sz="1867" dirty="0"/>
          </a:p>
        </p:txBody>
      </p:sp>
      <p:sp>
        <p:nvSpPr>
          <p:cNvPr id="11" name="Text 9"/>
          <p:cNvSpPr/>
          <p:nvPr/>
        </p:nvSpPr>
        <p:spPr>
          <a:xfrm>
            <a:off x="853440" y="3962400"/>
            <a:ext cx="4876800" cy="853440"/>
          </a:xfrm>
          <a:prstGeom prst="rect">
            <a:avLst/>
          </a:prstGeom>
          <a:noFill/>
          <a:ln/>
        </p:spPr>
        <p:txBody>
          <a:bodyPr wrap="square" rtlCol="0" anchor="ctr"/>
          <a:lstStyle/>
          <a:p>
            <a:pPr marL="457189" indent="-457189">
              <a:buSzPct val="100000"/>
              <a:buChar char="•"/>
            </a:pPr>
            <a:r>
              <a:rPr lang="en-US" sz="1467" dirty="0">
                <a:solidFill>
                  <a:srgbClr val="2C3E50"/>
                </a:solidFill>
              </a:rPr>
              <a:t>Improved housing with ventilation</a:t>
            </a:r>
            <a:endParaRPr lang="en-US" sz="1467" dirty="0"/>
          </a:p>
          <a:p>
            <a:pPr marL="457189" indent="-457189">
              <a:buSzPct val="100000"/>
              <a:buChar char="•"/>
            </a:pPr>
            <a:r>
              <a:rPr lang="en-US" sz="1467" dirty="0">
                <a:solidFill>
                  <a:srgbClr val="2C3E50"/>
                </a:solidFill>
              </a:rPr>
              <a:t>Day foraging, night confinement</a:t>
            </a:r>
            <a:endParaRPr lang="en-US" sz="1467" dirty="0"/>
          </a:p>
          <a:p>
            <a:pPr marL="457189" indent="-457189">
              <a:buSzPct val="100000"/>
              <a:buChar char="•"/>
            </a:pPr>
            <a:r>
              <a:rPr lang="en-US" sz="1467" dirty="0">
                <a:solidFill>
                  <a:srgbClr val="2C3E50"/>
                </a:solidFill>
              </a:rPr>
              <a:t>Supplemental commercial feed</a:t>
            </a:r>
            <a:endParaRPr lang="en-US" sz="1467" dirty="0"/>
          </a:p>
        </p:txBody>
      </p:sp>
      <p:sp>
        <p:nvSpPr>
          <p:cNvPr id="12" name="Shape 10"/>
          <p:cNvSpPr/>
          <p:nvPr/>
        </p:nvSpPr>
        <p:spPr>
          <a:xfrm>
            <a:off x="6217920" y="3291840"/>
            <a:ext cx="5364480" cy="1828800"/>
          </a:xfrm>
          <a:prstGeom prst="rect">
            <a:avLst/>
          </a:prstGeom>
          <a:solidFill>
            <a:srgbClr val="FFFFFF"/>
          </a:solidFill>
          <a:ln w="12700">
            <a:solidFill>
              <a:srgbClr val="A7BEAE"/>
            </a:solidFill>
            <a:prstDash val="solid"/>
          </a:ln>
        </p:spPr>
        <p:txBody>
          <a:bodyPr/>
          <a:lstStyle/>
          <a:p>
            <a:endParaRPr lang="en-US" sz="2400"/>
          </a:p>
        </p:txBody>
      </p:sp>
      <p:sp>
        <p:nvSpPr>
          <p:cNvPr id="13" name="Text 11"/>
          <p:cNvSpPr/>
          <p:nvPr/>
        </p:nvSpPr>
        <p:spPr>
          <a:xfrm>
            <a:off x="6339840" y="3474720"/>
            <a:ext cx="5120640" cy="365760"/>
          </a:xfrm>
          <a:prstGeom prst="rect">
            <a:avLst/>
          </a:prstGeom>
          <a:noFill/>
          <a:ln/>
        </p:spPr>
        <p:txBody>
          <a:bodyPr wrap="square" rtlCol="0" anchor="ctr"/>
          <a:lstStyle/>
          <a:p>
            <a:r>
              <a:rPr lang="en-US" sz="1867" b="1" dirty="0">
                <a:solidFill>
                  <a:srgbClr val="B85042"/>
                </a:solidFill>
              </a:rPr>
              <a:t>Commercial Intensive (500+ ducks)</a:t>
            </a:r>
            <a:endParaRPr lang="en-US" sz="1867" dirty="0"/>
          </a:p>
        </p:txBody>
      </p:sp>
      <p:sp>
        <p:nvSpPr>
          <p:cNvPr id="14" name="Text 12"/>
          <p:cNvSpPr/>
          <p:nvPr/>
        </p:nvSpPr>
        <p:spPr>
          <a:xfrm>
            <a:off x="6339840" y="3962400"/>
            <a:ext cx="5120640" cy="853440"/>
          </a:xfrm>
          <a:prstGeom prst="rect">
            <a:avLst/>
          </a:prstGeom>
          <a:noFill/>
          <a:ln/>
        </p:spPr>
        <p:txBody>
          <a:bodyPr wrap="square" rtlCol="0" anchor="ctr"/>
          <a:lstStyle/>
          <a:p>
            <a:pPr marL="457189" indent="-457189">
              <a:buSzPct val="100000"/>
              <a:buChar char="•"/>
            </a:pPr>
            <a:r>
              <a:rPr lang="en-US" sz="1467" dirty="0">
                <a:solidFill>
                  <a:srgbClr val="2C3E50"/>
                </a:solidFill>
              </a:rPr>
              <a:t>Controlled environment housing</a:t>
            </a:r>
            <a:endParaRPr lang="en-US" sz="1467" dirty="0"/>
          </a:p>
          <a:p>
            <a:pPr marL="457189" indent="-457189">
              <a:buSzPct val="100000"/>
              <a:buChar char="•"/>
            </a:pPr>
            <a:r>
              <a:rPr lang="en-US" sz="1467" dirty="0">
                <a:solidFill>
                  <a:srgbClr val="2C3E50"/>
                </a:solidFill>
              </a:rPr>
              <a:t>Commercial duck feeds (starter, grower, layer)</a:t>
            </a:r>
            <a:endParaRPr lang="en-US" sz="1467" dirty="0"/>
          </a:p>
          <a:p>
            <a:pPr marL="457189" indent="-457189">
              <a:buSzPct val="100000"/>
              <a:buChar char="•"/>
            </a:pPr>
            <a:r>
              <a:rPr lang="en-US" sz="1467" dirty="0">
                <a:solidFill>
                  <a:srgbClr val="2C3E50"/>
                </a:solidFill>
              </a:rPr>
              <a:t>Biosecurity, vaccination programs</a:t>
            </a:r>
            <a:endParaRPr lang="en-US" sz="1467" dirty="0"/>
          </a:p>
        </p:txBody>
      </p:sp>
      <p:sp>
        <p:nvSpPr>
          <p:cNvPr id="15" name="Shape 13"/>
          <p:cNvSpPr/>
          <p:nvPr/>
        </p:nvSpPr>
        <p:spPr>
          <a:xfrm>
            <a:off x="609600" y="5364480"/>
            <a:ext cx="10972800" cy="1352326"/>
          </a:xfrm>
          <a:prstGeom prst="rect">
            <a:avLst/>
          </a:prstGeom>
          <a:solidFill>
            <a:srgbClr val="E7E8D1"/>
          </a:solidFill>
          <a:ln w="12700">
            <a:solidFill>
              <a:srgbClr val="A7BEAE"/>
            </a:solidFill>
            <a:prstDash val="solid"/>
          </a:ln>
        </p:spPr>
        <p:txBody>
          <a:bodyPr/>
          <a:lstStyle/>
          <a:p>
            <a:endParaRPr lang="en-US" sz="2400" dirty="0"/>
          </a:p>
        </p:txBody>
      </p:sp>
      <p:sp>
        <p:nvSpPr>
          <p:cNvPr id="16" name="Text 14"/>
          <p:cNvSpPr/>
          <p:nvPr/>
        </p:nvSpPr>
        <p:spPr>
          <a:xfrm>
            <a:off x="731520" y="5303520"/>
            <a:ext cx="10728960" cy="548640"/>
          </a:xfrm>
          <a:prstGeom prst="rect">
            <a:avLst/>
          </a:prstGeom>
          <a:noFill/>
          <a:ln/>
        </p:spPr>
        <p:txBody>
          <a:bodyPr wrap="square" rtlCol="0" anchor="ctr"/>
          <a:lstStyle/>
          <a:p>
            <a:r>
              <a:rPr lang="en-US" sz="1600" b="1" dirty="0">
                <a:solidFill>
                  <a:srgbClr val="2C3E50"/>
                </a:solidFill>
              </a:rPr>
              <a:t>Essential Requirements for All Systems:</a:t>
            </a:r>
            <a:endParaRPr lang="en-US" sz="1600" dirty="0"/>
          </a:p>
        </p:txBody>
      </p:sp>
      <p:sp>
        <p:nvSpPr>
          <p:cNvPr id="17" name="Text 15"/>
          <p:cNvSpPr/>
          <p:nvPr/>
        </p:nvSpPr>
        <p:spPr>
          <a:xfrm>
            <a:off x="853440" y="5913120"/>
            <a:ext cx="10485120" cy="365760"/>
          </a:xfrm>
          <a:prstGeom prst="rect">
            <a:avLst/>
          </a:prstGeom>
          <a:noFill/>
          <a:ln/>
        </p:spPr>
        <p:txBody>
          <a:bodyPr wrap="square" rtlCol="0" anchor="ctr"/>
          <a:lstStyle/>
          <a:p>
            <a:pPr marL="457189" indent="-457189">
              <a:buSzPct val="100000"/>
              <a:buChar char="•"/>
            </a:pPr>
            <a:r>
              <a:rPr lang="en-US" sz="1333" dirty="0">
                <a:solidFill>
                  <a:srgbClr val="2C3E50"/>
                </a:solidFill>
              </a:rPr>
              <a:t>Clean water for drinking (ducks drink more than chickens)</a:t>
            </a:r>
            <a:endParaRPr lang="en-US" sz="1333" dirty="0"/>
          </a:p>
          <a:p>
            <a:pPr marL="457189" indent="-457189">
              <a:buSzPct val="100000"/>
              <a:buChar char="•"/>
            </a:pPr>
            <a:r>
              <a:rPr lang="en-US" sz="1333" dirty="0">
                <a:solidFill>
                  <a:srgbClr val="2C3E50"/>
                </a:solidFill>
              </a:rPr>
              <a:t>Dry sheltered sleeping area with good drainage</a:t>
            </a:r>
            <a:endParaRPr lang="en-US" sz="1333" dirty="0"/>
          </a:p>
          <a:p>
            <a:pPr marL="457189" indent="-457189">
              <a:buSzPct val="100000"/>
              <a:buChar char="•"/>
            </a:pPr>
            <a:r>
              <a:rPr lang="en-US" sz="1333" dirty="0">
                <a:solidFill>
                  <a:srgbClr val="2C3E50"/>
                </a:solidFill>
              </a:rPr>
              <a:t>Predator protection (especially at night)</a:t>
            </a:r>
            <a:endParaRPr lang="en-US" sz="1333" dirty="0"/>
          </a:p>
          <a:p>
            <a:pPr marL="457189" indent="-457189">
              <a:buSzPct val="100000"/>
              <a:buChar char="•"/>
            </a:pPr>
            <a:r>
              <a:rPr lang="en-US" sz="1333" dirty="0">
                <a:solidFill>
                  <a:srgbClr val="2C3E50"/>
                </a:solidFill>
              </a:rPr>
              <a:t>Adequate ventilation to prevent respiratory issues</a:t>
            </a:r>
            <a:endParaRPr lang="en-US" sz="1333"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30B326A-C054-4820-AFCA-FCB009ABC6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622291"/>
            <a:ext cx="12192000" cy="2505984"/>
          </a:xfrm>
          <a:prstGeom prst="rect">
            <a:avLst/>
          </a:prstGeom>
          <a:gradFill flip="none" rotWithShape="1">
            <a:gsLst>
              <a:gs pos="0">
                <a:schemeClr val="bg2">
                  <a:alpha val="0"/>
                </a:schemeClr>
              </a:gs>
              <a:gs pos="100000">
                <a:schemeClr val="bg2">
                  <a:alpha val="8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12" name="Picture 11">
            <a:extLst>
              <a:ext uri="{FF2B5EF4-FFF2-40B4-BE49-F238E27FC236}">
                <a16:creationId xmlns:a16="http://schemas.microsoft.com/office/drawing/2014/main" id="{E265DFC7-1B2A-4A32-9C43-C48EA6FF614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a:xfrm>
            <a:off x="0" y="6129338"/>
            <a:ext cx="12192000" cy="742950"/>
          </a:xfrm>
          <a:prstGeom prst="rect">
            <a:avLst/>
          </a:prstGeom>
        </p:spPr>
      </p:pic>
      <p:cxnSp>
        <p:nvCxnSpPr>
          <p:cNvPr id="14" name="Straight Connector 13">
            <a:extLst>
              <a:ext uri="{FF2B5EF4-FFF2-40B4-BE49-F238E27FC236}">
                <a16:creationId xmlns:a16="http://schemas.microsoft.com/office/drawing/2014/main" id="{853B328C-A402-44DE-AABB-9BFBB6617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8142"/>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30AADCF4-392D-3AAA-C74F-C30DB40B67BC}"/>
              </a:ext>
            </a:extLst>
          </p:cNvPr>
          <p:cNvSpPr>
            <a:spLocks noGrp="1"/>
          </p:cNvSpPr>
          <p:nvPr>
            <p:ph type="title"/>
          </p:nvPr>
        </p:nvSpPr>
        <p:spPr>
          <a:xfrm>
            <a:off x="659301" y="1474968"/>
            <a:ext cx="2823919" cy="1959037"/>
          </a:xfrm>
        </p:spPr>
        <p:txBody>
          <a:bodyPr vert="horz" lIns="91440" tIns="45720" rIns="91440" bIns="0" rtlCol="0" anchor="b">
            <a:normAutofit/>
          </a:bodyPr>
          <a:lstStyle/>
          <a:p>
            <a:r>
              <a:rPr lang="en-US" sz="2300"/>
              <a:t>Representative ecotypes </a:t>
            </a:r>
          </a:p>
        </p:txBody>
      </p:sp>
      <p:grpSp>
        <p:nvGrpSpPr>
          <p:cNvPr id="16" name="Group 15">
            <a:extLst>
              <a:ext uri="{FF2B5EF4-FFF2-40B4-BE49-F238E27FC236}">
                <a16:creationId xmlns:a16="http://schemas.microsoft.com/office/drawing/2014/main" id="{68AB872E-6C1A-4C0B-A53E-C32072839DC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979389" y="482171"/>
            <a:ext cx="7560115" cy="5149101"/>
            <a:chOff x="3979389" y="482171"/>
            <a:chExt cx="7560115" cy="5149101"/>
          </a:xfrm>
        </p:grpSpPr>
        <p:sp>
          <p:nvSpPr>
            <p:cNvPr id="17" name="Rectangle 16">
              <a:extLst>
                <a:ext uri="{FF2B5EF4-FFF2-40B4-BE49-F238E27FC236}">
                  <a16:creationId xmlns:a16="http://schemas.microsoft.com/office/drawing/2014/main" id="{B910F639-6B0E-4BF7-82EC-9CDBD34C2E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79389" y="482171"/>
              <a:ext cx="7560115" cy="5149101"/>
            </a:xfrm>
            <a:prstGeom prst="rect">
              <a:avLst/>
            </a:prstGeom>
            <a:blipFill dpi="0" rotWithShape="1">
              <a:blip r:embed="rId3">
                <a:alphaModFix amt="30000"/>
              </a:blip>
              <a:srcRect/>
              <a:tile tx="0" ty="0" sx="100000" sy="100000" flip="none" algn="ctr"/>
            </a:blip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extrusionH="76200" contourW="12700" prstMaterial="matte">
              <a:bevelT w="152400" h="50800" prst="softRound"/>
              <a:extrusionClr>
                <a:schemeClr val="tx2"/>
              </a:extrusionClr>
              <a:contourClr>
                <a:schemeClr val="bg2"/>
              </a:contourClr>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A15CCB3E-2561-4C96-BE5B-19662F5857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92448" y="812507"/>
              <a:ext cx="6928279" cy="4466452"/>
            </a:xfrm>
            <a:prstGeom prst="rect">
              <a:avLst/>
            </a:prstGeom>
            <a:gradFill>
              <a:gsLst>
                <a:gs pos="0">
                  <a:srgbClr val="DADADA"/>
                </a:gs>
                <a:gs pos="100000">
                  <a:srgbClr val="FFFFFE"/>
                </a:gs>
              </a:gsLst>
              <a:lin ang="16200000" scaled="0"/>
            </a:gradFill>
            <a:ln w="38100" cmpd="sng">
              <a:solidFill>
                <a:schemeClr val="tx2">
                  <a:lumMod val="25000"/>
                </a:schemeClr>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5" name="Picture Placeholder 4">
            <a:extLst>
              <a:ext uri="{FF2B5EF4-FFF2-40B4-BE49-F238E27FC236}">
                <a16:creationId xmlns:a16="http://schemas.microsoft.com/office/drawing/2014/main" id="{913FD016-3DB7-F593-E240-C01EE8DE677F}"/>
              </a:ext>
            </a:extLst>
          </p:cNvPr>
          <p:cNvPicPr>
            <a:picLocks noGrp="1" noChangeAspect="1"/>
          </p:cNvPicPr>
          <p:nvPr>
            <p:ph idx="1"/>
          </p:nvPr>
        </p:nvPicPr>
        <p:blipFill>
          <a:blip r:embed="rId4"/>
          <a:srcRect t="349" r="-2" b="-2"/>
          <a:stretch>
            <a:fillRect/>
          </a:stretch>
        </p:blipFill>
        <p:spPr>
          <a:xfrm>
            <a:off x="4618374" y="1116345"/>
            <a:ext cx="6282919" cy="3866172"/>
          </a:xfrm>
          <a:prstGeom prst="rect">
            <a:avLst/>
          </a:prstGeom>
          <a:noFill/>
        </p:spPr>
      </p:pic>
    </p:spTree>
    <p:extLst>
      <p:ext uri="{BB962C8B-B14F-4D97-AF65-F5344CB8AC3E}">
        <p14:creationId xmlns:p14="http://schemas.microsoft.com/office/powerpoint/2010/main" val="2180085526"/>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609600" y="975360"/>
            <a:ext cx="10972800" cy="853440"/>
          </a:xfrm>
          <a:prstGeom prst="rect">
            <a:avLst/>
          </a:prstGeom>
          <a:noFill/>
          <a:ln/>
        </p:spPr>
        <p:txBody>
          <a:bodyPr wrap="square" rtlCol="0" anchor="ctr"/>
          <a:lstStyle/>
          <a:p>
            <a:pPr algn="ctr"/>
            <a:r>
              <a:rPr lang="en-US" sz="4267" b="1" dirty="0">
                <a:solidFill>
                  <a:srgbClr val="FFFFFF"/>
                </a:solidFill>
              </a:rPr>
              <a:t>Duck Farming Resources in Ghana</a:t>
            </a:r>
            <a:endParaRPr lang="en-US" sz="4267" dirty="0"/>
          </a:p>
        </p:txBody>
      </p:sp>
      <p:sp>
        <p:nvSpPr>
          <p:cNvPr id="3" name="Text 1"/>
          <p:cNvSpPr/>
          <p:nvPr/>
        </p:nvSpPr>
        <p:spPr>
          <a:xfrm>
            <a:off x="1219200" y="2438400"/>
            <a:ext cx="9753600" cy="2438400"/>
          </a:xfrm>
          <a:prstGeom prst="rect">
            <a:avLst/>
          </a:prstGeom>
          <a:noFill/>
          <a:ln/>
        </p:spPr>
        <p:txBody>
          <a:bodyPr wrap="square" rtlCol="0" anchor="ctr"/>
          <a:lstStyle/>
          <a:p>
            <a:pPr marL="457189" indent="-457189">
              <a:buSzPct val="100000"/>
              <a:buChar char="•"/>
            </a:pPr>
            <a:r>
              <a:rPr lang="en-US" sz="1867" dirty="0">
                <a:solidFill>
                  <a:srgbClr val="FFFFFF"/>
                </a:solidFill>
              </a:rPr>
              <a:t>Ministry of Food and Agriculture - Livestock Division</a:t>
            </a:r>
            <a:endParaRPr lang="en-US" sz="1867" dirty="0"/>
          </a:p>
          <a:p>
            <a:pPr marL="457189" indent="-457189">
              <a:buSzPct val="100000"/>
              <a:buChar char="•"/>
            </a:pPr>
            <a:r>
              <a:rPr lang="en-US" sz="1867" dirty="0">
                <a:solidFill>
                  <a:srgbClr val="FFFFFF"/>
                </a:solidFill>
              </a:rPr>
              <a:t>Local veterinary services and extension officers</a:t>
            </a:r>
            <a:endParaRPr lang="en-US" sz="1867" dirty="0"/>
          </a:p>
          <a:p>
            <a:pPr marL="457189" indent="-457189">
              <a:buSzPct val="100000"/>
              <a:buChar char="•"/>
            </a:pPr>
            <a:r>
              <a:rPr lang="en-US" sz="1867" dirty="0">
                <a:solidFill>
                  <a:srgbClr val="FFFFFF"/>
                </a:solidFill>
              </a:rPr>
              <a:t>Poultry hatcheries (some supply duck breeding stock)</a:t>
            </a:r>
            <a:endParaRPr lang="en-US" sz="1867" dirty="0"/>
          </a:p>
          <a:p>
            <a:pPr marL="457189" indent="-457189">
              <a:buSzPct val="100000"/>
              <a:buChar char="•"/>
            </a:pPr>
            <a:r>
              <a:rPr lang="en-US" sz="1867" dirty="0">
                <a:solidFill>
                  <a:srgbClr val="FFFFFF"/>
                </a:solidFill>
              </a:rPr>
              <a:t>Agricultural training centers and universities</a:t>
            </a:r>
            <a:endParaRPr lang="en-US" sz="1867" dirty="0"/>
          </a:p>
          <a:p>
            <a:pPr marL="457189" indent="-457189">
              <a:buSzPct val="100000"/>
              <a:buChar char="•"/>
            </a:pPr>
            <a:r>
              <a:rPr lang="en-US" sz="1867" dirty="0">
                <a:solidFill>
                  <a:srgbClr val="FFFFFF"/>
                </a:solidFill>
              </a:rPr>
              <a:t>Duck farming associations (emerging)</a:t>
            </a:r>
            <a:endParaRPr lang="en-US" sz="1867" dirty="0"/>
          </a:p>
          <a:p>
            <a:pPr marL="457189" indent="-457189">
              <a:buSzPct val="100000"/>
              <a:buChar char="•"/>
            </a:pPr>
            <a:r>
              <a:rPr lang="en-US" sz="1867" dirty="0">
                <a:solidFill>
                  <a:srgbClr val="FFFFFF"/>
                </a:solidFill>
              </a:rPr>
              <a:t>Markets: Chinese/Asian restaurants, hotels, supermarkets</a:t>
            </a:r>
            <a:endParaRPr lang="en-US" sz="1867" dirty="0"/>
          </a:p>
        </p:txBody>
      </p:sp>
      <p:sp>
        <p:nvSpPr>
          <p:cNvPr id="4" name="Text 2"/>
          <p:cNvSpPr/>
          <p:nvPr/>
        </p:nvSpPr>
        <p:spPr>
          <a:xfrm>
            <a:off x="609600" y="5486400"/>
            <a:ext cx="10972800" cy="487680"/>
          </a:xfrm>
          <a:prstGeom prst="rect">
            <a:avLst/>
          </a:prstGeom>
          <a:noFill/>
          <a:ln/>
        </p:spPr>
        <p:txBody>
          <a:bodyPr wrap="square" rtlCol="0" anchor="ctr"/>
          <a:lstStyle/>
          <a:p>
            <a:pPr algn="ctr"/>
            <a:r>
              <a:rPr lang="en-US" sz="1733" i="1" dirty="0">
                <a:solidFill>
                  <a:srgbClr val="FFFFFF"/>
                </a:solidFill>
              </a:rPr>
              <a:t>Starting small with 12-20 ducks allows you to learn while minimizing risk</a:t>
            </a:r>
            <a:endParaRPr lang="en-US" sz="1733" dirty="0"/>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30B326A-C054-4820-AFCA-FCB009ABC6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622291"/>
            <a:ext cx="12192000" cy="2505984"/>
          </a:xfrm>
          <a:prstGeom prst="rect">
            <a:avLst/>
          </a:prstGeom>
          <a:gradFill flip="none" rotWithShape="1">
            <a:gsLst>
              <a:gs pos="0">
                <a:schemeClr val="bg2">
                  <a:alpha val="0"/>
                </a:schemeClr>
              </a:gs>
              <a:gs pos="100000">
                <a:schemeClr val="bg2">
                  <a:alpha val="8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12" name="Picture 11">
            <a:extLst>
              <a:ext uri="{FF2B5EF4-FFF2-40B4-BE49-F238E27FC236}">
                <a16:creationId xmlns:a16="http://schemas.microsoft.com/office/drawing/2014/main" id="{E265DFC7-1B2A-4A32-9C43-C48EA6FF614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a:xfrm>
            <a:off x="0" y="6129338"/>
            <a:ext cx="12192000" cy="742950"/>
          </a:xfrm>
          <a:prstGeom prst="rect">
            <a:avLst/>
          </a:prstGeom>
        </p:spPr>
      </p:pic>
      <p:cxnSp>
        <p:nvCxnSpPr>
          <p:cNvPr id="14" name="Straight Connector 13">
            <a:extLst>
              <a:ext uri="{FF2B5EF4-FFF2-40B4-BE49-F238E27FC236}">
                <a16:creationId xmlns:a16="http://schemas.microsoft.com/office/drawing/2014/main" id="{853B328C-A402-44DE-AABB-9BFBB6617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8142"/>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useBgFill="1">
        <p:nvSpPr>
          <p:cNvPr id="16" name="Rectangle 15">
            <a:extLst>
              <a:ext uri="{FF2B5EF4-FFF2-40B4-BE49-F238E27FC236}">
                <a16:creationId xmlns:a16="http://schemas.microsoft.com/office/drawing/2014/main" id="{C6870151-9189-4C3A-8379-EF3D95827A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group of ducks walking in mud&#10;&#10;Description automatically generated">
            <a:extLst>
              <a:ext uri="{FF2B5EF4-FFF2-40B4-BE49-F238E27FC236}">
                <a16:creationId xmlns:a16="http://schemas.microsoft.com/office/drawing/2014/main" id="{4E2944E4-9D5E-0288-3E90-06120CF2299C}"/>
              </a:ext>
            </a:extLst>
          </p:cNvPr>
          <p:cNvPicPr>
            <a:picLocks noChangeAspect="1"/>
          </p:cNvPicPr>
          <p:nvPr/>
        </p:nvPicPr>
        <p:blipFill rotWithShape="1">
          <a:blip r:embed="rId3">
            <a:alphaModFix amt="50000"/>
            <a:grayscl/>
            <a:extLst>
              <a:ext uri="{837473B0-CC2E-450A-ABE3-18F120FF3D39}">
                <a1611:picAttrSrcUrl xmlns:a1611="http://schemas.microsoft.com/office/drawing/2016/11/main" r:id="rId4"/>
              </a:ext>
            </a:extLst>
          </a:blip>
          <a:srcRect t="243" r="-1" b="15485"/>
          <a:stretch>
            <a:fillRect/>
          </a:stretch>
        </p:blipFill>
        <p:spPr>
          <a:xfrm>
            <a:off x="305" y="10"/>
            <a:ext cx="12191695" cy="6857990"/>
          </a:xfrm>
          <a:prstGeom prst="rect">
            <a:avLst/>
          </a:prstGeom>
          <a:noFill/>
        </p:spPr>
      </p:pic>
      <p:sp>
        <p:nvSpPr>
          <p:cNvPr id="18" name="Slide Number Placeholder 7">
            <a:extLst>
              <a:ext uri="{FF2B5EF4-FFF2-40B4-BE49-F238E27FC236}">
                <a16:creationId xmlns:a16="http://schemas.microsoft.com/office/drawing/2014/main" id="{123EA69C-102A-4DD0-9547-05DCD271D159}"/>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12301" y="443732"/>
            <a:ext cx="811019" cy="503578"/>
          </a:xfrm>
          <a:prstGeom prst="rect">
            <a:avLst/>
          </a:prstGeom>
        </p:spPr>
        <p:txBody>
          <a:bodyPr vert="horz" lIns="91440" tIns="45720" rIns="91440" bIns="45720" rtlCol="0" anchor="t"/>
          <a:lstStyle>
            <a:defPPr>
              <a:defRPr lang="en-US"/>
            </a:defPPr>
            <a:lvl1pPr marL="0" algn="r" defTabSz="457200" rtl="0" eaLnBrk="1" latinLnBrk="0" hangingPunct="1">
              <a:defRPr sz="28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p>
        </p:txBody>
      </p:sp>
      <p:sp>
        <p:nvSpPr>
          <p:cNvPr id="20" name="Footer Placeholder 6">
            <a:extLst>
              <a:ext uri="{FF2B5EF4-FFF2-40B4-BE49-F238E27FC236}">
                <a16:creationId xmlns:a16="http://schemas.microsoft.com/office/drawing/2014/main" id="{6A862265-5CA3-4C40-8582-7534C3B03C2A}"/>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76636" y="540921"/>
            <a:ext cx="4973915" cy="309201"/>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solidFill>
                <a:schemeClr val="tx1"/>
              </a:solidFill>
            </a:endParaRPr>
          </a:p>
        </p:txBody>
      </p:sp>
      <p:sp>
        <p:nvSpPr>
          <p:cNvPr id="22" name="Rectangle 21">
            <a:extLst>
              <a:ext uri="{FF2B5EF4-FFF2-40B4-BE49-F238E27FC236}">
                <a16:creationId xmlns:a16="http://schemas.microsoft.com/office/drawing/2014/main" id="{600EF80B-0391-4082-9AF5-F15B091B4C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93800"/>
            <a:ext cx="12192000" cy="5664199"/>
          </a:xfrm>
          <a:prstGeom prst="rect">
            <a:avLst/>
          </a:prstGeom>
          <a:gradFill flip="none" rotWithShape="1">
            <a:gsLst>
              <a:gs pos="0">
                <a:schemeClr val="bg2">
                  <a:lumMod val="87000"/>
                  <a:alpha val="4000"/>
                </a:schemeClr>
              </a:gs>
              <a:gs pos="100000">
                <a:schemeClr val="bg2">
                  <a:lumMod val="95000"/>
                  <a:lumOff val="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2" name="Title 1">
            <a:extLst>
              <a:ext uri="{FF2B5EF4-FFF2-40B4-BE49-F238E27FC236}">
                <a16:creationId xmlns:a16="http://schemas.microsoft.com/office/drawing/2014/main" id="{8383806E-B209-D2F2-F871-C853F9D2BC29}"/>
              </a:ext>
            </a:extLst>
          </p:cNvPr>
          <p:cNvSpPr>
            <a:spLocks noGrp="1"/>
          </p:cNvSpPr>
          <p:nvPr>
            <p:ph type="title"/>
          </p:nvPr>
        </p:nvSpPr>
        <p:spPr>
          <a:xfrm>
            <a:off x="1130271" y="1193800"/>
            <a:ext cx="3193050" cy="4699000"/>
          </a:xfrm>
        </p:spPr>
        <p:txBody>
          <a:bodyPr vert="horz" lIns="91440" tIns="45720" rIns="91440" bIns="45720" rtlCol="0" anchor="ctr">
            <a:normAutofit/>
          </a:bodyPr>
          <a:lstStyle/>
          <a:p>
            <a:r>
              <a:rPr lang="en-US" sz="3200" b="0"/>
              <a:t>Duck Farming </a:t>
            </a:r>
          </a:p>
        </p:txBody>
      </p:sp>
      <p:cxnSp>
        <p:nvCxnSpPr>
          <p:cNvPr id="24" name="Straight Connector 23">
            <a:extLst>
              <a:ext uri="{FF2B5EF4-FFF2-40B4-BE49-F238E27FC236}">
                <a16:creationId xmlns:a16="http://schemas.microsoft.com/office/drawing/2014/main" id="{D33AC32D-5F44-45F7-A0BD-7C11A86BED5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600200"/>
            <a:ext cx="0" cy="3657600"/>
          </a:xfrm>
          <a:prstGeom prst="line">
            <a:avLst/>
          </a:prstGeom>
          <a:ln w="31750">
            <a:solidFill>
              <a:schemeClr val="tx1">
                <a:alpha val="8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467A3B00-5D74-7BDB-C241-A70D106CF465}"/>
              </a:ext>
            </a:extLst>
          </p:cNvPr>
          <p:cNvSpPr>
            <a:spLocks noGrp="1"/>
          </p:cNvSpPr>
          <p:nvPr>
            <p:ph sz="half" idx="2"/>
          </p:nvPr>
        </p:nvSpPr>
        <p:spPr>
          <a:xfrm>
            <a:off x="4976636" y="1193800"/>
            <a:ext cx="6085091" cy="4699000"/>
          </a:xfrm>
        </p:spPr>
        <p:txBody>
          <a:bodyPr vert="horz" lIns="91440" tIns="45720" rIns="91440" bIns="45720" rtlCol="0" anchor="ctr">
            <a:normAutofit/>
          </a:bodyPr>
          <a:lstStyle/>
          <a:p>
            <a:pPr indent="-228600">
              <a:buFont typeface="Arial" panose="020B0604020202020204" pitchFamily="34" charset="0"/>
              <a:buChar char="•"/>
            </a:pPr>
            <a:r>
              <a:rPr lang="en-US" dirty="0"/>
              <a:t>One of the most profitable livestock farming businesses is duck farming in Ghana.</a:t>
            </a:r>
            <a:endParaRPr lang="en-US"/>
          </a:p>
          <a:p>
            <a:pPr indent="-228600">
              <a:buFont typeface="Arial" panose="020B0604020202020204" pitchFamily="34" charset="0"/>
              <a:buChar char="•"/>
            </a:pPr>
            <a:r>
              <a:rPr lang="en-US" dirty="0"/>
              <a:t>Duck farming is not very popular in Ghana because of the several myths associated with ducks.  A lot of people consider ducks as dirty birds and hence not consumed in many parts of Ghana</a:t>
            </a:r>
            <a:endParaRPr lang="en-US"/>
          </a:p>
          <a:p>
            <a:pPr indent="-228600">
              <a:buFont typeface="Arial" panose="020B0604020202020204" pitchFamily="34" charset="0"/>
              <a:buChar char="•"/>
            </a:pPr>
            <a:r>
              <a:rPr lang="en-US" dirty="0"/>
              <a:t>Recently many people are seeing an opportunity to start a duck farming business. </a:t>
            </a:r>
            <a:endParaRPr lang="en-US"/>
          </a:p>
        </p:txBody>
      </p:sp>
      <p:sp>
        <p:nvSpPr>
          <p:cNvPr id="26" name="Date Placeholder 1">
            <a:extLst>
              <a:ext uri="{FF2B5EF4-FFF2-40B4-BE49-F238E27FC236}">
                <a16:creationId xmlns:a16="http://schemas.microsoft.com/office/drawing/2014/main" id="{3FBF03E8-C602-4192-9C52-F84B29FDCC88}"/>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23229" y="6007878"/>
            <a:ext cx="3500715" cy="309201"/>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solidFill>
                <a:schemeClr val="tx1"/>
              </a:solidFill>
            </a:endParaRPr>
          </a:p>
        </p:txBody>
      </p:sp>
    </p:spTree>
    <p:extLst>
      <p:ext uri="{BB962C8B-B14F-4D97-AF65-F5344CB8AC3E}">
        <p14:creationId xmlns:p14="http://schemas.microsoft.com/office/powerpoint/2010/main" val="3929662178"/>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D21DE9-AE30-D255-33BF-4CEF822950F9}"/>
              </a:ext>
            </a:extLst>
          </p:cNvPr>
          <p:cNvSpPr>
            <a:spLocks noGrp="1"/>
          </p:cNvSpPr>
          <p:nvPr>
            <p:ph type="ctrTitle"/>
          </p:nvPr>
        </p:nvSpPr>
        <p:spPr/>
        <p:txBody>
          <a:bodyPr anchor="ctr">
            <a:normAutofit/>
          </a:bodyPr>
          <a:lstStyle/>
          <a:p>
            <a:r>
              <a:rPr lang="en-US" dirty="0"/>
              <a:t>Why is duck farming on the rise</a:t>
            </a:r>
          </a:p>
        </p:txBody>
      </p:sp>
      <p:sp>
        <p:nvSpPr>
          <p:cNvPr id="3" name="Subtitle 2">
            <a:extLst>
              <a:ext uri="{FF2B5EF4-FFF2-40B4-BE49-F238E27FC236}">
                <a16:creationId xmlns:a16="http://schemas.microsoft.com/office/drawing/2014/main" id="{146F8068-7B2F-3313-4E5A-4C3C5B2F7DB2}"/>
              </a:ext>
            </a:extLst>
          </p:cNvPr>
          <p:cNvSpPr>
            <a:spLocks noGrp="1"/>
          </p:cNvSpPr>
          <p:nvPr>
            <p:ph type="body" sz="quarter" idx="14"/>
          </p:nvPr>
        </p:nvSpPr>
        <p:spPr/>
        <p:txBody>
          <a:bodyPr>
            <a:normAutofit/>
          </a:bodyPr>
          <a:lstStyle/>
          <a:p>
            <a:pPr>
              <a:lnSpc>
                <a:spcPct val="100000"/>
              </a:lnSpc>
            </a:pPr>
            <a:r>
              <a:rPr lang="en-US" sz="1500" dirty="0"/>
              <a:t>Advantages</a:t>
            </a:r>
          </a:p>
          <a:p>
            <a:pPr marL="342900" indent="-342900">
              <a:lnSpc>
                <a:spcPct val="100000"/>
              </a:lnSpc>
              <a:buFont typeface="Wingdings" panose="05000000000000000000" pitchFamily="2" charset="2"/>
              <a:buChar char="Ø"/>
            </a:pPr>
            <a:r>
              <a:rPr lang="en-US" sz="1500" dirty="0"/>
              <a:t>Duck meat is an excellent and affordable source of protein and duck eggs can be a good protein source</a:t>
            </a:r>
          </a:p>
          <a:p>
            <a:pPr marL="342900" indent="-342900">
              <a:lnSpc>
                <a:spcPct val="100000"/>
              </a:lnSpc>
              <a:buFont typeface="Wingdings" panose="05000000000000000000" pitchFamily="2" charset="2"/>
              <a:buChar char="Ø"/>
            </a:pPr>
            <a:r>
              <a:rPr lang="en-US" sz="1500" dirty="0"/>
              <a:t>Starting a duck farm requires a small amount of capital</a:t>
            </a:r>
          </a:p>
          <a:p>
            <a:pPr marL="342900" indent="-342900">
              <a:lnSpc>
                <a:spcPct val="100000"/>
              </a:lnSpc>
              <a:buFont typeface="Wingdings" panose="05000000000000000000" pitchFamily="2" charset="2"/>
              <a:buChar char="Ø"/>
            </a:pPr>
            <a:r>
              <a:rPr lang="en-US" sz="1500" dirty="0"/>
              <a:t>If you already have a crop farm you can rear your ducks in the same place because they do not destroy flowers or vegetables</a:t>
            </a:r>
          </a:p>
          <a:p>
            <a:pPr marL="342900" indent="-342900">
              <a:lnSpc>
                <a:spcPct val="100000"/>
              </a:lnSpc>
              <a:buFont typeface="Wingdings" panose="05000000000000000000" pitchFamily="2" charset="2"/>
              <a:buChar char="Ø"/>
            </a:pPr>
            <a:r>
              <a:rPr lang="en-US" sz="1500" dirty="0"/>
              <a:t>Ducks live longer compared to chickens</a:t>
            </a:r>
          </a:p>
          <a:p>
            <a:pPr marL="342900" indent="-342900">
              <a:lnSpc>
                <a:spcPct val="100000"/>
              </a:lnSpc>
              <a:buFont typeface="Wingdings" panose="05000000000000000000" pitchFamily="2" charset="2"/>
              <a:buChar char="Ø"/>
            </a:pPr>
            <a:r>
              <a:rPr lang="en-US" sz="1500" dirty="0"/>
              <a:t>Ducks can lay eggs for a longer period.</a:t>
            </a:r>
          </a:p>
          <a:p>
            <a:pPr marL="342900" indent="-342900">
              <a:lnSpc>
                <a:spcPct val="100000"/>
              </a:lnSpc>
              <a:buFont typeface="Wingdings" panose="05000000000000000000" pitchFamily="2" charset="2"/>
              <a:buChar char="Ø"/>
            </a:pPr>
            <a:endParaRPr lang="en-US" sz="1500" dirty="0"/>
          </a:p>
        </p:txBody>
      </p:sp>
      <p:pic>
        <p:nvPicPr>
          <p:cNvPr id="6" name="Picture Placeholder 5" descr="A white and black duck with red face&#10;&#10;Description automatically generated">
            <a:extLst>
              <a:ext uri="{FF2B5EF4-FFF2-40B4-BE49-F238E27FC236}">
                <a16:creationId xmlns:a16="http://schemas.microsoft.com/office/drawing/2014/main" id="{30B1D1E2-53F9-25F3-7A89-AE35B4386990}"/>
              </a:ext>
            </a:extLst>
          </p:cNvPr>
          <p:cNvPicPr>
            <a:picLocks noGrp="1" noChangeAspect="1"/>
          </p:cNvPicPr>
          <p:nvPr>
            <p:ph type="pic" sz="quarter" idx="13"/>
          </p:nvPr>
        </p:nvPicPr>
        <p:blipFill rotWithShape="1">
          <a:blip r:embed="rId2"/>
          <a:srcRect l="22085" r="22085"/>
          <a:stretch/>
        </p:blipFill>
        <p:spPr>
          <a:noFill/>
        </p:spPr>
      </p:pic>
      <p:sp>
        <p:nvSpPr>
          <p:cNvPr id="4" name="TextBox 3">
            <a:extLst>
              <a:ext uri="{FF2B5EF4-FFF2-40B4-BE49-F238E27FC236}">
                <a16:creationId xmlns:a16="http://schemas.microsoft.com/office/drawing/2014/main" id="{A5D93158-30E9-DAB8-6C0E-CE8A23FF1AFA}"/>
              </a:ext>
            </a:extLst>
          </p:cNvPr>
          <p:cNvSpPr txBox="1"/>
          <p:nvPr/>
        </p:nvSpPr>
        <p:spPr>
          <a:xfrm>
            <a:off x="4824549" y="301752"/>
            <a:ext cx="1341120" cy="369332"/>
          </a:xfrm>
          <a:prstGeom prst="rect">
            <a:avLst/>
          </a:prstGeom>
          <a:noFill/>
        </p:spPr>
        <p:txBody>
          <a:bodyPr wrap="square" rtlCol="0">
            <a:spAutoFit/>
          </a:bodyPr>
          <a:lstStyle/>
          <a:p>
            <a:r>
              <a:rPr lang="en-US" dirty="0"/>
              <a:t>Muscovy</a:t>
            </a:r>
          </a:p>
        </p:txBody>
      </p:sp>
    </p:spTree>
    <p:extLst>
      <p:ext uri="{BB962C8B-B14F-4D97-AF65-F5344CB8AC3E}">
        <p14:creationId xmlns:p14="http://schemas.microsoft.com/office/powerpoint/2010/main" val="3407347933"/>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130B326A-C054-4820-AFCA-FCB009ABC6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622291"/>
            <a:ext cx="12192000" cy="2505984"/>
          </a:xfrm>
          <a:prstGeom prst="rect">
            <a:avLst/>
          </a:prstGeom>
          <a:gradFill flip="none" rotWithShape="1">
            <a:gsLst>
              <a:gs pos="0">
                <a:schemeClr val="bg2">
                  <a:alpha val="0"/>
                </a:schemeClr>
              </a:gs>
              <a:gs pos="100000">
                <a:schemeClr val="bg2">
                  <a:alpha val="8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28" name="Picture 27">
            <a:extLst>
              <a:ext uri="{FF2B5EF4-FFF2-40B4-BE49-F238E27FC236}">
                <a16:creationId xmlns:a16="http://schemas.microsoft.com/office/drawing/2014/main" id="{E265DFC7-1B2A-4A32-9C43-C48EA6FF614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a:xfrm>
            <a:off x="0" y="6129338"/>
            <a:ext cx="12192000" cy="742950"/>
          </a:xfrm>
          <a:prstGeom prst="rect">
            <a:avLst/>
          </a:prstGeom>
        </p:spPr>
      </p:pic>
      <p:cxnSp>
        <p:nvCxnSpPr>
          <p:cNvPr id="29" name="Straight Connector 28">
            <a:extLst>
              <a:ext uri="{FF2B5EF4-FFF2-40B4-BE49-F238E27FC236}">
                <a16:creationId xmlns:a16="http://schemas.microsoft.com/office/drawing/2014/main" id="{853B328C-A402-44DE-AABB-9BFBB6617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8142"/>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useBgFill="1">
        <p:nvSpPr>
          <p:cNvPr id="30" name="Rectangle 29">
            <a:extLst>
              <a:ext uri="{FF2B5EF4-FFF2-40B4-BE49-F238E27FC236}">
                <a16:creationId xmlns:a16="http://schemas.microsoft.com/office/drawing/2014/main" id="{C6870151-9189-4C3A-8379-EF3D95827A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descr="Gosling leaps into water as sibling watches">
            <a:extLst>
              <a:ext uri="{FF2B5EF4-FFF2-40B4-BE49-F238E27FC236}">
                <a16:creationId xmlns:a16="http://schemas.microsoft.com/office/drawing/2014/main" id="{04C76CDC-7A11-9949-3375-3178CFB4347E}"/>
              </a:ext>
            </a:extLst>
          </p:cNvPr>
          <p:cNvPicPr>
            <a:picLocks noChangeAspect="1"/>
          </p:cNvPicPr>
          <p:nvPr/>
        </p:nvPicPr>
        <p:blipFill>
          <a:blip r:embed="rId3">
            <a:alphaModFix amt="50000"/>
            <a:grayscl/>
          </a:blip>
          <a:srcRect r="-1" b="11415"/>
          <a:stretch>
            <a:fillRect/>
          </a:stretch>
        </p:blipFill>
        <p:spPr>
          <a:xfrm>
            <a:off x="305" y="10"/>
            <a:ext cx="12191695" cy="6857990"/>
          </a:xfrm>
          <a:prstGeom prst="rect">
            <a:avLst/>
          </a:prstGeom>
        </p:spPr>
      </p:pic>
      <p:sp>
        <p:nvSpPr>
          <p:cNvPr id="32" name="Slide Number Placeholder 7">
            <a:extLst>
              <a:ext uri="{FF2B5EF4-FFF2-40B4-BE49-F238E27FC236}">
                <a16:creationId xmlns:a16="http://schemas.microsoft.com/office/drawing/2014/main" id="{123EA69C-102A-4DD0-9547-05DCD271D159}"/>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12301" y="443732"/>
            <a:ext cx="811019" cy="503578"/>
          </a:xfrm>
          <a:prstGeom prst="rect">
            <a:avLst/>
          </a:prstGeom>
        </p:spPr>
        <p:txBody>
          <a:bodyPr vert="horz" lIns="91440" tIns="45720" rIns="91440" bIns="45720" rtlCol="0" anchor="t"/>
          <a:lstStyle>
            <a:defPPr>
              <a:defRPr lang="en-US"/>
            </a:defPPr>
            <a:lvl1pPr marL="0" algn="r" defTabSz="457200" rtl="0" eaLnBrk="1" latinLnBrk="0" hangingPunct="1">
              <a:defRPr sz="28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p>
        </p:txBody>
      </p:sp>
      <p:sp>
        <p:nvSpPr>
          <p:cNvPr id="33" name="Footer Placeholder 6">
            <a:extLst>
              <a:ext uri="{FF2B5EF4-FFF2-40B4-BE49-F238E27FC236}">
                <a16:creationId xmlns:a16="http://schemas.microsoft.com/office/drawing/2014/main" id="{6A862265-5CA3-4C40-8582-7534C3B03C2A}"/>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76636" y="540921"/>
            <a:ext cx="4973915" cy="309201"/>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solidFill>
                <a:schemeClr val="tx1"/>
              </a:solidFill>
            </a:endParaRPr>
          </a:p>
        </p:txBody>
      </p:sp>
      <p:sp>
        <p:nvSpPr>
          <p:cNvPr id="34" name="Rectangle 33">
            <a:extLst>
              <a:ext uri="{FF2B5EF4-FFF2-40B4-BE49-F238E27FC236}">
                <a16:creationId xmlns:a16="http://schemas.microsoft.com/office/drawing/2014/main" id="{600EF80B-0391-4082-9AF5-F15B091B4C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93800"/>
            <a:ext cx="12192000" cy="5664199"/>
          </a:xfrm>
          <a:prstGeom prst="rect">
            <a:avLst/>
          </a:prstGeom>
          <a:gradFill flip="none" rotWithShape="1">
            <a:gsLst>
              <a:gs pos="0">
                <a:schemeClr val="bg2">
                  <a:lumMod val="87000"/>
                  <a:alpha val="4000"/>
                </a:schemeClr>
              </a:gs>
              <a:gs pos="100000">
                <a:schemeClr val="bg2">
                  <a:lumMod val="95000"/>
                  <a:lumOff val="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2" name="Title 1">
            <a:extLst>
              <a:ext uri="{FF2B5EF4-FFF2-40B4-BE49-F238E27FC236}">
                <a16:creationId xmlns:a16="http://schemas.microsoft.com/office/drawing/2014/main" id="{A0CD0E95-4BEA-A93A-5ABF-6CB7A01ADDD7}"/>
              </a:ext>
            </a:extLst>
          </p:cNvPr>
          <p:cNvSpPr>
            <a:spLocks noGrp="1"/>
          </p:cNvSpPr>
          <p:nvPr>
            <p:ph type="title"/>
          </p:nvPr>
        </p:nvSpPr>
        <p:spPr>
          <a:xfrm>
            <a:off x="1130271" y="1193800"/>
            <a:ext cx="3193050" cy="4699000"/>
          </a:xfrm>
        </p:spPr>
        <p:txBody>
          <a:bodyPr vert="horz" lIns="91440" tIns="45720" rIns="91440" bIns="45720" rtlCol="0" anchor="ctr">
            <a:normAutofit/>
          </a:bodyPr>
          <a:lstStyle/>
          <a:p>
            <a:r>
              <a:rPr lang="en-US" sz="3200" b="0"/>
              <a:t>Starting a duck farming business</a:t>
            </a:r>
          </a:p>
        </p:txBody>
      </p:sp>
      <p:cxnSp>
        <p:nvCxnSpPr>
          <p:cNvPr id="35" name="Straight Connector 34">
            <a:extLst>
              <a:ext uri="{FF2B5EF4-FFF2-40B4-BE49-F238E27FC236}">
                <a16:creationId xmlns:a16="http://schemas.microsoft.com/office/drawing/2014/main" id="{D33AC32D-5F44-45F7-A0BD-7C11A86BED5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600200"/>
            <a:ext cx="0" cy="3657600"/>
          </a:xfrm>
          <a:prstGeom prst="line">
            <a:avLst/>
          </a:prstGeom>
          <a:ln w="31750">
            <a:solidFill>
              <a:schemeClr val="tx1">
                <a:alpha val="80000"/>
              </a:schemeClr>
            </a:soli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id="{178A1BD5-41CC-4851-7923-DA79E5D65D92}"/>
              </a:ext>
            </a:extLst>
          </p:cNvPr>
          <p:cNvSpPr>
            <a:spLocks noGrp="1"/>
          </p:cNvSpPr>
          <p:nvPr>
            <p:ph sz="half" idx="2"/>
          </p:nvPr>
        </p:nvSpPr>
        <p:spPr>
          <a:xfrm>
            <a:off x="4976636" y="1193800"/>
            <a:ext cx="6085091" cy="4699000"/>
          </a:xfrm>
        </p:spPr>
        <p:txBody>
          <a:bodyPr vert="horz" lIns="91440" tIns="45720" rIns="91440" bIns="45720" rtlCol="0" anchor="ctr">
            <a:normAutofit/>
          </a:bodyPr>
          <a:lstStyle/>
          <a:p>
            <a:pPr marL="342900" indent="-228600">
              <a:buFont typeface="Arial" panose="020B0604020202020204" pitchFamily="34" charset="0"/>
              <a:buChar char="•"/>
            </a:pPr>
            <a:r>
              <a:rPr lang="en-US"/>
              <a:t>Minimum of 12 ducks</a:t>
            </a:r>
          </a:p>
          <a:p>
            <a:pPr marL="342900" indent="-228600">
              <a:buFont typeface="Arial" panose="020B0604020202020204" pitchFamily="34" charset="0"/>
              <a:buChar char="•"/>
            </a:pPr>
            <a:r>
              <a:rPr lang="en-US"/>
              <a:t>Do not require large housing and expensive feeds</a:t>
            </a:r>
          </a:p>
          <a:p>
            <a:pPr marL="342900" indent="-228600">
              <a:buFont typeface="Arial" panose="020B0604020202020204" pitchFamily="34" charset="0"/>
              <a:buChar char="•"/>
            </a:pPr>
            <a:r>
              <a:rPr lang="en-US"/>
              <a:t>Not easily affected by avian diseases that affect other poultry birds</a:t>
            </a:r>
          </a:p>
          <a:p>
            <a:pPr marL="342900" indent="-228600">
              <a:buFont typeface="Arial" panose="020B0604020202020204" pitchFamily="34" charset="0"/>
              <a:buChar char="•"/>
            </a:pPr>
            <a:r>
              <a:rPr lang="en-US"/>
              <a:t>You can leave them unsupervised because they can fend for themselves</a:t>
            </a:r>
          </a:p>
          <a:p>
            <a:pPr marL="342900" indent="-228600">
              <a:buFont typeface="Arial" panose="020B0604020202020204" pitchFamily="34" charset="0"/>
              <a:buChar char="•"/>
            </a:pPr>
            <a:r>
              <a:rPr lang="en-US"/>
              <a:t>Ducks can eat insects like termites, cockroaches and grasshoppers, fish eggs and snails. </a:t>
            </a:r>
          </a:p>
          <a:p>
            <a:pPr marL="342900" indent="-228600">
              <a:buFont typeface="Arial" panose="020B0604020202020204" pitchFamily="34" charset="0"/>
              <a:buChar char="•"/>
            </a:pPr>
            <a:r>
              <a:rPr lang="en-US"/>
              <a:t>Don’t necessarily need a pond to be able to rear your ducks but if you want fertile eggs you should consider it.</a:t>
            </a:r>
          </a:p>
        </p:txBody>
      </p:sp>
      <p:sp>
        <p:nvSpPr>
          <p:cNvPr id="36" name="Date Placeholder 1">
            <a:extLst>
              <a:ext uri="{FF2B5EF4-FFF2-40B4-BE49-F238E27FC236}">
                <a16:creationId xmlns:a16="http://schemas.microsoft.com/office/drawing/2014/main" id="{3FBF03E8-C602-4192-9C52-F84B29FDCC88}"/>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23229" y="6007878"/>
            <a:ext cx="3500715" cy="309201"/>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solidFill>
                <a:schemeClr val="tx1"/>
              </a:solidFill>
            </a:endParaRPr>
          </a:p>
        </p:txBody>
      </p:sp>
    </p:spTree>
    <p:extLst>
      <p:ext uri="{BB962C8B-B14F-4D97-AF65-F5344CB8AC3E}">
        <p14:creationId xmlns:p14="http://schemas.microsoft.com/office/powerpoint/2010/main" val="2956318931"/>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83EAA59-24DC-4627-AB66-12602B7625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622291"/>
            <a:ext cx="12192000" cy="2505984"/>
          </a:xfrm>
          <a:prstGeom prst="rect">
            <a:avLst/>
          </a:prstGeom>
          <a:gradFill flip="none" rotWithShape="1">
            <a:gsLst>
              <a:gs pos="0">
                <a:schemeClr val="bg2">
                  <a:alpha val="0"/>
                </a:schemeClr>
              </a:gs>
              <a:gs pos="100000">
                <a:schemeClr val="bg2">
                  <a:alpha val="8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14" name="Picture 13">
            <a:extLst>
              <a:ext uri="{FF2B5EF4-FFF2-40B4-BE49-F238E27FC236}">
                <a16:creationId xmlns:a16="http://schemas.microsoft.com/office/drawing/2014/main" id="{337D7E9F-40E2-421F-8428-EF1ED3BD535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a:xfrm>
            <a:off x="0" y="6129338"/>
            <a:ext cx="12192000" cy="742950"/>
          </a:xfrm>
          <a:prstGeom prst="rect">
            <a:avLst/>
          </a:prstGeom>
        </p:spPr>
      </p:pic>
      <p:cxnSp>
        <p:nvCxnSpPr>
          <p:cNvPr id="16" name="Straight Connector 15">
            <a:extLst>
              <a:ext uri="{FF2B5EF4-FFF2-40B4-BE49-F238E27FC236}">
                <a16:creationId xmlns:a16="http://schemas.microsoft.com/office/drawing/2014/main" id="{42928F44-8AA2-4E03-A7D3-F2A035E9757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8142"/>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A0CD0E95-4BEA-A93A-5ABF-6CB7A01ADDD7}"/>
              </a:ext>
            </a:extLst>
          </p:cNvPr>
          <p:cNvSpPr>
            <a:spLocks noGrp="1"/>
          </p:cNvSpPr>
          <p:nvPr>
            <p:ph type="title"/>
          </p:nvPr>
        </p:nvSpPr>
        <p:spPr>
          <a:xfrm>
            <a:off x="1451579" y="804519"/>
            <a:ext cx="9291215" cy="1049235"/>
          </a:xfrm>
        </p:spPr>
        <p:txBody>
          <a:bodyPr vert="horz" lIns="91440" tIns="45720" rIns="91440" bIns="45720" rtlCol="0" anchor="ctr">
            <a:normAutofit/>
          </a:bodyPr>
          <a:lstStyle/>
          <a:p>
            <a:pPr algn="ctr"/>
            <a:r>
              <a:rPr lang="en-US" sz="3200" b="0">
                <a:solidFill>
                  <a:schemeClr val="accent1"/>
                </a:solidFill>
              </a:rPr>
              <a:t>Starting a duck farming business</a:t>
            </a:r>
          </a:p>
        </p:txBody>
      </p:sp>
      <p:graphicFrame>
        <p:nvGraphicFramePr>
          <p:cNvPr id="7" name="Subtitle 2">
            <a:extLst>
              <a:ext uri="{FF2B5EF4-FFF2-40B4-BE49-F238E27FC236}">
                <a16:creationId xmlns:a16="http://schemas.microsoft.com/office/drawing/2014/main" id="{A0A3C5FF-A4F9-4B7E-AEC0-469F88E606E5}"/>
              </a:ext>
            </a:extLst>
          </p:cNvPr>
          <p:cNvGraphicFramePr>
            <a:graphicFrameLocks noGrp="1"/>
          </p:cNvGraphicFramePr>
          <p:nvPr>
            <p:ph idx="1"/>
            <p:extLst>
              <p:ext uri="{D42A27DB-BD31-4B8C-83A1-F6EECF244321}">
                <p14:modId xmlns:p14="http://schemas.microsoft.com/office/powerpoint/2010/main" val="2847474576"/>
              </p:ext>
            </p:extLst>
          </p:nvPr>
        </p:nvGraphicFramePr>
        <p:xfrm>
          <a:off x="1450975" y="2341209"/>
          <a:ext cx="9291638" cy="312455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57998669"/>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F22207-0F32-8025-D427-10821A26AA98}"/>
              </a:ext>
            </a:extLst>
          </p:cNvPr>
          <p:cNvSpPr>
            <a:spLocks noGrp="1"/>
          </p:cNvSpPr>
          <p:nvPr>
            <p:ph type="ctrTitle"/>
          </p:nvPr>
        </p:nvSpPr>
        <p:spPr/>
        <p:txBody>
          <a:bodyPr anchor="ctr">
            <a:normAutofit/>
          </a:bodyPr>
          <a:lstStyle/>
          <a:p>
            <a:r>
              <a:rPr lang="en-US" dirty="0"/>
              <a:t>Advantages of duck farming</a:t>
            </a:r>
          </a:p>
        </p:txBody>
      </p:sp>
      <p:sp>
        <p:nvSpPr>
          <p:cNvPr id="3" name="Subtitle 2">
            <a:extLst>
              <a:ext uri="{FF2B5EF4-FFF2-40B4-BE49-F238E27FC236}">
                <a16:creationId xmlns:a16="http://schemas.microsoft.com/office/drawing/2014/main" id="{9254473A-7C13-B8C5-54FB-3057C5F2CFE6}"/>
              </a:ext>
            </a:extLst>
          </p:cNvPr>
          <p:cNvSpPr>
            <a:spLocks noGrp="1"/>
          </p:cNvSpPr>
          <p:nvPr>
            <p:ph type="body" sz="quarter" idx="14"/>
          </p:nvPr>
        </p:nvSpPr>
        <p:spPr/>
        <p:txBody>
          <a:bodyPr>
            <a:normAutofit/>
          </a:bodyPr>
          <a:lstStyle/>
          <a:p>
            <a:pPr marL="342900" indent="-342900">
              <a:lnSpc>
                <a:spcPct val="100000"/>
              </a:lnSpc>
              <a:buFont typeface="Wingdings" panose="05000000000000000000" pitchFamily="2" charset="2"/>
              <a:buChar char="Ø"/>
            </a:pPr>
            <a:r>
              <a:rPr lang="en-US" sz="1500" dirty="0"/>
              <a:t>Duck houses facility does not have to be expensive and elaborate</a:t>
            </a:r>
          </a:p>
          <a:p>
            <a:pPr marL="342900" indent="-342900">
              <a:lnSpc>
                <a:spcPct val="100000"/>
              </a:lnSpc>
              <a:buFont typeface="Wingdings" panose="05000000000000000000" pitchFamily="2" charset="2"/>
              <a:buChar char="Ø"/>
            </a:pPr>
            <a:r>
              <a:rPr lang="en-US" sz="1500" dirty="0"/>
              <a:t>Ducks can easily adapt to any new environment</a:t>
            </a:r>
          </a:p>
          <a:p>
            <a:pPr marL="342900" indent="-342900">
              <a:lnSpc>
                <a:spcPct val="100000"/>
              </a:lnSpc>
              <a:buFont typeface="Wingdings" panose="05000000000000000000" pitchFamily="2" charset="2"/>
              <a:buChar char="Ø"/>
            </a:pPr>
            <a:r>
              <a:rPr lang="en-US" sz="1500" dirty="0"/>
              <a:t>They lay eggs in the morning or at night which means that you can collect fresh eggs every morning</a:t>
            </a:r>
          </a:p>
          <a:p>
            <a:pPr marL="342900" indent="-342900">
              <a:lnSpc>
                <a:spcPct val="100000"/>
              </a:lnSpc>
              <a:buFont typeface="Wingdings" panose="05000000000000000000" pitchFamily="2" charset="2"/>
              <a:buChar char="Ø"/>
            </a:pPr>
            <a:r>
              <a:rPr lang="en-US" sz="1500" dirty="0"/>
              <a:t>You can use your ducks for pest control.</a:t>
            </a:r>
          </a:p>
          <a:p>
            <a:pPr marL="342900" indent="-342900">
              <a:lnSpc>
                <a:spcPct val="100000"/>
              </a:lnSpc>
              <a:buFont typeface="Wingdings" panose="05000000000000000000" pitchFamily="2" charset="2"/>
              <a:buChar char="Ø"/>
            </a:pPr>
            <a:r>
              <a:rPr lang="en-US" sz="1500" dirty="0"/>
              <a:t>Not a lot of money on duck feed- normally eat rice, corn, cassava and other easily available food.  Ducks then to forage on algae, aquatic weeks, fungi, snails, insects </a:t>
            </a:r>
            <a:r>
              <a:rPr lang="en-US" sz="1500" dirty="0" err="1"/>
              <a:t>etc</a:t>
            </a:r>
            <a:endParaRPr lang="en-US" sz="1500" dirty="0"/>
          </a:p>
          <a:p>
            <a:pPr marL="342900" indent="-342900">
              <a:lnSpc>
                <a:spcPct val="100000"/>
              </a:lnSpc>
              <a:buFont typeface="Wingdings" panose="05000000000000000000" pitchFamily="2" charset="2"/>
              <a:buChar char="Ø"/>
            </a:pPr>
            <a:endParaRPr lang="en-US" sz="1500" dirty="0"/>
          </a:p>
        </p:txBody>
      </p:sp>
      <p:pic>
        <p:nvPicPr>
          <p:cNvPr id="6" name="Picture Placeholder 5" descr="A pair of ducks standing in the grass&#10;&#10;Description automatically generated">
            <a:extLst>
              <a:ext uri="{FF2B5EF4-FFF2-40B4-BE49-F238E27FC236}">
                <a16:creationId xmlns:a16="http://schemas.microsoft.com/office/drawing/2014/main" id="{89936B50-AE7E-BFF9-4BA3-1C5B19698D94}"/>
              </a:ext>
            </a:extLst>
          </p:cNvPr>
          <p:cNvPicPr>
            <a:picLocks noGrp="1" noChangeAspect="1"/>
          </p:cNvPicPr>
          <p:nvPr>
            <p:ph type="pic" sz="quarter" idx="13"/>
          </p:nvPr>
        </p:nvPicPr>
        <p:blipFill rotWithShape="1">
          <a:blip r:embed="rId2"/>
          <a:srcRect l="18744" r="18744"/>
          <a:stretch/>
        </p:blipFill>
        <p:spPr>
          <a:noFill/>
        </p:spPr>
      </p:pic>
      <p:sp>
        <p:nvSpPr>
          <p:cNvPr id="8" name="TextBox 7">
            <a:extLst>
              <a:ext uri="{FF2B5EF4-FFF2-40B4-BE49-F238E27FC236}">
                <a16:creationId xmlns:a16="http://schemas.microsoft.com/office/drawing/2014/main" id="{15260441-6BFA-3C52-F22B-61B655292B72}"/>
              </a:ext>
            </a:extLst>
          </p:cNvPr>
          <p:cNvSpPr txBox="1"/>
          <p:nvPr/>
        </p:nvSpPr>
        <p:spPr>
          <a:xfrm>
            <a:off x="12636137" y="487680"/>
            <a:ext cx="618309" cy="3901440"/>
          </a:xfrm>
          <a:prstGeom prst="rect">
            <a:avLst/>
          </a:prstGeom>
          <a:noFill/>
        </p:spPr>
        <p:txBody>
          <a:bodyPr wrap="square" rtlCol="0">
            <a:spAutoFit/>
          </a:bodyPr>
          <a:lstStyle/>
          <a:p>
            <a:endParaRPr lang="en-US" dirty="0"/>
          </a:p>
        </p:txBody>
      </p:sp>
      <p:sp>
        <p:nvSpPr>
          <p:cNvPr id="10" name="TextBox 9">
            <a:extLst>
              <a:ext uri="{FF2B5EF4-FFF2-40B4-BE49-F238E27FC236}">
                <a16:creationId xmlns:a16="http://schemas.microsoft.com/office/drawing/2014/main" id="{45CBA36F-F9EE-2CF9-3DC9-F07CD8F55853}"/>
              </a:ext>
            </a:extLst>
          </p:cNvPr>
          <p:cNvSpPr txBox="1"/>
          <p:nvPr/>
        </p:nvSpPr>
        <p:spPr>
          <a:xfrm>
            <a:off x="3675017" y="2246811"/>
            <a:ext cx="2301176" cy="369332"/>
          </a:xfrm>
          <a:prstGeom prst="rect">
            <a:avLst/>
          </a:prstGeom>
          <a:noFill/>
        </p:spPr>
        <p:txBody>
          <a:bodyPr wrap="square" rtlCol="0">
            <a:spAutoFit/>
          </a:bodyPr>
          <a:lstStyle/>
          <a:p>
            <a:r>
              <a:rPr lang="en-US" dirty="0"/>
              <a:t>Khaki Campbell</a:t>
            </a:r>
          </a:p>
        </p:txBody>
      </p:sp>
    </p:spTree>
    <p:extLst>
      <p:ext uri="{BB962C8B-B14F-4D97-AF65-F5344CB8AC3E}">
        <p14:creationId xmlns:p14="http://schemas.microsoft.com/office/powerpoint/2010/main" val="2647174403"/>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A1BB3D74-7A3C-B9E3-C6A9-640A2C87FA9B}"/>
              </a:ext>
            </a:extLst>
          </p:cNvPr>
          <p:cNvSpPr>
            <a:spLocks noGrp="1"/>
          </p:cNvSpPr>
          <p:nvPr>
            <p:ph type="title"/>
          </p:nvPr>
        </p:nvSpPr>
        <p:spPr/>
        <p:txBody>
          <a:bodyPr anchor="b">
            <a:normAutofit/>
          </a:bodyPr>
          <a:lstStyle/>
          <a:p>
            <a:r>
              <a:rPr lang="en-US" dirty="0"/>
              <a:t>Duck production in Ghana</a:t>
            </a:r>
          </a:p>
        </p:txBody>
      </p:sp>
      <p:pic>
        <p:nvPicPr>
          <p:cNvPr id="6" name="Picture Placeholder 5">
            <a:extLst>
              <a:ext uri="{FF2B5EF4-FFF2-40B4-BE49-F238E27FC236}">
                <a16:creationId xmlns:a16="http://schemas.microsoft.com/office/drawing/2014/main" id="{2B49E38C-7B8D-7A1B-A157-ABB3602EFA8B}"/>
              </a:ext>
            </a:extLst>
          </p:cNvPr>
          <p:cNvPicPr>
            <a:picLocks noGrp="1" noChangeAspect="1"/>
          </p:cNvPicPr>
          <p:nvPr>
            <p:ph type="pic" sz="quarter" idx="13"/>
          </p:nvPr>
        </p:nvPicPr>
        <p:blipFill rotWithShape="1">
          <a:blip r:embed="rId2"/>
          <a:srcRect l="22762" r="22762"/>
          <a:stretch/>
        </p:blipFill>
        <p:spPr>
          <a:noFill/>
        </p:spPr>
      </p:pic>
      <p:sp>
        <p:nvSpPr>
          <p:cNvPr id="13" name="Content Placeholder 2">
            <a:extLst>
              <a:ext uri="{FF2B5EF4-FFF2-40B4-BE49-F238E27FC236}">
                <a16:creationId xmlns:a16="http://schemas.microsoft.com/office/drawing/2014/main" id="{B95C875A-9A30-2920-9A90-0E4F8F9AA41C}"/>
              </a:ext>
            </a:extLst>
          </p:cNvPr>
          <p:cNvSpPr>
            <a:spLocks noGrp="1"/>
          </p:cNvSpPr>
          <p:nvPr>
            <p:ph idx="1"/>
          </p:nvPr>
        </p:nvSpPr>
        <p:spPr/>
        <p:txBody>
          <a:bodyPr>
            <a:normAutofit/>
          </a:bodyPr>
          <a:lstStyle/>
          <a:p>
            <a:pPr marL="285750" indent="-285750">
              <a:buFont typeface="Wingdings" panose="05000000000000000000" pitchFamily="2" charset="2"/>
              <a:buChar char="Ø"/>
            </a:pPr>
            <a:r>
              <a:rPr lang="en-US" dirty="0"/>
              <a:t>The minimum average amount of eggs a duck can produce in a year is 100 eggs and if well fed can do 200 eggs and eggs usually are big. </a:t>
            </a:r>
          </a:p>
          <a:p>
            <a:pPr marL="285750" indent="-285750">
              <a:buFont typeface="Wingdings" panose="05000000000000000000" pitchFamily="2" charset="2"/>
              <a:buChar char="Ø"/>
            </a:pPr>
            <a:r>
              <a:rPr lang="en-US" dirty="0"/>
              <a:t>The weight of an adult duck depends on the sex.  The average weight of most duck's ranges between 1 kg and 3 kg. </a:t>
            </a:r>
          </a:p>
          <a:p>
            <a:pPr marL="285750" indent="-285750">
              <a:buFont typeface="Wingdings" panose="05000000000000000000" pitchFamily="2" charset="2"/>
              <a:buChar char="Ø"/>
            </a:pPr>
            <a:r>
              <a:rPr lang="en-US" dirty="0"/>
              <a:t>Muscovy are most popular duck breed </a:t>
            </a:r>
          </a:p>
          <a:p>
            <a:pPr marL="514350" lvl="1" indent="-285750">
              <a:buFont typeface="Wingdings" panose="05000000000000000000" pitchFamily="2" charset="2"/>
              <a:buChar char="Ø"/>
            </a:pPr>
            <a:r>
              <a:rPr lang="en-US" sz="1800" dirty="0"/>
              <a:t>Large</a:t>
            </a:r>
          </a:p>
          <a:p>
            <a:pPr marL="514350" lvl="1" indent="-285750">
              <a:buFont typeface="Wingdings" panose="05000000000000000000" pitchFamily="2" charset="2"/>
              <a:buChar char="Ø"/>
            </a:pPr>
            <a:r>
              <a:rPr lang="en-US" sz="1800" dirty="0"/>
              <a:t>Not picky where they stay</a:t>
            </a:r>
          </a:p>
          <a:p>
            <a:pPr marL="514350" lvl="1" indent="-285750">
              <a:buFont typeface="Wingdings" panose="05000000000000000000" pitchFamily="2" charset="2"/>
              <a:buChar char="Ø"/>
            </a:pPr>
            <a:r>
              <a:rPr lang="en-US" sz="1800" dirty="0"/>
              <a:t>If shelter is clean safe and comfortable will be fine</a:t>
            </a:r>
          </a:p>
          <a:p>
            <a:pPr marL="514350" lvl="1" indent="-285750">
              <a:buFont typeface="Wingdings" panose="05000000000000000000" pitchFamily="2" charset="2"/>
              <a:buChar char="Ø"/>
            </a:pPr>
            <a:r>
              <a:rPr lang="en-US" sz="1800" dirty="0"/>
              <a:t>Don’t require lot of care and management</a:t>
            </a:r>
          </a:p>
          <a:p>
            <a:pPr marL="514350" lvl="1" indent="-285750">
              <a:buFont typeface="Wingdings" panose="05000000000000000000" pitchFamily="2" charset="2"/>
              <a:buChar char="Ø"/>
            </a:pPr>
            <a:r>
              <a:rPr lang="en-US" sz="1800" dirty="0"/>
              <a:t>Meat and eggs are valuable.</a:t>
            </a:r>
          </a:p>
          <a:p>
            <a:pPr marL="285750" indent="-285750">
              <a:buFont typeface="Wingdings" panose="05000000000000000000" pitchFamily="2" charset="2"/>
              <a:buChar char="Ø"/>
            </a:pPr>
            <a:endParaRPr lang="en-US" dirty="0"/>
          </a:p>
        </p:txBody>
      </p:sp>
      <p:sp>
        <p:nvSpPr>
          <p:cNvPr id="2" name="TextBox 1">
            <a:extLst>
              <a:ext uri="{FF2B5EF4-FFF2-40B4-BE49-F238E27FC236}">
                <a16:creationId xmlns:a16="http://schemas.microsoft.com/office/drawing/2014/main" id="{5A8DA4D6-BF73-44FB-4227-000EB1ED07E9}"/>
              </a:ext>
            </a:extLst>
          </p:cNvPr>
          <p:cNvSpPr txBox="1"/>
          <p:nvPr/>
        </p:nvSpPr>
        <p:spPr>
          <a:xfrm>
            <a:off x="1053737" y="3429000"/>
            <a:ext cx="2220803" cy="369332"/>
          </a:xfrm>
          <a:prstGeom prst="rect">
            <a:avLst/>
          </a:prstGeom>
          <a:noFill/>
        </p:spPr>
        <p:txBody>
          <a:bodyPr wrap="square" rtlCol="0">
            <a:spAutoFit/>
          </a:bodyPr>
          <a:lstStyle/>
          <a:p>
            <a:r>
              <a:rPr lang="en-US" dirty="0"/>
              <a:t>Indian Runner</a:t>
            </a:r>
          </a:p>
        </p:txBody>
      </p:sp>
    </p:spTree>
    <p:extLst>
      <p:ext uri="{BB962C8B-B14F-4D97-AF65-F5344CB8AC3E}">
        <p14:creationId xmlns:p14="http://schemas.microsoft.com/office/powerpoint/2010/main" val="1531077208"/>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608C5F-8B07-B3CE-A3AF-F0CA545F7CFB}"/>
              </a:ext>
            </a:extLst>
          </p:cNvPr>
          <p:cNvSpPr>
            <a:spLocks noGrp="1"/>
          </p:cNvSpPr>
          <p:nvPr>
            <p:ph type="ctrTitle"/>
          </p:nvPr>
        </p:nvSpPr>
        <p:spPr/>
        <p:txBody>
          <a:bodyPr anchor="ctr">
            <a:normAutofit/>
          </a:bodyPr>
          <a:lstStyle/>
          <a:p>
            <a:r>
              <a:rPr lang="en-US" dirty="0"/>
              <a:t>Duck Business in Ghana</a:t>
            </a:r>
          </a:p>
        </p:txBody>
      </p:sp>
      <p:sp>
        <p:nvSpPr>
          <p:cNvPr id="4" name="Content Placeholder 3">
            <a:extLst>
              <a:ext uri="{FF2B5EF4-FFF2-40B4-BE49-F238E27FC236}">
                <a16:creationId xmlns:a16="http://schemas.microsoft.com/office/drawing/2014/main" id="{1A9B13CC-84FA-80F7-E9B2-754BC7F30015}"/>
              </a:ext>
            </a:extLst>
          </p:cNvPr>
          <p:cNvSpPr>
            <a:spLocks noGrp="1"/>
          </p:cNvSpPr>
          <p:nvPr>
            <p:ph type="body" sz="quarter" idx="14"/>
          </p:nvPr>
        </p:nvSpPr>
        <p:spPr/>
        <p:txBody>
          <a:bodyPr>
            <a:normAutofit/>
          </a:bodyPr>
          <a:lstStyle/>
          <a:p>
            <a:pPr marL="285750" indent="-285750">
              <a:buFont typeface="Wingdings" panose="05000000000000000000" pitchFamily="2" charset="2"/>
              <a:buChar char="Ø"/>
            </a:pPr>
            <a:r>
              <a:rPr lang="en-US" dirty="0"/>
              <a:t>While preparing to venture into the duck farming business, you must define your purpose for rearing ducks.</a:t>
            </a:r>
          </a:p>
          <a:p>
            <a:pPr marL="514350" lvl="1" indent="-285750">
              <a:buFont typeface="Wingdings" panose="05000000000000000000" pitchFamily="2" charset="2"/>
              <a:buChar char="Ø"/>
            </a:pPr>
            <a:r>
              <a:rPr lang="en-US" sz="1800" dirty="0"/>
              <a:t>Egg production-can be used for a meal and as medicine</a:t>
            </a:r>
          </a:p>
          <a:p>
            <a:pPr marL="514350" lvl="1" indent="-285750">
              <a:buFont typeface="Wingdings" panose="05000000000000000000" pitchFamily="2" charset="2"/>
              <a:buChar char="Ø"/>
            </a:pPr>
            <a:r>
              <a:rPr lang="en-US" sz="1800" dirty="0"/>
              <a:t>Duckling production for sales and supply</a:t>
            </a:r>
          </a:p>
          <a:p>
            <a:pPr marL="514350" lvl="1" indent="-285750">
              <a:buFont typeface="Wingdings" panose="05000000000000000000" pitchFamily="2" charset="2"/>
              <a:buChar char="Ø"/>
            </a:pPr>
            <a:r>
              <a:rPr lang="en-US" sz="1800" dirty="0"/>
              <a:t>Meat</a:t>
            </a:r>
          </a:p>
          <a:p>
            <a:pPr lvl="1" indent="0">
              <a:buNone/>
            </a:pPr>
            <a:endParaRPr lang="en-US" sz="1800" dirty="0"/>
          </a:p>
        </p:txBody>
      </p:sp>
      <p:sp>
        <p:nvSpPr>
          <p:cNvPr id="3" name="TextBox 2">
            <a:extLst>
              <a:ext uri="{FF2B5EF4-FFF2-40B4-BE49-F238E27FC236}">
                <a16:creationId xmlns:a16="http://schemas.microsoft.com/office/drawing/2014/main" id="{24E0F77E-969A-3B74-9CFF-76DEEDC556F4}"/>
              </a:ext>
            </a:extLst>
          </p:cNvPr>
          <p:cNvSpPr txBox="1"/>
          <p:nvPr/>
        </p:nvSpPr>
        <p:spPr>
          <a:xfrm>
            <a:off x="3405051" y="2281646"/>
            <a:ext cx="2538547" cy="369332"/>
          </a:xfrm>
          <a:prstGeom prst="rect">
            <a:avLst/>
          </a:prstGeom>
          <a:noFill/>
        </p:spPr>
        <p:txBody>
          <a:bodyPr wrap="square" rtlCol="0">
            <a:spAutoFit/>
          </a:bodyPr>
          <a:lstStyle/>
          <a:p>
            <a:r>
              <a:rPr lang="en-US" dirty="0"/>
              <a:t>Pekin</a:t>
            </a:r>
          </a:p>
        </p:txBody>
      </p:sp>
      <p:pic>
        <p:nvPicPr>
          <p:cNvPr id="5" name="Picture 4">
            <a:extLst>
              <a:ext uri="{FF2B5EF4-FFF2-40B4-BE49-F238E27FC236}">
                <a16:creationId xmlns:a16="http://schemas.microsoft.com/office/drawing/2014/main" id="{0FB566B6-E567-506F-7E72-5509FBF1449A}"/>
              </a:ext>
            </a:extLst>
          </p:cNvPr>
          <p:cNvPicPr>
            <a:picLocks noChangeAspect="1"/>
          </p:cNvPicPr>
          <p:nvPr/>
        </p:nvPicPr>
        <p:blipFill>
          <a:blip r:embed="rId2"/>
          <a:stretch>
            <a:fillRect/>
          </a:stretch>
        </p:blipFill>
        <p:spPr>
          <a:xfrm>
            <a:off x="6562418" y="443753"/>
            <a:ext cx="5712416" cy="5661211"/>
          </a:xfrm>
          <a:prstGeom prst="rect">
            <a:avLst/>
          </a:prstGeom>
        </p:spPr>
      </p:pic>
    </p:spTree>
    <p:extLst>
      <p:ext uri="{BB962C8B-B14F-4D97-AF65-F5344CB8AC3E}">
        <p14:creationId xmlns:p14="http://schemas.microsoft.com/office/powerpoint/2010/main" val="1455126800"/>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130B326A-C054-4820-AFCA-FCB009ABC6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622291"/>
            <a:ext cx="12192000" cy="2505984"/>
          </a:xfrm>
          <a:prstGeom prst="rect">
            <a:avLst/>
          </a:prstGeom>
          <a:gradFill flip="none" rotWithShape="1">
            <a:gsLst>
              <a:gs pos="0">
                <a:schemeClr val="bg2">
                  <a:alpha val="0"/>
                </a:schemeClr>
              </a:gs>
              <a:gs pos="100000">
                <a:schemeClr val="bg2">
                  <a:alpha val="8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23" name="Picture 22">
            <a:extLst>
              <a:ext uri="{FF2B5EF4-FFF2-40B4-BE49-F238E27FC236}">
                <a16:creationId xmlns:a16="http://schemas.microsoft.com/office/drawing/2014/main" id="{E265DFC7-1B2A-4A32-9C43-C48EA6FF614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a:xfrm>
            <a:off x="0" y="6129338"/>
            <a:ext cx="12192000" cy="742950"/>
          </a:xfrm>
          <a:prstGeom prst="rect">
            <a:avLst/>
          </a:prstGeom>
        </p:spPr>
      </p:pic>
      <p:cxnSp>
        <p:nvCxnSpPr>
          <p:cNvPr id="24" name="Straight Connector 23">
            <a:extLst>
              <a:ext uri="{FF2B5EF4-FFF2-40B4-BE49-F238E27FC236}">
                <a16:creationId xmlns:a16="http://schemas.microsoft.com/office/drawing/2014/main" id="{853B328C-A402-44DE-AABB-9BFBB6617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8142"/>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E38DE47A-9A50-BF9D-145C-FA326B62A817}"/>
              </a:ext>
            </a:extLst>
          </p:cNvPr>
          <p:cNvSpPr>
            <a:spLocks noGrp="1"/>
          </p:cNvSpPr>
          <p:nvPr>
            <p:ph type="title"/>
          </p:nvPr>
        </p:nvSpPr>
        <p:spPr>
          <a:xfrm>
            <a:off x="1451581" y="804520"/>
            <a:ext cx="4958419" cy="1049235"/>
          </a:xfrm>
        </p:spPr>
        <p:txBody>
          <a:bodyPr vert="horz" lIns="91440" tIns="45720" rIns="91440" bIns="45720" rtlCol="0" anchor="ctr">
            <a:normAutofit/>
          </a:bodyPr>
          <a:lstStyle/>
          <a:p>
            <a:r>
              <a:rPr lang="en-US" sz="3200" b="0"/>
              <a:t>Choosing your duck</a:t>
            </a:r>
          </a:p>
        </p:txBody>
      </p:sp>
      <p:sp>
        <p:nvSpPr>
          <p:cNvPr id="4" name="Content Placeholder 3">
            <a:extLst>
              <a:ext uri="{FF2B5EF4-FFF2-40B4-BE49-F238E27FC236}">
                <a16:creationId xmlns:a16="http://schemas.microsoft.com/office/drawing/2014/main" id="{6B07CE25-B16E-3C7C-8D88-117A95E010CC}"/>
              </a:ext>
            </a:extLst>
          </p:cNvPr>
          <p:cNvSpPr>
            <a:spLocks noGrp="1"/>
          </p:cNvSpPr>
          <p:nvPr>
            <p:ph sz="half" idx="2"/>
          </p:nvPr>
        </p:nvSpPr>
        <p:spPr>
          <a:xfrm>
            <a:off x="1451581" y="2015732"/>
            <a:ext cx="4958419" cy="3450613"/>
          </a:xfrm>
        </p:spPr>
        <p:txBody>
          <a:bodyPr vert="horz" lIns="91440" tIns="45720" rIns="91440" bIns="45720" rtlCol="0" anchor="t">
            <a:normAutofit/>
          </a:bodyPr>
          <a:lstStyle/>
          <a:p>
            <a:pPr marL="285750" indent="-228600">
              <a:lnSpc>
                <a:spcPct val="110000"/>
              </a:lnSpc>
              <a:buFont typeface="Arial" panose="020B0604020202020204" pitchFamily="34" charset="0"/>
              <a:buChar char="•"/>
            </a:pPr>
            <a:r>
              <a:rPr lang="en-US" sz="1700"/>
              <a:t>Once decided on reason for duck farm then</a:t>
            </a:r>
          </a:p>
          <a:p>
            <a:pPr marL="514350" lvl="1">
              <a:lnSpc>
                <a:spcPct val="110000"/>
              </a:lnSpc>
            </a:pPr>
            <a:r>
              <a:rPr lang="en-US" sz="1700"/>
              <a:t>What to look for</a:t>
            </a:r>
          </a:p>
          <a:p>
            <a:pPr marL="742950" lvl="2">
              <a:lnSpc>
                <a:spcPct val="110000"/>
              </a:lnSpc>
            </a:pPr>
            <a:r>
              <a:rPr lang="en-US" sz="1700"/>
              <a:t>From eight-week stock</a:t>
            </a:r>
          </a:p>
          <a:p>
            <a:pPr marL="742950" lvl="2">
              <a:lnSpc>
                <a:spcPct val="110000"/>
              </a:lnSpc>
            </a:pPr>
            <a:r>
              <a:rPr lang="en-US" sz="1700"/>
              <a:t>Movement should be normal and balanced</a:t>
            </a:r>
          </a:p>
          <a:p>
            <a:pPr marL="742950" lvl="2">
              <a:lnSpc>
                <a:spcPct val="110000"/>
              </a:lnSpc>
            </a:pPr>
            <a:r>
              <a:rPr lang="en-US" sz="1700"/>
              <a:t>Good eyesight</a:t>
            </a:r>
          </a:p>
          <a:p>
            <a:pPr marL="742950" lvl="2">
              <a:lnSpc>
                <a:spcPct val="110000"/>
              </a:lnSpc>
            </a:pPr>
            <a:r>
              <a:rPr lang="en-US" sz="1700"/>
              <a:t>Healthy feathers</a:t>
            </a:r>
          </a:p>
          <a:p>
            <a:pPr marL="742950" lvl="2">
              <a:lnSpc>
                <a:spcPct val="110000"/>
              </a:lnSpc>
            </a:pPr>
            <a:r>
              <a:rPr lang="en-US" sz="1700"/>
              <a:t>No obvious defects</a:t>
            </a:r>
          </a:p>
        </p:txBody>
      </p:sp>
      <p:grpSp>
        <p:nvGrpSpPr>
          <p:cNvPr id="19" name="Group 18">
            <a:extLst>
              <a:ext uri="{FF2B5EF4-FFF2-40B4-BE49-F238E27FC236}">
                <a16:creationId xmlns:a16="http://schemas.microsoft.com/office/drawing/2014/main" id="{A1DF00D8-05F3-44F6-A739-39FDAECC42A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899254" y="482171"/>
            <a:ext cx="4652668" cy="5149101"/>
            <a:chOff x="6899254" y="482171"/>
            <a:chExt cx="4652668" cy="5149101"/>
          </a:xfrm>
        </p:grpSpPr>
        <p:sp>
          <p:nvSpPr>
            <p:cNvPr id="20" name="Rectangle 19">
              <a:extLst>
                <a:ext uri="{FF2B5EF4-FFF2-40B4-BE49-F238E27FC236}">
                  <a16:creationId xmlns:a16="http://schemas.microsoft.com/office/drawing/2014/main" id="{90BE039F-BBF8-403F-8DCA-0880DB819F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99254" y="482171"/>
              <a:ext cx="4652668" cy="5149101"/>
            </a:xfrm>
            <a:prstGeom prst="rect">
              <a:avLst/>
            </a:prstGeom>
            <a:blipFill dpi="0" rotWithShape="1">
              <a:blip r:embed="rId3">
                <a:alphaModFix amt="30000"/>
              </a:blip>
              <a:srcRect/>
              <a:tile tx="0" ty="0" sx="100000" sy="100000" flip="none" algn="ctr"/>
            </a:blip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extrusionH="76200" contourW="12700" prstMaterial="matte">
              <a:bevelT w="152400" h="50800" prst="softRound"/>
              <a:extrusionClr>
                <a:schemeClr val="tx2"/>
              </a:extrusionClr>
              <a:contourClr>
                <a:schemeClr val="bg2"/>
              </a:contourClr>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9CD9F7AD-4C3D-4F91-87A4-9CF96BA11E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239487" y="812507"/>
              <a:ext cx="4001249" cy="4466452"/>
            </a:xfrm>
            <a:prstGeom prst="rect">
              <a:avLst/>
            </a:prstGeom>
            <a:gradFill>
              <a:gsLst>
                <a:gs pos="0">
                  <a:srgbClr val="DADADA"/>
                </a:gs>
                <a:gs pos="100000">
                  <a:srgbClr val="FFFFFE"/>
                </a:gs>
              </a:gsLst>
              <a:lin ang="16200000" scaled="0"/>
            </a:gradFill>
            <a:ln w="38100" cmpd="sng">
              <a:solidFill>
                <a:schemeClr val="tx2">
                  <a:lumMod val="25000"/>
                </a:schemeClr>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8" name="Content Placeholder 7">
            <a:extLst>
              <a:ext uri="{FF2B5EF4-FFF2-40B4-BE49-F238E27FC236}">
                <a16:creationId xmlns:a16="http://schemas.microsoft.com/office/drawing/2014/main" id="{2DDBF592-43A1-64A0-3236-F6072FE55541}"/>
              </a:ext>
            </a:extLst>
          </p:cNvPr>
          <p:cNvPicPr>
            <a:picLocks noGrp="1" noChangeAspect="1"/>
          </p:cNvPicPr>
          <p:nvPr>
            <p:ph sz="quarter" idx="4"/>
          </p:nvPr>
        </p:nvPicPr>
        <p:blipFill>
          <a:blip r:embed="rId4"/>
          <a:srcRect l="959" r="-4" b="-4"/>
          <a:stretch>
            <a:fillRect/>
          </a:stretch>
        </p:blipFill>
        <p:spPr>
          <a:xfrm>
            <a:off x="7555450" y="1116345"/>
            <a:ext cx="3360025" cy="3866172"/>
          </a:xfrm>
          <a:prstGeom prst="rect">
            <a:avLst/>
          </a:prstGeom>
        </p:spPr>
      </p:pic>
    </p:spTree>
    <p:extLst>
      <p:ext uri="{BB962C8B-B14F-4D97-AF65-F5344CB8AC3E}">
        <p14:creationId xmlns:p14="http://schemas.microsoft.com/office/powerpoint/2010/main" val="2135454702"/>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6EBDB6-49E0-A953-B18E-B027EB407BB7}"/>
              </a:ext>
            </a:extLst>
          </p:cNvPr>
          <p:cNvSpPr>
            <a:spLocks noGrp="1"/>
          </p:cNvSpPr>
          <p:nvPr>
            <p:ph type="title"/>
          </p:nvPr>
        </p:nvSpPr>
        <p:spPr/>
        <p:txBody>
          <a:bodyPr anchor="b">
            <a:normAutofit/>
          </a:bodyPr>
          <a:lstStyle/>
          <a:p>
            <a:r>
              <a:rPr lang="en-US" dirty="0"/>
              <a:t>Duck Eggs and rearing ducks</a:t>
            </a:r>
          </a:p>
        </p:txBody>
      </p:sp>
      <p:pic>
        <p:nvPicPr>
          <p:cNvPr id="10" name="Content Placeholder 9" descr="A hand holding a yellow egg&#10;&#10;Description automatically generated">
            <a:extLst>
              <a:ext uri="{FF2B5EF4-FFF2-40B4-BE49-F238E27FC236}">
                <a16:creationId xmlns:a16="http://schemas.microsoft.com/office/drawing/2014/main" id="{8A10D57C-5EDB-D72F-A0BB-AD19B0A5B255}"/>
              </a:ext>
            </a:extLst>
          </p:cNvPr>
          <p:cNvPicPr>
            <a:picLocks noGrp="1" noChangeAspect="1"/>
          </p:cNvPicPr>
          <p:nvPr>
            <p:ph sz="half" idx="2"/>
          </p:nvPr>
        </p:nvPicPr>
        <p:blipFill>
          <a:blip r:embed="rId2"/>
          <a:stretch>
            <a:fillRect/>
          </a:stretch>
        </p:blipFill>
        <p:spPr>
          <a:xfrm>
            <a:off x="1279525" y="2529880"/>
            <a:ext cx="4846638" cy="3634978"/>
          </a:xfrm>
        </p:spPr>
      </p:pic>
      <p:sp>
        <p:nvSpPr>
          <p:cNvPr id="4" name="Content Placeholder 3">
            <a:extLst>
              <a:ext uri="{FF2B5EF4-FFF2-40B4-BE49-F238E27FC236}">
                <a16:creationId xmlns:a16="http://schemas.microsoft.com/office/drawing/2014/main" id="{C2E4820B-CFF9-90B3-1B61-2981F11A7ED6}"/>
              </a:ext>
            </a:extLst>
          </p:cNvPr>
          <p:cNvSpPr>
            <a:spLocks noGrp="1"/>
          </p:cNvSpPr>
          <p:nvPr>
            <p:ph sz="quarter" idx="4"/>
          </p:nvPr>
        </p:nvSpPr>
        <p:spPr/>
        <p:txBody>
          <a:bodyPr>
            <a:normAutofit fontScale="92500" lnSpcReduction="10000"/>
          </a:bodyPr>
          <a:lstStyle/>
          <a:p>
            <a:r>
              <a:rPr lang="en-US" dirty="0"/>
              <a:t>When you are collecting the duck eggs, you must check for the fertilized eggs. The fertilized eggs will be left to be hatched by the female ducks, while the unfertilized eggs will be taken for commercial purposes. </a:t>
            </a:r>
          </a:p>
          <a:p>
            <a:r>
              <a:rPr lang="en-US" dirty="0"/>
              <a:t>How will you check for fertilized eggs?  Remember chicken information. </a:t>
            </a:r>
          </a:p>
          <a:p>
            <a:r>
              <a:rPr lang="en-US" dirty="0"/>
              <a:t>For your ducks to thrive, it is advisable to keep them in a place with ponds of water. If you rear ducks on dry land, they will still be fine, but they will produce unfertilized eggs that will not hatch into ducklings. Ducks require water to be able to mate. </a:t>
            </a:r>
          </a:p>
        </p:txBody>
      </p:sp>
    </p:spTree>
    <p:extLst>
      <p:ext uri="{BB962C8B-B14F-4D97-AF65-F5344CB8AC3E}">
        <p14:creationId xmlns:p14="http://schemas.microsoft.com/office/powerpoint/2010/main" val="18552061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609600" y="365760"/>
            <a:ext cx="10972800" cy="731520"/>
          </a:xfrm>
          <a:prstGeom prst="rect">
            <a:avLst/>
          </a:prstGeom>
          <a:noFill/>
          <a:ln/>
        </p:spPr>
        <p:txBody>
          <a:bodyPr wrap="square" rtlCol="0" anchor="ctr"/>
          <a:lstStyle/>
          <a:p>
            <a:r>
              <a:rPr lang="en-US" sz="4400" b="1" dirty="0">
                <a:solidFill>
                  <a:schemeClr val="accent1"/>
                </a:solidFill>
              </a:rPr>
              <a:t>Indigenous Chicken Characteristics</a:t>
            </a:r>
            <a:endParaRPr lang="en-US" sz="4400" dirty="0">
              <a:solidFill>
                <a:schemeClr val="accent1"/>
              </a:solidFill>
            </a:endParaRPr>
          </a:p>
        </p:txBody>
      </p:sp>
      <p:sp>
        <p:nvSpPr>
          <p:cNvPr id="3" name="Shape 1"/>
          <p:cNvSpPr/>
          <p:nvPr/>
        </p:nvSpPr>
        <p:spPr>
          <a:xfrm>
            <a:off x="609600" y="1341120"/>
            <a:ext cx="5364480" cy="4876800"/>
          </a:xfrm>
          <a:prstGeom prst="rect">
            <a:avLst/>
          </a:prstGeom>
          <a:solidFill>
            <a:srgbClr val="FFFFFF"/>
          </a:solidFill>
          <a:ln w="12700">
            <a:solidFill>
              <a:srgbClr val="A7BEAE"/>
            </a:solidFill>
            <a:prstDash val="solid"/>
          </a:ln>
        </p:spPr>
        <p:txBody>
          <a:bodyPr/>
          <a:lstStyle/>
          <a:p>
            <a:endParaRPr lang="en-US" sz="2400"/>
          </a:p>
        </p:txBody>
      </p:sp>
      <p:sp>
        <p:nvSpPr>
          <p:cNvPr id="4" name="Text 2"/>
          <p:cNvSpPr/>
          <p:nvPr/>
        </p:nvSpPr>
        <p:spPr>
          <a:xfrm>
            <a:off x="731520" y="1524000"/>
            <a:ext cx="5120640" cy="609600"/>
          </a:xfrm>
          <a:prstGeom prst="rect">
            <a:avLst/>
          </a:prstGeom>
          <a:noFill/>
          <a:ln/>
        </p:spPr>
        <p:txBody>
          <a:bodyPr wrap="square" rtlCol="0" anchor="ctr"/>
          <a:lstStyle/>
          <a:p>
            <a:r>
              <a:rPr lang="en-US" sz="2667" b="1" dirty="0">
                <a:solidFill>
                  <a:srgbClr val="B85042"/>
                </a:solidFill>
              </a:rPr>
              <a:t>Advantages</a:t>
            </a:r>
            <a:endParaRPr lang="en-US" sz="2667" dirty="0"/>
          </a:p>
        </p:txBody>
      </p:sp>
      <p:sp>
        <p:nvSpPr>
          <p:cNvPr id="5" name="Text 3"/>
          <p:cNvSpPr/>
          <p:nvPr/>
        </p:nvSpPr>
        <p:spPr>
          <a:xfrm>
            <a:off x="853440" y="2255520"/>
            <a:ext cx="4876800" cy="3657600"/>
          </a:xfrm>
          <a:prstGeom prst="rect">
            <a:avLst/>
          </a:prstGeom>
          <a:noFill/>
          <a:ln/>
        </p:spPr>
        <p:txBody>
          <a:bodyPr wrap="square" rtlCol="0" anchor="t"/>
          <a:lstStyle/>
          <a:p>
            <a:pPr marL="457189" indent="-457189">
              <a:buSzPct val="100000"/>
              <a:buChar char="•"/>
            </a:pPr>
            <a:r>
              <a:rPr lang="en-US" sz="1600" dirty="0">
                <a:solidFill>
                  <a:srgbClr val="2C3E50"/>
                </a:solidFill>
              </a:rPr>
              <a:t>Excellent foraging ability - minimal feed costs</a:t>
            </a:r>
            <a:endParaRPr lang="en-US" sz="1600" dirty="0"/>
          </a:p>
          <a:p>
            <a:pPr marL="457189" indent="-457189">
              <a:buSzPct val="100000"/>
              <a:buChar char="•"/>
            </a:pPr>
            <a:r>
              <a:rPr lang="en-US" sz="1600" dirty="0">
                <a:solidFill>
                  <a:srgbClr val="2C3E50"/>
                </a:solidFill>
              </a:rPr>
              <a:t>Natural disease resistance</a:t>
            </a:r>
            <a:endParaRPr lang="en-US" sz="1600" dirty="0"/>
          </a:p>
          <a:p>
            <a:pPr marL="457189" indent="-457189">
              <a:buSzPct val="100000"/>
              <a:buChar char="•"/>
            </a:pPr>
            <a:r>
              <a:rPr lang="en-US" sz="1600" dirty="0">
                <a:solidFill>
                  <a:srgbClr val="2C3E50"/>
                </a:solidFill>
              </a:rPr>
              <a:t>Heat tolerance and climate adaptability</a:t>
            </a:r>
            <a:endParaRPr lang="en-US" sz="1600" dirty="0"/>
          </a:p>
          <a:p>
            <a:pPr marL="457189" indent="-457189">
              <a:buSzPct val="100000"/>
              <a:buChar char="•"/>
            </a:pPr>
            <a:r>
              <a:rPr lang="en-US" sz="1600" dirty="0">
                <a:solidFill>
                  <a:srgbClr val="2C3E50"/>
                </a:solidFill>
              </a:rPr>
              <a:t>Natural breeding and brooding ability</a:t>
            </a:r>
            <a:endParaRPr lang="en-US" sz="1600" dirty="0"/>
          </a:p>
          <a:p>
            <a:pPr marL="457189" indent="-457189">
              <a:buSzPct val="100000"/>
              <a:buChar char="•"/>
            </a:pPr>
            <a:r>
              <a:rPr lang="en-US" sz="1600" dirty="0">
                <a:solidFill>
                  <a:srgbClr val="2C3E50"/>
                </a:solidFill>
              </a:rPr>
              <a:t>Superior meat flavor (commands premium prices)</a:t>
            </a:r>
            <a:endParaRPr lang="en-US" sz="1600" dirty="0"/>
          </a:p>
          <a:p>
            <a:pPr marL="457189" indent="-457189">
              <a:buSzPct val="100000"/>
              <a:buChar char="•"/>
            </a:pPr>
            <a:r>
              <a:rPr lang="en-US" sz="1600" dirty="0">
                <a:solidFill>
                  <a:srgbClr val="2C3E50"/>
                </a:solidFill>
              </a:rPr>
              <a:t>Low input requirements</a:t>
            </a:r>
            <a:endParaRPr lang="en-US" sz="1600" dirty="0"/>
          </a:p>
          <a:p>
            <a:pPr marL="457189" indent="-457189">
              <a:buSzPct val="100000"/>
              <a:buChar char="•"/>
            </a:pPr>
            <a:r>
              <a:rPr lang="en-US" sz="1600" dirty="0">
                <a:solidFill>
                  <a:srgbClr val="2C3E50"/>
                </a:solidFill>
              </a:rPr>
              <a:t>Cultural and social significance</a:t>
            </a:r>
            <a:endParaRPr lang="en-US" sz="1600" dirty="0"/>
          </a:p>
          <a:p>
            <a:pPr marL="457189" indent="-457189">
              <a:buSzPct val="100000"/>
              <a:buChar char="•"/>
            </a:pPr>
            <a:r>
              <a:rPr lang="en-US" sz="1600" dirty="0">
                <a:solidFill>
                  <a:srgbClr val="2C3E50"/>
                </a:solidFill>
              </a:rPr>
              <a:t>Survival during food scarcity</a:t>
            </a:r>
            <a:endParaRPr lang="en-US" sz="1600" dirty="0"/>
          </a:p>
        </p:txBody>
      </p:sp>
      <p:sp>
        <p:nvSpPr>
          <p:cNvPr id="6" name="Shape 4"/>
          <p:cNvSpPr/>
          <p:nvPr/>
        </p:nvSpPr>
        <p:spPr>
          <a:xfrm>
            <a:off x="6217920" y="1341120"/>
            <a:ext cx="5364480" cy="4876800"/>
          </a:xfrm>
          <a:prstGeom prst="rect">
            <a:avLst/>
          </a:prstGeom>
          <a:solidFill>
            <a:srgbClr val="FFFFFF"/>
          </a:solidFill>
          <a:ln w="12700">
            <a:solidFill>
              <a:srgbClr val="A7BEAE"/>
            </a:solidFill>
            <a:prstDash val="solid"/>
          </a:ln>
        </p:spPr>
        <p:txBody>
          <a:bodyPr/>
          <a:lstStyle/>
          <a:p>
            <a:endParaRPr lang="en-US" sz="2400"/>
          </a:p>
        </p:txBody>
      </p:sp>
      <p:sp>
        <p:nvSpPr>
          <p:cNvPr id="7" name="Text 5"/>
          <p:cNvSpPr/>
          <p:nvPr/>
        </p:nvSpPr>
        <p:spPr>
          <a:xfrm>
            <a:off x="6339840" y="1524000"/>
            <a:ext cx="5120640" cy="609600"/>
          </a:xfrm>
          <a:prstGeom prst="rect">
            <a:avLst/>
          </a:prstGeom>
          <a:noFill/>
          <a:ln/>
        </p:spPr>
        <p:txBody>
          <a:bodyPr wrap="square" rtlCol="0" anchor="ctr"/>
          <a:lstStyle/>
          <a:p>
            <a:r>
              <a:rPr lang="en-US" sz="2667" b="1" dirty="0">
                <a:solidFill>
                  <a:srgbClr val="B85042"/>
                </a:solidFill>
              </a:rPr>
              <a:t>Limitations</a:t>
            </a:r>
            <a:endParaRPr lang="en-US" sz="2667" dirty="0"/>
          </a:p>
        </p:txBody>
      </p:sp>
      <p:sp>
        <p:nvSpPr>
          <p:cNvPr id="8" name="Text 6"/>
          <p:cNvSpPr/>
          <p:nvPr/>
        </p:nvSpPr>
        <p:spPr>
          <a:xfrm>
            <a:off x="6339840" y="2255520"/>
            <a:ext cx="5120640" cy="3657600"/>
          </a:xfrm>
          <a:prstGeom prst="rect">
            <a:avLst/>
          </a:prstGeom>
          <a:noFill/>
          <a:ln/>
        </p:spPr>
        <p:txBody>
          <a:bodyPr wrap="square" rtlCol="0" anchor="t"/>
          <a:lstStyle/>
          <a:p>
            <a:pPr marL="457189" indent="-457189">
              <a:buSzPct val="100000"/>
              <a:buChar char="•"/>
            </a:pPr>
            <a:r>
              <a:rPr lang="en-US" sz="1600" dirty="0">
                <a:solidFill>
                  <a:srgbClr val="2C3E50"/>
                </a:solidFill>
              </a:rPr>
              <a:t>Low egg production (60-100 eggs/year)</a:t>
            </a:r>
            <a:endParaRPr lang="en-US" sz="1600" dirty="0"/>
          </a:p>
          <a:p>
            <a:pPr marL="457189" indent="-457189">
              <a:buSzPct val="100000"/>
              <a:buChar char="•"/>
            </a:pPr>
            <a:r>
              <a:rPr lang="en-US" sz="1600" dirty="0">
                <a:solidFill>
                  <a:srgbClr val="2C3E50"/>
                </a:solidFill>
              </a:rPr>
              <a:t>Slow growth rate (5-6 months to maturity)</a:t>
            </a:r>
            <a:endParaRPr lang="en-US" sz="1600" dirty="0"/>
          </a:p>
          <a:p>
            <a:pPr marL="457189" indent="-457189">
              <a:buSzPct val="100000"/>
              <a:buChar char="•"/>
            </a:pPr>
            <a:r>
              <a:rPr lang="en-US" sz="1600" dirty="0">
                <a:solidFill>
                  <a:srgbClr val="2C3E50"/>
                </a:solidFill>
              </a:rPr>
              <a:t>Small body size (1.0-1.4 kg)</a:t>
            </a:r>
            <a:endParaRPr lang="en-US" sz="1600" dirty="0"/>
          </a:p>
          <a:p>
            <a:pPr marL="457189" indent="-457189">
              <a:buSzPct val="100000"/>
              <a:buChar char="•"/>
            </a:pPr>
            <a:r>
              <a:rPr lang="en-US" sz="1600" dirty="0">
                <a:solidFill>
                  <a:srgbClr val="2C3E50"/>
                </a:solidFill>
              </a:rPr>
              <a:t>Smaller eggs than commercial breeds</a:t>
            </a:r>
            <a:endParaRPr lang="en-US" sz="1600" dirty="0"/>
          </a:p>
          <a:p>
            <a:pPr marL="457189" indent="-457189">
              <a:buSzPct val="100000"/>
              <a:buChar char="•"/>
            </a:pPr>
            <a:r>
              <a:rPr lang="en-US" sz="1600" dirty="0">
                <a:solidFill>
                  <a:srgbClr val="2C3E50"/>
                </a:solidFill>
              </a:rPr>
              <a:t>High chick mortality without intervention</a:t>
            </a:r>
            <a:endParaRPr lang="en-US" sz="1600" dirty="0"/>
          </a:p>
          <a:p>
            <a:pPr marL="457189" indent="-457189">
              <a:buSzPct val="100000"/>
              <a:buChar char="•"/>
            </a:pPr>
            <a:r>
              <a:rPr lang="en-US" sz="1600" dirty="0">
                <a:solidFill>
                  <a:srgbClr val="2C3E50"/>
                </a:solidFill>
              </a:rPr>
              <a:t>Susceptible to predation in free-range</a:t>
            </a:r>
            <a:endParaRPr lang="en-US" sz="1600" dirty="0"/>
          </a:p>
          <a:p>
            <a:pPr marL="457189" indent="-457189">
              <a:buSzPct val="100000"/>
              <a:buChar char="•"/>
            </a:pPr>
            <a:r>
              <a:rPr lang="en-US" sz="1600" dirty="0">
                <a:solidFill>
                  <a:srgbClr val="2C3E50"/>
                </a:solidFill>
              </a:rPr>
              <a:t>Inconsistent productivity</a:t>
            </a:r>
            <a:endParaRPr lang="en-US" sz="1600" dirty="0"/>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130B326A-C054-4820-AFCA-FCB009ABC6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622291"/>
            <a:ext cx="12192000" cy="2505984"/>
          </a:xfrm>
          <a:prstGeom prst="rect">
            <a:avLst/>
          </a:prstGeom>
          <a:gradFill flip="none" rotWithShape="1">
            <a:gsLst>
              <a:gs pos="0">
                <a:schemeClr val="bg2">
                  <a:alpha val="0"/>
                </a:schemeClr>
              </a:gs>
              <a:gs pos="100000">
                <a:schemeClr val="bg2">
                  <a:alpha val="8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41" name="Picture 40">
            <a:extLst>
              <a:ext uri="{FF2B5EF4-FFF2-40B4-BE49-F238E27FC236}">
                <a16:creationId xmlns:a16="http://schemas.microsoft.com/office/drawing/2014/main" id="{E265DFC7-1B2A-4A32-9C43-C48EA6FF614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a:xfrm>
            <a:off x="0" y="6129338"/>
            <a:ext cx="12192000" cy="742950"/>
          </a:xfrm>
          <a:prstGeom prst="rect">
            <a:avLst/>
          </a:prstGeom>
        </p:spPr>
      </p:pic>
      <p:cxnSp>
        <p:nvCxnSpPr>
          <p:cNvPr id="42" name="Straight Connector 41">
            <a:extLst>
              <a:ext uri="{FF2B5EF4-FFF2-40B4-BE49-F238E27FC236}">
                <a16:creationId xmlns:a16="http://schemas.microsoft.com/office/drawing/2014/main" id="{853B328C-A402-44DE-AABB-9BFBB6617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8142"/>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C302703F-E09C-C04A-DA35-A27A79974DCB}"/>
              </a:ext>
            </a:extLst>
          </p:cNvPr>
          <p:cNvSpPr>
            <a:spLocks noGrp="1"/>
          </p:cNvSpPr>
          <p:nvPr>
            <p:ph type="title"/>
          </p:nvPr>
        </p:nvSpPr>
        <p:spPr>
          <a:xfrm>
            <a:off x="1451580" y="804520"/>
            <a:ext cx="3530157" cy="1049235"/>
          </a:xfrm>
        </p:spPr>
        <p:txBody>
          <a:bodyPr vert="horz" lIns="91440" tIns="45720" rIns="91440" bIns="45720" rtlCol="0" anchor="ctr">
            <a:normAutofit/>
          </a:bodyPr>
          <a:lstStyle/>
          <a:p>
            <a:r>
              <a:rPr lang="en-US" sz="2700" b="0"/>
              <a:t>Duck housing and management</a:t>
            </a:r>
          </a:p>
        </p:txBody>
      </p:sp>
      <p:sp>
        <p:nvSpPr>
          <p:cNvPr id="4" name="Content Placeholder 3">
            <a:extLst>
              <a:ext uri="{FF2B5EF4-FFF2-40B4-BE49-F238E27FC236}">
                <a16:creationId xmlns:a16="http://schemas.microsoft.com/office/drawing/2014/main" id="{0E6E8F07-62E8-75FB-32DC-05E1D79DE84B}"/>
              </a:ext>
            </a:extLst>
          </p:cNvPr>
          <p:cNvSpPr>
            <a:spLocks noGrp="1"/>
          </p:cNvSpPr>
          <p:nvPr>
            <p:ph sz="quarter" idx="4"/>
          </p:nvPr>
        </p:nvSpPr>
        <p:spPr>
          <a:xfrm>
            <a:off x="1451581" y="2015732"/>
            <a:ext cx="3526523" cy="3450613"/>
          </a:xfrm>
        </p:spPr>
        <p:txBody>
          <a:bodyPr vert="horz" lIns="91440" tIns="45720" rIns="91440" bIns="45720" rtlCol="0" anchor="t">
            <a:normAutofit/>
          </a:bodyPr>
          <a:lstStyle/>
          <a:p>
            <a:pPr indent="-228600">
              <a:lnSpc>
                <a:spcPct val="110000"/>
              </a:lnSpc>
              <a:buFont typeface="Arial" panose="020B0604020202020204" pitchFamily="34" charset="0"/>
              <a:buChar char="•"/>
            </a:pPr>
            <a:r>
              <a:rPr lang="en-US" sz="900"/>
              <a:t>Ducks adapt well to a wide range of management systems provided they receive essential basic care.</a:t>
            </a:r>
          </a:p>
          <a:p>
            <a:pPr marL="342900" indent="-228600">
              <a:lnSpc>
                <a:spcPct val="110000"/>
              </a:lnSpc>
              <a:buFont typeface="Arial" panose="020B0604020202020204" pitchFamily="34" charset="0"/>
              <a:buChar char="•"/>
            </a:pPr>
            <a:r>
              <a:rPr lang="en-US" sz="900"/>
              <a:t>Protection from predators and extremes in weathert</a:t>
            </a:r>
          </a:p>
          <a:p>
            <a:pPr marL="342900" indent="-228600">
              <a:lnSpc>
                <a:spcPct val="110000"/>
              </a:lnSpc>
              <a:buFont typeface="Arial" panose="020B0604020202020204" pitchFamily="34" charset="0"/>
              <a:buChar char="•"/>
            </a:pPr>
            <a:r>
              <a:rPr lang="en-US" sz="900"/>
              <a:t>A clean dry sheltered area- although they spend most of their time outdoors on ponds or in wet areas, they require a clean dry area to retreat, rest, clean and preen their feathers- allows them to waterproof their plumage which protects their skin from injury and help keep their body warm</a:t>
            </a:r>
          </a:p>
          <a:p>
            <a:pPr marL="342900" indent="-228600">
              <a:lnSpc>
                <a:spcPct val="110000"/>
              </a:lnSpc>
              <a:buFont typeface="Arial" panose="020B0604020202020204" pitchFamily="34" charset="0"/>
              <a:buChar char="•"/>
            </a:pPr>
            <a:r>
              <a:rPr lang="en-US" sz="900"/>
              <a:t>Clean water for drinking- free from germs and toxins</a:t>
            </a:r>
          </a:p>
          <a:p>
            <a:pPr marL="342900" indent="-228600">
              <a:lnSpc>
                <a:spcPct val="110000"/>
              </a:lnSpc>
              <a:buFont typeface="Arial" panose="020B0604020202020204" pitchFamily="34" charset="0"/>
              <a:buChar char="•"/>
            </a:pPr>
            <a:r>
              <a:rPr lang="en-US" sz="900"/>
              <a:t>A diet that provides all of the duck’s daily nutritional needs</a:t>
            </a:r>
          </a:p>
          <a:p>
            <a:pPr marL="342900" indent="-228600">
              <a:lnSpc>
                <a:spcPct val="110000"/>
              </a:lnSpc>
              <a:buFont typeface="Arial" panose="020B0604020202020204" pitchFamily="34" charset="0"/>
              <a:buChar char="•"/>
            </a:pPr>
            <a:r>
              <a:rPr lang="en-US" sz="900"/>
              <a:t>Adequate light stimulation especially for layers</a:t>
            </a:r>
          </a:p>
          <a:p>
            <a:pPr marL="342900" indent="-228600">
              <a:lnSpc>
                <a:spcPct val="110000"/>
              </a:lnSpc>
              <a:buFont typeface="Arial" panose="020B0604020202020204" pitchFamily="34" charset="0"/>
              <a:buChar char="•"/>
            </a:pPr>
            <a:r>
              <a:rPr lang="en-US" sz="900"/>
              <a:t>Protection from disease</a:t>
            </a:r>
          </a:p>
          <a:p>
            <a:pPr marL="342900" indent="-228600">
              <a:lnSpc>
                <a:spcPct val="110000"/>
              </a:lnSpc>
              <a:buFont typeface="Arial" panose="020B0604020202020204" pitchFamily="34" charset="0"/>
              <a:buChar char="•"/>
            </a:pPr>
            <a:endParaRPr lang="en-US" sz="900"/>
          </a:p>
          <a:p>
            <a:pPr marL="342900" indent="-228600">
              <a:lnSpc>
                <a:spcPct val="110000"/>
              </a:lnSpc>
              <a:buFont typeface="Arial" panose="020B0604020202020204" pitchFamily="34" charset="0"/>
              <a:buChar char="•"/>
            </a:pPr>
            <a:endParaRPr lang="en-US" sz="900"/>
          </a:p>
        </p:txBody>
      </p:sp>
      <p:grpSp>
        <p:nvGrpSpPr>
          <p:cNvPr id="43" name="Group 42">
            <a:extLst>
              <a:ext uri="{FF2B5EF4-FFF2-40B4-BE49-F238E27FC236}">
                <a16:creationId xmlns:a16="http://schemas.microsoft.com/office/drawing/2014/main" id="{F6ECD7E6-4E68-4AA6-864A-6828B6EC19D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60131" y="482171"/>
            <a:ext cx="6091791" cy="5149101"/>
            <a:chOff x="5460131" y="482171"/>
            <a:chExt cx="6091791" cy="5149101"/>
          </a:xfrm>
        </p:grpSpPr>
        <p:sp>
          <p:nvSpPr>
            <p:cNvPr id="18" name="Rectangle 17">
              <a:extLst>
                <a:ext uri="{FF2B5EF4-FFF2-40B4-BE49-F238E27FC236}">
                  <a16:creationId xmlns:a16="http://schemas.microsoft.com/office/drawing/2014/main" id="{5015161F-D342-4A16-AA7A-F3ECC1284A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60131" y="482171"/>
              <a:ext cx="6091791" cy="5149101"/>
            </a:xfrm>
            <a:prstGeom prst="rect">
              <a:avLst/>
            </a:prstGeom>
            <a:blipFill dpi="0" rotWithShape="1">
              <a:blip r:embed="rId3">
                <a:alphaModFix amt="30000"/>
              </a:blip>
              <a:srcRect/>
              <a:tile tx="0" ty="0" sx="100000" sy="100000" flip="none" algn="ctr"/>
            </a:blip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extrusionH="76200" contourW="12700" prstMaterial="matte">
              <a:bevelT w="152400" h="50800" prst="softRound"/>
              <a:extrusionClr>
                <a:schemeClr val="tx2"/>
              </a:extrusionClr>
              <a:contourClr>
                <a:schemeClr val="bg2"/>
              </a:contourClr>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699EC793-B1FE-496C-A671-5F36632641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78956" y="812507"/>
              <a:ext cx="5461780" cy="4466452"/>
            </a:xfrm>
            <a:prstGeom prst="rect">
              <a:avLst/>
            </a:prstGeom>
            <a:gradFill>
              <a:gsLst>
                <a:gs pos="0">
                  <a:srgbClr val="DADADA"/>
                </a:gs>
                <a:gs pos="100000">
                  <a:srgbClr val="FFFFFE"/>
                </a:gs>
              </a:gsLst>
              <a:lin ang="16200000" scaled="0"/>
            </a:gradFill>
            <a:ln w="38100" cmpd="sng">
              <a:solidFill>
                <a:schemeClr val="tx2">
                  <a:lumMod val="25000"/>
                </a:schemeClr>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6" name="Picture Placeholder 5" descr="A duck standing in a grass field">
            <a:extLst>
              <a:ext uri="{FF2B5EF4-FFF2-40B4-BE49-F238E27FC236}">
                <a16:creationId xmlns:a16="http://schemas.microsoft.com/office/drawing/2014/main" id="{CCA641B0-EEFC-664B-32F7-9DD8B7AAEDDE}"/>
              </a:ext>
            </a:extLst>
          </p:cNvPr>
          <p:cNvPicPr>
            <a:picLocks noGrp="1" noChangeAspect="1"/>
          </p:cNvPicPr>
          <p:nvPr>
            <p:ph sz="half" idx="2"/>
          </p:nvPr>
        </p:nvPicPr>
        <p:blipFill rotWithShape="1">
          <a:blip r:embed="rId4"/>
          <a:srcRect l="13719" r="3345" b="-3"/>
          <a:stretch>
            <a:fillRect/>
          </a:stretch>
        </p:blipFill>
        <p:spPr>
          <a:xfrm>
            <a:off x="6093926" y="1116345"/>
            <a:ext cx="4821551" cy="3866172"/>
          </a:xfrm>
          <a:prstGeom prst="rect">
            <a:avLst/>
          </a:prstGeom>
          <a:noFill/>
        </p:spPr>
      </p:pic>
    </p:spTree>
    <p:extLst>
      <p:ext uri="{BB962C8B-B14F-4D97-AF65-F5344CB8AC3E}">
        <p14:creationId xmlns:p14="http://schemas.microsoft.com/office/powerpoint/2010/main" val="3193599077"/>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130B326A-C054-4820-AFCA-FCB009ABC6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622291"/>
            <a:ext cx="12192000" cy="2505984"/>
          </a:xfrm>
          <a:prstGeom prst="rect">
            <a:avLst/>
          </a:prstGeom>
          <a:gradFill flip="none" rotWithShape="1">
            <a:gsLst>
              <a:gs pos="0">
                <a:schemeClr val="bg2">
                  <a:alpha val="0"/>
                </a:schemeClr>
              </a:gs>
              <a:gs pos="100000">
                <a:schemeClr val="bg2">
                  <a:alpha val="8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19" name="Picture 18">
            <a:extLst>
              <a:ext uri="{FF2B5EF4-FFF2-40B4-BE49-F238E27FC236}">
                <a16:creationId xmlns:a16="http://schemas.microsoft.com/office/drawing/2014/main" id="{E265DFC7-1B2A-4A32-9C43-C48EA6FF614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a:xfrm>
            <a:off x="0" y="6129338"/>
            <a:ext cx="12192000" cy="742950"/>
          </a:xfrm>
          <a:prstGeom prst="rect">
            <a:avLst/>
          </a:prstGeom>
        </p:spPr>
      </p:pic>
      <p:cxnSp>
        <p:nvCxnSpPr>
          <p:cNvPr id="21" name="Straight Connector 20">
            <a:extLst>
              <a:ext uri="{FF2B5EF4-FFF2-40B4-BE49-F238E27FC236}">
                <a16:creationId xmlns:a16="http://schemas.microsoft.com/office/drawing/2014/main" id="{853B328C-A402-44DE-AABB-9BFBB6617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8142"/>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AC995497-B4FA-B626-BFF4-A7A7D3FDF5EC}"/>
              </a:ext>
            </a:extLst>
          </p:cNvPr>
          <p:cNvSpPr>
            <a:spLocks noGrp="1"/>
          </p:cNvSpPr>
          <p:nvPr>
            <p:ph type="title"/>
          </p:nvPr>
        </p:nvSpPr>
        <p:spPr>
          <a:xfrm>
            <a:off x="1451580" y="804520"/>
            <a:ext cx="3530157" cy="1049235"/>
          </a:xfrm>
        </p:spPr>
        <p:txBody>
          <a:bodyPr vert="horz" lIns="91440" tIns="45720" rIns="91440" bIns="45720" rtlCol="0" anchor="ctr">
            <a:normAutofit/>
          </a:bodyPr>
          <a:lstStyle/>
          <a:p>
            <a:r>
              <a:rPr lang="en-US" sz="3200" b="0"/>
              <a:t>Methods of raising ducks</a:t>
            </a:r>
          </a:p>
        </p:txBody>
      </p:sp>
      <p:sp>
        <p:nvSpPr>
          <p:cNvPr id="4" name="Content Placeholder 3">
            <a:extLst>
              <a:ext uri="{FF2B5EF4-FFF2-40B4-BE49-F238E27FC236}">
                <a16:creationId xmlns:a16="http://schemas.microsoft.com/office/drawing/2014/main" id="{D8D066E7-6FF2-8C78-98E3-5634AD955BAF}"/>
              </a:ext>
            </a:extLst>
          </p:cNvPr>
          <p:cNvSpPr>
            <a:spLocks noGrp="1"/>
          </p:cNvSpPr>
          <p:nvPr>
            <p:ph sz="quarter" idx="4"/>
          </p:nvPr>
        </p:nvSpPr>
        <p:spPr>
          <a:xfrm>
            <a:off x="1451581" y="2015732"/>
            <a:ext cx="3526523" cy="3450613"/>
          </a:xfrm>
        </p:spPr>
        <p:txBody>
          <a:bodyPr vert="horz" lIns="91440" tIns="45720" rIns="91440" bIns="45720" rtlCol="0" anchor="t">
            <a:normAutofit/>
          </a:bodyPr>
          <a:lstStyle/>
          <a:p>
            <a:pPr indent="-228600">
              <a:buFont typeface="Arial" panose="020B0604020202020204" pitchFamily="34" charset="0"/>
              <a:buChar char="•"/>
            </a:pPr>
            <a:r>
              <a:rPr lang="en-US" dirty="0"/>
              <a:t>Small home flock</a:t>
            </a:r>
            <a:endParaRPr lang="en-US"/>
          </a:p>
          <a:p>
            <a:pPr indent="-228600">
              <a:buFont typeface="Arial" panose="020B0604020202020204" pitchFamily="34" charset="0"/>
              <a:buChar char="•"/>
            </a:pPr>
            <a:r>
              <a:rPr lang="en-US" dirty="0"/>
              <a:t>Raising ducks on open ponds</a:t>
            </a:r>
            <a:endParaRPr lang="en-US"/>
          </a:p>
          <a:p>
            <a:pPr indent="-228600">
              <a:buFont typeface="Arial" panose="020B0604020202020204" pitchFamily="34" charset="0"/>
              <a:buChar char="•"/>
            </a:pPr>
            <a:r>
              <a:rPr lang="en-US" dirty="0"/>
              <a:t>Herding</a:t>
            </a:r>
            <a:endParaRPr lang="en-US"/>
          </a:p>
          <a:p>
            <a:pPr indent="-228600">
              <a:buFont typeface="Arial" panose="020B0604020202020204" pitchFamily="34" charset="0"/>
              <a:buChar char="•"/>
            </a:pPr>
            <a:r>
              <a:rPr lang="en-US" dirty="0"/>
              <a:t>Brooding</a:t>
            </a:r>
            <a:endParaRPr lang="en-US"/>
          </a:p>
        </p:txBody>
      </p:sp>
      <p:grpSp>
        <p:nvGrpSpPr>
          <p:cNvPr id="23" name="Group 22">
            <a:extLst>
              <a:ext uri="{FF2B5EF4-FFF2-40B4-BE49-F238E27FC236}">
                <a16:creationId xmlns:a16="http://schemas.microsoft.com/office/drawing/2014/main" id="{F6ECD7E6-4E68-4AA6-864A-6828B6EC19D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60131" y="482171"/>
            <a:ext cx="6091791" cy="5149101"/>
            <a:chOff x="5460131" y="482171"/>
            <a:chExt cx="6091791" cy="5149101"/>
          </a:xfrm>
        </p:grpSpPr>
        <p:sp>
          <p:nvSpPr>
            <p:cNvPr id="24" name="Rectangle 23">
              <a:extLst>
                <a:ext uri="{FF2B5EF4-FFF2-40B4-BE49-F238E27FC236}">
                  <a16:creationId xmlns:a16="http://schemas.microsoft.com/office/drawing/2014/main" id="{5015161F-D342-4A16-AA7A-F3ECC1284A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60131" y="482171"/>
              <a:ext cx="6091791" cy="5149101"/>
            </a:xfrm>
            <a:prstGeom prst="rect">
              <a:avLst/>
            </a:prstGeom>
            <a:blipFill dpi="0" rotWithShape="1">
              <a:blip r:embed="rId3">
                <a:alphaModFix amt="30000"/>
              </a:blip>
              <a:srcRect/>
              <a:tile tx="0" ty="0" sx="100000" sy="100000" flip="none" algn="ctr"/>
            </a:blip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extrusionH="76200" contourW="12700" prstMaterial="matte">
              <a:bevelT w="152400" h="50800" prst="softRound"/>
              <a:extrusionClr>
                <a:schemeClr val="tx2"/>
              </a:extrusionClr>
              <a:contourClr>
                <a:schemeClr val="bg2"/>
              </a:contourClr>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699EC793-B1FE-496C-A671-5F36632641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78956" y="812507"/>
              <a:ext cx="5461780" cy="4466452"/>
            </a:xfrm>
            <a:prstGeom prst="rect">
              <a:avLst/>
            </a:prstGeom>
            <a:gradFill>
              <a:gsLst>
                <a:gs pos="0">
                  <a:srgbClr val="DADADA"/>
                </a:gs>
                <a:gs pos="100000">
                  <a:srgbClr val="FFFFFE"/>
                </a:gs>
              </a:gsLst>
              <a:lin ang="16200000" scaled="0"/>
            </a:gradFill>
            <a:ln w="38100" cmpd="sng">
              <a:solidFill>
                <a:schemeClr val="tx2">
                  <a:lumMod val="25000"/>
                </a:schemeClr>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12" name="Picture Placeholder 11" descr="A person walking with a group of ducks">
            <a:extLst>
              <a:ext uri="{FF2B5EF4-FFF2-40B4-BE49-F238E27FC236}">
                <a16:creationId xmlns:a16="http://schemas.microsoft.com/office/drawing/2014/main" id="{9CB28B87-D6EC-2188-9365-E5919ABED800}"/>
              </a:ext>
            </a:extLst>
          </p:cNvPr>
          <p:cNvPicPr>
            <a:picLocks noGrp="1" noChangeAspect="1"/>
          </p:cNvPicPr>
          <p:nvPr>
            <p:ph sz="half" idx="2"/>
          </p:nvPr>
        </p:nvPicPr>
        <p:blipFill rotWithShape="1">
          <a:blip r:embed="rId4"/>
          <a:srcRect r="8336" b="-2"/>
          <a:stretch>
            <a:fillRect/>
          </a:stretch>
        </p:blipFill>
        <p:spPr>
          <a:xfrm>
            <a:off x="6093926" y="1116345"/>
            <a:ext cx="4821551" cy="3866172"/>
          </a:xfrm>
          <a:prstGeom prst="rect">
            <a:avLst/>
          </a:prstGeom>
          <a:noFill/>
        </p:spPr>
      </p:pic>
    </p:spTree>
    <p:extLst>
      <p:ext uri="{BB962C8B-B14F-4D97-AF65-F5344CB8AC3E}">
        <p14:creationId xmlns:p14="http://schemas.microsoft.com/office/powerpoint/2010/main" val="3005120686"/>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30B326A-C054-4820-AFCA-FCB009ABC6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622291"/>
            <a:ext cx="12192000" cy="2505984"/>
          </a:xfrm>
          <a:prstGeom prst="rect">
            <a:avLst/>
          </a:prstGeom>
          <a:gradFill flip="none" rotWithShape="1">
            <a:gsLst>
              <a:gs pos="0">
                <a:schemeClr val="bg2">
                  <a:alpha val="0"/>
                </a:schemeClr>
              </a:gs>
              <a:gs pos="100000">
                <a:schemeClr val="bg2">
                  <a:alpha val="8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13" name="Picture 12">
            <a:extLst>
              <a:ext uri="{FF2B5EF4-FFF2-40B4-BE49-F238E27FC236}">
                <a16:creationId xmlns:a16="http://schemas.microsoft.com/office/drawing/2014/main" id="{E265DFC7-1B2A-4A32-9C43-C48EA6FF614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a:xfrm>
            <a:off x="0" y="6129338"/>
            <a:ext cx="12192000" cy="742950"/>
          </a:xfrm>
          <a:prstGeom prst="rect">
            <a:avLst/>
          </a:prstGeom>
        </p:spPr>
      </p:pic>
      <p:cxnSp>
        <p:nvCxnSpPr>
          <p:cNvPr id="15" name="Straight Connector 14">
            <a:extLst>
              <a:ext uri="{FF2B5EF4-FFF2-40B4-BE49-F238E27FC236}">
                <a16:creationId xmlns:a16="http://schemas.microsoft.com/office/drawing/2014/main" id="{853B328C-A402-44DE-AABB-9BFBB6617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8142"/>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20B1C751-DFF9-BFF1-A41F-3EE0012AE322}"/>
              </a:ext>
            </a:extLst>
          </p:cNvPr>
          <p:cNvSpPr>
            <a:spLocks noGrp="1"/>
          </p:cNvSpPr>
          <p:nvPr>
            <p:ph type="title"/>
          </p:nvPr>
        </p:nvSpPr>
        <p:spPr>
          <a:xfrm>
            <a:off x="1451580" y="804520"/>
            <a:ext cx="3530157" cy="1049235"/>
          </a:xfrm>
        </p:spPr>
        <p:txBody>
          <a:bodyPr vert="horz" lIns="91440" tIns="45720" rIns="91440" bIns="45720" rtlCol="0" anchor="ctr">
            <a:normAutofit/>
          </a:bodyPr>
          <a:lstStyle/>
          <a:p>
            <a:pPr algn="ctr">
              <a:lnSpc>
                <a:spcPct val="90000"/>
              </a:lnSpc>
            </a:pPr>
            <a:r>
              <a:rPr lang="en-US" sz="3200" b="0">
                <a:solidFill>
                  <a:schemeClr val="accent1"/>
                </a:solidFill>
              </a:rPr>
              <a:t>Small home flock</a:t>
            </a:r>
          </a:p>
        </p:txBody>
      </p:sp>
      <p:sp>
        <p:nvSpPr>
          <p:cNvPr id="4" name="Content Placeholder 3">
            <a:extLst>
              <a:ext uri="{FF2B5EF4-FFF2-40B4-BE49-F238E27FC236}">
                <a16:creationId xmlns:a16="http://schemas.microsoft.com/office/drawing/2014/main" id="{608B6CE6-10EA-202A-5804-D6594E32BE89}"/>
              </a:ext>
            </a:extLst>
          </p:cNvPr>
          <p:cNvSpPr>
            <a:spLocks noGrp="1"/>
          </p:cNvSpPr>
          <p:nvPr>
            <p:ph type="body" sz="quarter" idx="17"/>
          </p:nvPr>
        </p:nvSpPr>
        <p:spPr>
          <a:xfrm>
            <a:off x="1451581" y="2015732"/>
            <a:ext cx="3526523" cy="3450613"/>
          </a:xfrm>
        </p:spPr>
        <p:txBody>
          <a:bodyPr vert="horz" lIns="91440" tIns="45720" rIns="91440" bIns="45720" rtlCol="0" anchor="t">
            <a:normAutofit/>
          </a:bodyPr>
          <a:lstStyle/>
          <a:p>
            <a:pPr indent="-228600" algn="l">
              <a:lnSpc>
                <a:spcPct val="110000"/>
              </a:lnSpc>
              <a:buFont typeface="Arial" panose="020B0604020202020204" pitchFamily="34" charset="0"/>
              <a:buChar char="•"/>
            </a:pPr>
            <a:r>
              <a:rPr lang="en-US" sz="1300">
                <a:solidFill>
                  <a:schemeClr val="tx1"/>
                </a:solidFill>
              </a:rPr>
              <a:t>Typical requirements</a:t>
            </a:r>
          </a:p>
          <a:p>
            <a:pPr marL="342900" indent="-228600" algn="l">
              <a:lnSpc>
                <a:spcPct val="110000"/>
              </a:lnSpc>
              <a:buFont typeface="Arial" panose="020B0604020202020204" pitchFamily="34" charset="0"/>
              <a:buChar char="•"/>
            </a:pPr>
            <a:r>
              <a:rPr lang="en-US" sz="1300">
                <a:solidFill>
                  <a:schemeClr val="tx1"/>
                </a:solidFill>
              </a:rPr>
              <a:t>Brooder for first week or so,</a:t>
            </a:r>
          </a:p>
          <a:p>
            <a:pPr marL="342900" indent="-228600" algn="l">
              <a:lnSpc>
                <a:spcPct val="110000"/>
              </a:lnSpc>
              <a:buFont typeface="Arial" panose="020B0604020202020204" pitchFamily="34" charset="0"/>
              <a:buChar char="•"/>
            </a:pPr>
            <a:r>
              <a:rPr lang="en-US" sz="1300">
                <a:solidFill>
                  <a:schemeClr val="tx1"/>
                </a:solidFill>
              </a:rPr>
              <a:t>Yard space</a:t>
            </a:r>
          </a:p>
          <a:p>
            <a:pPr marL="342900" indent="-228600" algn="l">
              <a:lnSpc>
                <a:spcPct val="110000"/>
              </a:lnSpc>
              <a:buFont typeface="Arial" panose="020B0604020202020204" pitchFamily="34" charset="0"/>
              <a:buChar char="•"/>
            </a:pPr>
            <a:r>
              <a:rPr lang="en-US" sz="1300">
                <a:solidFill>
                  <a:schemeClr val="tx1"/>
                </a:solidFill>
              </a:rPr>
              <a:t>A simple structure such as shed- should be bedded with straw shavings or dry absorbent material</a:t>
            </a:r>
          </a:p>
          <a:p>
            <a:pPr marL="342900" indent="-228600" algn="l">
              <a:lnSpc>
                <a:spcPct val="110000"/>
              </a:lnSpc>
              <a:buFont typeface="Arial" panose="020B0604020202020204" pitchFamily="34" charset="0"/>
              <a:buChar char="•"/>
            </a:pPr>
            <a:r>
              <a:rPr lang="en-US" sz="1300">
                <a:solidFill>
                  <a:schemeClr val="tx1"/>
                </a:solidFill>
              </a:rPr>
              <a:t>Inexpensive fencing</a:t>
            </a:r>
          </a:p>
          <a:p>
            <a:pPr marL="342900" indent="-228600" algn="l">
              <a:lnSpc>
                <a:spcPct val="110000"/>
              </a:lnSpc>
              <a:buFont typeface="Arial" panose="020B0604020202020204" pitchFamily="34" charset="0"/>
              <a:buChar char="•"/>
            </a:pPr>
            <a:r>
              <a:rPr lang="en-US" sz="1300">
                <a:solidFill>
                  <a:schemeClr val="tx1"/>
                </a:solidFill>
              </a:rPr>
              <a:t>A feed hopper</a:t>
            </a:r>
          </a:p>
          <a:p>
            <a:pPr marL="342900" indent="-228600" algn="l">
              <a:lnSpc>
                <a:spcPct val="110000"/>
              </a:lnSpc>
              <a:buFont typeface="Arial" panose="020B0604020202020204" pitchFamily="34" charset="0"/>
              <a:buChar char="•"/>
            </a:pPr>
            <a:r>
              <a:rPr lang="en-US" sz="1300">
                <a:solidFill>
                  <a:schemeClr val="tx1"/>
                </a:solidFill>
              </a:rPr>
              <a:t>Well drained area of yard so will drain quickly if rains</a:t>
            </a:r>
          </a:p>
          <a:p>
            <a:pPr marL="342900" indent="-228600" algn="l">
              <a:lnSpc>
                <a:spcPct val="110000"/>
              </a:lnSpc>
              <a:buFont typeface="Arial" panose="020B0604020202020204" pitchFamily="34" charset="0"/>
              <a:buChar char="•"/>
            </a:pPr>
            <a:endParaRPr lang="en-US" sz="1300">
              <a:solidFill>
                <a:schemeClr val="tx1"/>
              </a:solidFill>
            </a:endParaRPr>
          </a:p>
          <a:p>
            <a:pPr marL="342900" indent="-228600" algn="l">
              <a:lnSpc>
                <a:spcPct val="110000"/>
              </a:lnSpc>
              <a:buFont typeface="Arial" panose="020B0604020202020204" pitchFamily="34" charset="0"/>
              <a:buChar char="•"/>
            </a:pPr>
            <a:endParaRPr lang="en-US" sz="1300">
              <a:solidFill>
                <a:schemeClr val="tx1"/>
              </a:solidFill>
            </a:endParaRPr>
          </a:p>
        </p:txBody>
      </p:sp>
      <p:grpSp>
        <p:nvGrpSpPr>
          <p:cNvPr id="17" name="Group 16">
            <a:extLst>
              <a:ext uri="{FF2B5EF4-FFF2-40B4-BE49-F238E27FC236}">
                <a16:creationId xmlns:a16="http://schemas.microsoft.com/office/drawing/2014/main" id="{F6ECD7E6-4E68-4AA6-864A-6828B6EC19D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60131" y="482171"/>
            <a:ext cx="6091791" cy="5149101"/>
            <a:chOff x="5460131" y="482171"/>
            <a:chExt cx="6091791" cy="5149101"/>
          </a:xfrm>
        </p:grpSpPr>
        <p:sp>
          <p:nvSpPr>
            <p:cNvPr id="18" name="Rectangle 17">
              <a:extLst>
                <a:ext uri="{FF2B5EF4-FFF2-40B4-BE49-F238E27FC236}">
                  <a16:creationId xmlns:a16="http://schemas.microsoft.com/office/drawing/2014/main" id="{5015161F-D342-4A16-AA7A-F3ECC1284A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60131" y="482171"/>
              <a:ext cx="6091791" cy="5149101"/>
            </a:xfrm>
            <a:prstGeom prst="rect">
              <a:avLst/>
            </a:prstGeom>
            <a:blipFill dpi="0" rotWithShape="1">
              <a:blip r:embed="rId3">
                <a:alphaModFix amt="30000"/>
              </a:blip>
              <a:srcRect/>
              <a:tile tx="0" ty="0" sx="100000" sy="100000" flip="none" algn="ctr"/>
            </a:blip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extrusionH="76200" contourW="12700" prstMaterial="matte">
              <a:bevelT w="152400" h="50800" prst="softRound"/>
              <a:extrusionClr>
                <a:schemeClr val="tx2"/>
              </a:extrusionClr>
              <a:contourClr>
                <a:schemeClr val="bg2"/>
              </a:contourClr>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699EC793-B1FE-496C-A671-5F36632641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78956" y="812507"/>
              <a:ext cx="5461780" cy="4466452"/>
            </a:xfrm>
            <a:prstGeom prst="rect">
              <a:avLst/>
            </a:prstGeom>
            <a:gradFill>
              <a:gsLst>
                <a:gs pos="0">
                  <a:srgbClr val="DADADA"/>
                </a:gs>
                <a:gs pos="100000">
                  <a:srgbClr val="FFFFFE"/>
                </a:gs>
              </a:gsLst>
              <a:lin ang="16200000" scaled="0"/>
            </a:gradFill>
            <a:ln w="38100" cmpd="sng">
              <a:solidFill>
                <a:schemeClr val="tx2">
                  <a:lumMod val="25000"/>
                </a:schemeClr>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6" name="Picture Placeholder 5" descr="A group of ducks walking on dirt&#10;&#10;Description automatically generated">
            <a:extLst>
              <a:ext uri="{FF2B5EF4-FFF2-40B4-BE49-F238E27FC236}">
                <a16:creationId xmlns:a16="http://schemas.microsoft.com/office/drawing/2014/main" id="{AEC38D68-9134-2BEF-AE3B-F2AF518E27CF}"/>
              </a:ext>
            </a:extLst>
          </p:cNvPr>
          <p:cNvPicPr>
            <a:picLocks noGrp="1" noChangeAspect="1"/>
          </p:cNvPicPr>
          <p:nvPr>
            <p:ph type="pic" sz="quarter" idx="14"/>
          </p:nvPr>
        </p:nvPicPr>
        <p:blipFill rotWithShape="1">
          <a:blip r:embed="rId4"/>
          <a:srcRect r="16755"/>
          <a:stretch>
            <a:fillRect/>
          </a:stretch>
        </p:blipFill>
        <p:spPr>
          <a:xfrm>
            <a:off x="6093926" y="1116345"/>
            <a:ext cx="4821551" cy="3866172"/>
          </a:xfrm>
          <a:prstGeom prst="rect">
            <a:avLst/>
          </a:prstGeom>
          <a:noFill/>
        </p:spPr>
      </p:pic>
    </p:spTree>
    <p:extLst>
      <p:ext uri="{BB962C8B-B14F-4D97-AF65-F5344CB8AC3E}">
        <p14:creationId xmlns:p14="http://schemas.microsoft.com/office/powerpoint/2010/main" val="2122169313"/>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30B326A-C054-4820-AFCA-FCB009ABC6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622291"/>
            <a:ext cx="12192000" cy="2505984"/>
          </a:xfrm>
          <a:prstGeom prst="rect">
            <a:avLst/>
          </a:prstGeom>
          <a:gradFill flip="none" rotWithShape="1">
            <a:gsLst>
              <a:gs pos="0">
                <a:schemeClr val="bg2">
                  <a:alpha val="0"/>
                </a:schemeClr>
              </a:gs>
              <a:gs pos="100000">
                <a:schemeClr val="bg2">
                  <a:alpha val="8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13" name="Picture 12">
            <a:extLst>
              <a:ext uri="{FF2B5EF4-FFF2-40B4-BE49-F238E27FC236}">
                <a16:creationId xmlns:a16="http://schemas.microsoft.com/office/drawing/2014/main" id="{E265DFC7-1B2A-4A32-9C43-C48EA6FF614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a:xfrm>
            <a:off x="0" y="6129338"/>
            <a:ext cx="12192000" cy="742950"/>
          </a:xfrm>
          <a:prstGeom prst="rect">
            <a:avLst/>
          </a:prstGeom>
        </p:spPr>
      </p:pic>
      <p:cxnSp>
        <p:nvCxnSpPr>
          <p:cNvPr id="15" name="Straight Connector 14">
            <a:extLst>
              <a:ext uri="{FF2B5EF4-FFF2-40B4-BE49-F238E27FC236}">
                <a16:creationId xmlns:a16="http://schemas.microsoft.com/office/drawing/2014/main" id="{853B328C-A402-44DE-AABB-9BFBB6617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8142"/>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513E90A7-EE8E-DE92-FC0E-3742C7749B77}"/>
              </a:ext>
            </a:extLst>
          </p:cNvPr>
          <p:cNvSpPr>
            <a:spLocks noGrp="1"/>
          </p:cNvSpPr>
          <p:nvPr>
            <p:ph type="title"/>
          </p:nvPr>
        </p:nvSpPr>
        <p:spPr>
          <a:xfrm>
            <a:off x="1451580" y="804520"/>
            <a:ext cx="3530157" cy="1049235"/>
          </a:xfrm>
        </p:spPr>
        <p:txBody>
          <a:bodyPr vert="horz" lIns="91440" tIns="45720" rIns="91440" bIns="45720" rtlCol="0" anchor="ctr">
            <a:normAutofit/>
          </a:bodyPr>
          <a:lstStyle/>
          <a:p>
            <a:r>
              <a:rPr lang="en-US" sz="3200" b="0"/>
              <a:t>Open ponds</a:t>
            </a:r>
          </a:p>
        </p:txBody>
      </p:sp>
      <p:sp>
        <p:nvSpPr>
          <p:cNvPr id="4" name="Content Placeholder 3">
            <a:extLst>
              <a:ext uri="{FF2B5EF4-FFF2-40B4-BE49-F238E27FC236}">
                <a16:creationId xmlns:a16="http://schemas.microsoft.com/office/drawing/2014/main" id="{D44C70A5-6124-BF34-0705-9B8785E8B5DB}"/>
              </a:ext>
            </a:extLst>
          </p:cNvPr>
          <p:cNvSpPr>
            <a:spLocks noGrp="1"/>
          </p:cNvSpPr>
          <p:nvPr>
            <p:ph sz="quarter" idx="4"/>
          </p:nvPr>
        </p:nvSpPr>
        <p:spPr>
          <a:xfrm>
            <a:off x="1451581" y="2015732"/>
            <a:ext cx="3526523" cy="3450613"/>
          </a:xfrm>
        </p:spPr>
        <p:txBody>
          <a:bodyPr vert="horz" lIns="91440" tIns="45720" rIns="91440" bIns="45720" rtlCol="0" anchor="t">
            <a:normAutofit/>
          </a:bodyPr>
          <a:lstStyle/>
          <a:p>
            <a:pPr indent="-228600">
              <a:lnSpc>
                <a:spcPct val="110000"/>
              </a:lnSpc>
              <a:buFont typeface="Arial" panose="020B0604020202020204" pitchFamily="34" charset="0"/>
              <a:buChar char="•"/>
            </a:pPr>
            <a:r>
              <a:rPr lang="en-US"/>
              <a:t>Requirements</a:t>
            </a:r>
          </a:p>
          <a:p>
            <a:pPr marL="342900" indent="-228600">
              <a:lnSpc>
                <a:spcPct val="110000"/>
              </a:lnSpc>
              <a:buFont typeface="Arial" panose="020B0604020202020204" pitchFamily="34" charset="0"/>
              <a:buChar char="•"/>
            </a:pPr>
            <a:r>
              <a:rPr lang="en-US"/>
              <a:t>Nearby dry sheltered area</a:t>
            </a:r>
          </a:p>
          <a:p>
            <a:pPr marL="342900" indent="-228600">
              <a:lnSpc>
                <a:spcPct val="110000"/>
              </a:lnSpc>
              <a:buFont typeface="Arial" panose="020B0604020202020204" pitchFamily="34" charset="0"/>
              <a:buChar char="•"/>
            </a:pPr>
            <a:r>
              <a:rPr lang="en-US"/>
              <a:t>Can combine with raising fish for human needs such as tilapia</a:t>
            </a:r>
          </a:p>
          <a:p>
            <a:pPr marL="571500" lvl="1">
              <a:lnSpc>
                <a:spcPct val="110000"/>
              </a:lnSpc>
            </a:pPr>
            <a:r>
              <a:rPr lang="en-US"/>
              <a:t>Duck manure can be used by fish for food</a:t>
            </a:r>
          </a:p>
          <a:p>
            <a:pPr marL="571500" lvl="1">
              <a:lnSpc>
                <a:spcPct val="110000"/>
              </a:lnSpc>
            </a:pPr>
            <a:r>
              <a:rPr lang="en-US"/>
              <a:t>May need to supplement food for ducks</a:t>
            </a:r>
          </a:p>
        </p:txBody>
      </p:sp>
      <p:grpSp>
        <p:nvGrpSpPr>
          <p:cNvPr id="17" name="Group 16">
            <a:extLst>
              <a:ext uri="{FF2B5EF4-FFF2-40B4-BE49-F238E27FC236}">
                <a16:creationId xmlns:a16="http://schemas.microsoft.com/office/drawing/2014/main" id="{F6ECD7E6-4E68-4AA6-864A-6828B6EC19D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60131" y="482171"/>
            <a:ext cx="6091791" cy="5149101"/>
            <a:chOff x="5460131" y="482171"/>
            <a:chExt cx="6091791" cy="5149101"/>
          </a:xfrm>
        </p:grpSpPr>
        <p:sp>
          <p:nvSpPr>
            <p:cNvPr id="18" name="Rectangle 17">
              <a:extLst>
                <a:ext uri="{FF2B5EF4-FFF2-40B4-BE49-F238E27FC236}">
                  <a16:creationId xmlns:a16="http://schemas.microsoft.com/office/drawing/2014/main" id="{5015161F-D342-4A16-AA7A-F3ECC1284A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60131" y="482171"/>
              <a:ext cx="6091791" cy="5149101"/>
            </a:xfrm>
            <a:prstGeom prst="rect">
              <a:avLst/>
            </a:prstGeom>
            <a:blipFill dpi="0" rotWithShape="1">
              <a:blip r:embed="rId3">
                <a:alphaModFix amt="30000"/>
              </a:blip>
              <a:srcRect/>
              <a:tile tx="0" ty="0" sx="100000" sy="100000" flip="none" algn="ctr"/>
            </a:blip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extrusionH="76200" contourW="12700" prstMaterial="matte">
              <a:bevelT w="152400" h="50800" prst="softRound"/>
              <a:extrusionClr>
                <a:schemeClr val="tx2"/>
              </a:extrusionClr>
              <a:contourClr>
                <a:schemeClr val="bg2"/>
              </a:contourClr>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699EC793-B1FE-496C-A671-5F36632641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78956" y="812507"/>
              <a:ext cx="5461780" cy="4466452"/>
            </a:xfrm>
            <a:prstGeom prst="rect">
              <a:avLst/>
            </a:prstGeom>
            <a:gradFill>
              <a:gsLst>
                <a:gs pos="0">
                  <a:srgbClr val="DADADA"/>
                </a:gs>
                <a:gs pos="100000">
                  <a:srgbClr val="FFFFFE"/>
                </a:gs>
              </a:gsLst>
              <a:lin ang="16200000" scaled="0"/>
            </a:gradFill>
            <a:ln w="38100" cmpd="sng">
              <a:solidFill>
                <a:schemeClr val="tx2">
                  <a:lumMod val="25000"/>
                </a:schemeClr>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6" name="Picture Placeholder 5" descr="A group of ducks and ducks on a beach">
            <a:extLst>
              <a:ext uri="{FF2B5EF4-FFF2-40B4-BE49-F238E27FC236}">
                <a16:creationId xmlns:a16="http://schemas.microsoft.com/office/drawing/2014/main" id="{4AAD34C2-B772-9E68-C599-49B6D05CDBC7}"/>
              </a:ext>
            </a:extLst>
          </p:cNvPr>
          <p:cNvPicPr>
            <a:picLocks noGrp="1" noChangeAspect="1"/>
          </p:cNvPicPr>
          <p:nvPr>
            <p:ph sz="half" idx="2"/>
          </p:nvPr>
        </p:nvPicPr>
        <p:blipFill rotWithShape="1">
          <a:blip r:embed="rId4"/>
          <a:srcRect l="8976" r="20874"/>
          <a:stretch>
            <a:fillRect/>
          </a:stretch>
        </p:blipFill>
        <p:spPr>
          <a:xfrm>
            <a:off x="6093926" y="1116345"/>
            <a:ext cx="4821551" cy="3866172"/>
          </a:xfrm>
          <a:prstGeom prst="rect">
            <a:avLst/>
          </a:prstGeom>
          <a:noFill/>
        </p:spPr>
      </p:pic>
    </p:spTree>
    <p:extLst>
      <p:ext uri="{BB962C8B-B14F-4D97-AF65-F5344CB8AC3E}">
        <p14:creationId xmlns:p14="http://schemas.microsoft.com/office/powerpoint/2010/main" val="1018135518"/>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6B25638D-3D06-41D1-8060-4D2707C60A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622291"/>
            <a:ext cx="12192000" cy="2505984"/>
          </a:xfrm>
          <a:prstGeom prst="rect">
            <a:avLst/>
          </a:prstGeom>
          <a:gradFill flip="none" rotWithShape="1">
            <a:gsLst>
              <a:gs pos="0">
                <a:schemeClr val="bg2">
                  <a:alpha val="0"/>
                </a:schemeClr>
              </a:gs>
              <a:gs pos="100000">
                <a:schemeClr val="bg2">
                  <a:alpha val="8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34" name="Picture 33">
            <a:extLst>
              <a:ext uri="{FF2B5EF4-FFF2-40B4-BE49-F238E27FC236}">
                <a16:creationId xmlns:a16="http://schemas.microsoft.com/office/drawing/2014/main" id="{8161BB1E-0062-4056-AB94-121EF614D5F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a:xfrm>
            <a:off x="0" y="6129338"/>
            <a:ext cx="12192000" cy="742950"/>
          </a:xfrm>
          <a:prstGeom prst="rect">
            <a:avLst/>
          </a:prstGeom>
        </p:spPr>
      </p:pic>
      <p:cxnSp>
        <p:nvCxnSpPr>
          <p:cNvPr id="35" name="Straight Connector 34">
            <a:extLst>
              <a:ext uri="{FF2B5EF4-FFF2-40B4-BE49-F238E27FC236}">
                <a16:creationId xmlns:a16="http://schemas.microsoft.com/office/drawing/2014/main" id="{8FBC01E2-D629-4319-B5CB-BFA461B8CF3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8142"/>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8A75317D-5476-C843-E275-B04FEFBCE020}"/>
              </a:ext>
            </a:extLst>
          </p:cNvPr>
          <p:cNvSpPr>
            <a:spLocks noGrp="1"/>
          </p:cNvSpPr>
          <p:nvPr>
            <p:ph type="title"/>
          </p:nvPr>
        </p:nvSpPr>
        <p:spPr>
          <a:xfrm>
            <a:off x="1451580" y="804520"/>
            <a:ext cx="3530157" cy="1049235"/>
          </a:xfrm>
        </p:spPr>
        <p:txBody>
          <a:bodyPr vert="horz" lIns="91440" tIns="45720" rIns="91440" bIns="45720" rtlCol="0" anchor="ctr">
            <a:normAutofit/>
          </a:bodyPr>
          <a:lstStyle/>
          <a:p>
            <a:r>
              <a:rPr lang="en-US" sz="3200" b="0"/>
              <a:t>HERDING duck management</a:t>
            </a:r>
          </a:p>
        </p:txBody>
      </p:sp>
      <p:sp>
        <p:nvSpPr>
          <p:cNvPr id="4" name="Content Placeholder 3">
            <a:extLst>
              <a:ext uri="{FF2B5EF4-FFF2-40B4-BE49-F238E27FC236}">
                <a16:creationId xmlns:a16="http://schemas.microsoft.com/office/drawing/2014/main" id="{06FA6FB3-8A87-951A-A71D-4E3BD5F4C23D}"/>
              </a:ext>
            </a:extLst>
          </p:cNvPr>
          <p:cNvSpPr>
            <a:spLocks noGrp="1"/>
          </p:cNvSpPr>
          <p:nvPr>
            <p:ph sz="half" idx="2"/>
          </p:nvPr>
        </p:nvSpPr>
        <p:spPr>
          <a:xfrm>
            <a:off x="1451581" y="2015732"/>
            <a:ext cx="3526523" cy="3450613"/>
          </a:xfrm>
        </p:spPr>
        <p:txBody>
          <a:bodyPr vert="horz" lIns="91440" tIns="45720" rIns="91440" bIns="45720" rtlCol="0" anchor="t">
            <a:normAutofit/>
          </a:bodyPr>
          <a:lstStyle/>
          <a:p>
            <a:pPr indent="-228600">
              <a:lnSpc>
                <a:spcPct val="110000"/>
              </a:lnSpc>
              <a:buFont typeface="Arial" panose="020B0604020202020204" pitchFamily="34" charset="0"/>
              <a:buChar char="•"/>
            </a:pPr>
            <a:r>
              <a:rPr lang="en-US" sz="1100"/>
              <a:t>Typical for Indonesia  herds of 90 to 130</a:t>
            </a:r>
          </a:p>
          <a:p>
            <a:pPr indent="-228600">
              <a:lnSpc>
                <a:spcPct val="110000"/>
              </a:lnSpc>
              <a:buFont typeface="Arial" panose="020B0604020202020204" pitchFamily="34" charset="0"/>
              <a:buChar char="•"/>
            </a:pPr>
            <a:r>
              <a:rPr lang="en-US" sz="1100"/>
              <a:t>During the day flock usually, mature females are allowed to search for food in areas where plentiful</a:t>
            </a:r>
          </a:p>
          <a:p>
            <a:pPr indent="-228600">
              <a:lnSpc>
                <a:spcPct val="110000"/>
              </a:lnSpc>
              <a:buFont typeface="Arial" panose="020B0604020202020204" pitchFamily="34" charset="0"/>
              <a:buChar char="•"/>
            </a:pPr>
            <a:r>
              <a:rPr lang="en-US" sz="1100"/>
              <a:t>At night flock is returned to confinement usually a bamboo pen, where eggs are laid during the night which are collected or sold</a:t>
            </a:r>
          </a:p>
          <a:p>
            <a:pPr indent="-228600">
              <a:lnSpc>
                <a:spcPct val="110000"/>
              </a:lnSpc>
              <a:buFont typeface="Arial" panose="020B0604020202020204" pitchFamily="34" charset="0"/>
              <a:buChar char="•"/>
            </a:pPr>
            <a:r>
              <a:rPr lang="en-US" sz="1100"/>
              <a:t>Major parts of diet are whole grains and snails, insects, leaf material crabs and frogs. Herder's job is to move to new source of food.</a:t>
            </a:r>
          </a:p>
          <a:p>
            <a:pPr indent="-228600">
              <a:lnSpc>
                <a:spcPct val="110000"/>
              </a:lnSpc>
              <a:buFont typeface="Arial" panose="020B0604020202020204" pitchFamily="34" charset="0"/>
              <a:buChar char="•"/>
            </a:pPr>
            <a:r>
              <a:rPr lang="en-US" sz="1100"/>
              <a:t>Portable fencing and other equipment is moved with the flock and as  set up as a base camp.  </a:t>
            </a:r>
          </a:p>
          <a:p>
            <a:pPr indent="-228600">
              <a:lnSpc>
                <a:spcPct val="110000"/>
              </a:lnSpc>
              <a:buFont typeface="Arial" panose="020B0604020202020204" pitchFamily="34" charset="0"/>
              <a:buChar char="•"/>
            </a:pPr>
            <a:endParaRPr lang="en-US" sz="1100"/>
          </a:p>
        </p:txBody>
      </p:sp>
      <p:grpSp>
        <p:nvGrpSpPr>
          <p:cNvPr id="36" name="Group 35">
            <a:extLst>
              <a:ext uri="{FF2B5EF4-FFF2-40B4-BE49-F238E27FC236}">
                <a16:creationId xmlns:a16="http://schemas.microsoft.com/office/drawing/2014/main" id="{52EE9E57-6761-41DA-9027-1C974C7A220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60131" y="482171"/>
            <a:ext cx="6091791" cy="5149101"/>
            <a:chOff x="5460131" y="482171"/>
            <a:chExt cx="6091791" cy="5149101"/>
          </a:xfrm>
        </p:grpSpPr>
        <p:sp>
          <p:nvSpPr>
            <p:cNvPr id="18" name="Rectangle 17">
              <a:extLst>
                <a:ext uri="{FF2B5EF4-FFF2-40B4-BE49-F238E27FC236}">
                  <a16:creationId xmlns:a16="http://schemas.microsoft.com/office/drawing/2014/main" id="{9A259651-E3A2-4994-9C7E-F9C996FEE6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60131" y="482171"/>
              <a:ext cx="6091791" cy="5149101"/>
            </a:xfrm>
            <a:prstGeom prst="rect">
              <a:avLst/>
            </a:prstGeom>
            <a:blipFill dpi="0" rotWithShape="1">
              <a:blip r:embed="rId3">
                <a:alphaModFix amt="30000"/>
              </a:blip>
              <a:srcRect/>
              <a:tile tx="0" ty="0" sx="100000" sy="100000" flip="none" algn="ctr"/>
            </a:blip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extrusionH="76200" contourW="12700" prstMaterial="matte">
              <a:bevelT w="152400" h="50800" prst="softRound"/>
              <a:extrusionClr>
                <a:schemeClr val="tx2"/>
              </a:extrusionClr>
              <a:contourClr>
                <a:schemeClr val="bg2"/>
              </a:contourClr>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21C10BF1-7660-4980-8A86-050AC16790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78956" y="812507"/>
              <a:ext cx="5461780" cy="4466452"/>
            </a:xfrm>
            <a:prstGeom prst="rect">
              <a:avLst/>
            </a:prstGeom>
            <a:gradFill>
              <a:gsLst>
                <a:gs pos="0">
                  <a:srgbClr val="DADADA"/>
                </a:gs>
                <a:gs pos="100000">
                  <a:srgbClr val="FFFFFE"/>
                </a:gs>
              </a:gsLst>
              <a:lin ang="16200000" scaled="0"/>
            </a:gradFill>
            <a:ln w="38100" cmpd="sng">
              <a:solidFill>
                <a:schemeClr val="tx2">
                  <a:lumMod val="25000"/>
                </a:schemeClr>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7" name="Rectangle 36">
            <a:extLst>
              <a:ext uri="{FF2B5EF4-FFF2-40B4-BE49-F238E27FC236}">
                <a16:creationId xmlns:a16="http://schemas.microsoft.com/office/drawing/2014/main" id="{0B3E85F7-A121-4BE2-94EF-7251990E2B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42682" y="988222"/>
            <a:ext cx="5134327" cy="4126145"/>
          </a:xfrm>
          <a:prstGeom prst="rect">
            <a:avLst/>
          </a:prstGeom>
          <a:solidFill>
            <a:srgbClr val="FFFFFE"/>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Placeholder 5" descr="A group of ducks crossing a road&#10;&#10;Description automatically generated">
            <a:extLst>
              <a:ext uri="{FF2B5EF4-FFF2-40B4-BE49-F238E27FC236}">
                <a16:creationId xmlns:a16="http://schemas.microsoft.com/office/drawing/2014/main" id="{E677E0D5-2018-1500-EC72-26827CE64661}"/>
              </a:ext>
            </a:extLst>
          </p:cNvPr>
          <p:cNvPicPr>
            <a:picLocks noGrp="1" noChangeAspect="1"/>
          </p:cNvPicPr>
          <p:nvPr>
            <p:ph sz="quarter" idx="4"/>
          </p:nvPr>
        </p:nvPicPr>
        <p:blipFill rotWithShape="1">
          <a:blip r:embed="rId4"/>
          <a:srcRect t="11558" r="-1" b="13440"/>
          <a:stretch/>
        </p:blipFill>
        <p:spPr>
          <a:xfrm>
            <a:off x="6093926" y="1241349"/>
            <a:ext cx="4821551" cy="3616163"/>
          </a:xfrm>
          <a:prstGeom prst="rect">
            <a:avLst/>
          </a:prstGeom>
          <a:noFill/>
        </p:spPr>
      </p:pic>
    </p:spTree>
    <p:extLst>
      <p:ext uri="{BB962C8B-B14F-4D97-AF65-F5344CB8AC3E}">
        <p14:creationId xmlns:p14="http://schemas.microsoft.com/office/powerpoint/2010/main" val="2916770110"/>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B25638D-3D06-41D1-8060-4D2707C60A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622291"/>
            <a:ext cx="12192000" cy="2505984"/>
          </a:xfrm>
          <a:prstGeom prst="rect">
            <a:avLst/>
          </a:prstGeom>
          <a:gradFill flip="none" rotWithShape="1">
            <a:gsLst>
              <a:gs pos="0">
                <a:schemeClr val="bg2">
                  <a:alpha val="0"/>
                </a:schemeClr>
              </a:gs>
              <a:gs pos="100000">
                <a:schemeClr val="bg2">
                  <a:alpha val="8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13" name="Picture 12">
            <a:extLst>
              <a:ext uri="{FF2B5EF4-FFF2-40B4-BE49-F238E27FC236}">
                <a16:creationId xmlns:a16="http://schemas.microsoft.com/office/drawing/2014/main" id="{8161BB1E-0062-4056-AB94-121EF614D5F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a:xfrm>
            <a:off x="0" y="6129338"/>
            <a:ext cx="12192000" cy="742950"/>
          </a:xfrm>
          <a:prstGeom prst="rect">
            <a:avLst/>
          </a:prstGeom>
        </p:spPr>
      </p:pic>
      <p:cxnSp>
        <p:nvCxnSpPr>
          <p:cNvPr id="15" name="Straight Connector 14">
            <a:extLst>
              <a:ext uri="{FF2B5EF4-FFF2-40B4-BE49-F238E27FC236}">
                <a16:creationId xmlns:a16="http://schemas.microsoft.com/office/drawing/2014/main" id="{8FBC01E2-D629-4319-B5CB-BFA461B8CF3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8142"/>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A7AD002C-3B50-1F5B-6769-4A9695C2F7F7}"/>
              </a:ext>
            </a:extLst>
          </p:cNvPr>
          <p:cNvSpPr>
            <a:spLocks noGrp="1"/>
          </p:cNvSpPr>
          <p:nvPr>
            <p:ph type="title"/>
          </p:nvPr>
        </p:nvSpPr>
        <p:spPr>
          <a:xfrm>
            <a:off x="1451580" y="804520"/>
            <a:ext cx="3530157" cy="1049235"/>
          </a:xfrm>
        </p:spPr>
        <p:txBody>
          <a:bodyPr vert="horz" lIns="91440" tIns="45720" rIns="91440" bIns="45720" rtlCol="0" anchor="ctr">
            <a:normAutofit/>
          </a:bodyPr>
          <a:lstStyle/>
          <a:p>
            <a:r>
              <a:rPr lang="en-US" sz="3200" b="0"/>
              <a:t>Brooding- commercial  </a:t>
            </a:r>
          </a:p>
        </p:txBody>
      </p:sp>
      <p:sp>
        <p:nvSpPr>
          <p:cNvPr id="4" name="Content Placeholder 3">
            <a:extLst>
              <a:ext uri="{FF2B5EF4-FFF2-40B4-BE49-F238E27FC236}">
                <a16:creationId xmlns:a16="http://schemas.microsoft.com/office/drawing/2014/main" id="{11FB0773-7281-9C63-35A5-EF000A1BA1ED}"/>
              </a:ext>
            </a:extLst>
          </p:cNvPr>
          <p:cNvSpPr>
            <a:spLocks noGrp="1"/>
          </p:cNvSpPr>
          <p:nvPr>
            <p:ph idx="1"/>
          </p:nvPr>
        </p:nvSpPr>
        <p:spPr>
          <a:xfrm>
            <a:off x="1451581" y="2015732"/>
            <a:ext cx="3526523" cy="3450613"/>
          </a:xfrm>
        </p:spPr>
        <p:txBody>
          <a:bodyPr vert="horz" lIns="91440" tIns="45720" rIns="91440" bIns="45720" rtlCol="0" anchor="t">
            <a:normAutofit/>
          </a:bodyPr>
          <a:lstStyle/>
          <a:p>
            <a:pPr indent="-228600">
              <a:buFont typeface="Arial" panose="020B0604020202020204" pitchFamily="34" charset="0"/>
              <a:buChar char="•"/>
            </a:pPr>
            <a:r>
              <a:rPr lang="en-US" sz="1500"/>
              <a:t>Sources of information</a:t>
            </a:r>
          </a:p>
          <a:p>
            <a:pPr indent="-228600">
              <a:buFont typeface="Arial" panose="020B0604020202020204" pitchFamily="34" charset="0"/>
              <a:buChar char="•"/>
            </a:pPr>
            <a:endParaRPr lang="en-US" sz="1500"/>
          </a:p>
          <a:p>
            <a:pPr indent="-228600">
              <a:buFont typeface="Arial" panose="020B0604020202020204" pitchFamily="34" charset="0"/>
              <a:buChar char="•"/>
            </a:pPr>
            <a:r>
              <a:rPr lang="en-US" sz="1500"/>
              <a:t> Orr, H.L., 1969. Duck and Goose Raising. Publication 532. Ontario</a:t>
            </a:r>
          </a:p>
          <a:p>
            <a:pPr indent="-228600">
              <a:buFont typeface="Arial" panose="020B0604020202020204" pitchFamily="34" charset="0"/>
              <a:buChar char="•"/>
            </a:pPr>
            <a:r>
              <a:rPr lang="en-US" sz="1500"/>
              <a:t>Department of Agric. and Food, Parliament Building, Toronto, Canada.</a:t>
            </a:r>
          </a:p>
          <a:p>
            <a:pPr indent="-228600">
              <a:buFont typeface="Arial" panose="020B0604020202020204" pitchFamily="34" charset="0"/>
              <a:buChar char="•"/>
            </a:pPr>
            <a:r>
              <a:rPr lang="en-US" sz="1500"/>
              <a:t>j. Scott, M.L., and Dean, W.F., 1991. Nutrition and Management of</a:t>
            </a:r>
          </a:p>
          <a:p>
            <a:pPr indent="-228600">
              <a:buFont typeface="Arial" panose="020B0604020202020204" pitchFamily="34" charset="0"/>
              <a:buChar char="•"/>
            </a:pPr>
            <a:r>
              <a:rPr lang="en-US" sz="1500"/>
              <a:t>Ducks. M.L. Scott, Ithaca, NY 14853.</a:t>
            </a:r>
          </a:p>
        </p:txBody>
      </p:sp>
      <p:grpSp>
        <p:nvGrpSpPr>
          <p:cNvPr id="17" name="Group 16">
            <a:extLst>
              <a:ext uri="{FF2B5EF4-FFF2-40B4-BE49-F238E27FC236}">
                <a16:creationId xmlns:a16="http://schemas.microsoft.com/office/drawing/2014/main" id="{52EE9E57-6761-41DA-9027-1C974C7A220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60131" y="482171"/>
            <a:ext cx="6091791" cy="5149101"/>
            <a:chOff x="5460131" y="482171"/>
            <a:chExt cx="6091791" cy="5149101"/>
          </a:xfrm>
        </p:grpSpPr>
        <p:sp>
          <p:nvSpPr>
            <p:cNvPr id="18" name="Rectangle 17">
              <a:extLst>
                <a:ext uri="{FF2B5EF4-FFF2-40B4-BE49-F238E27FC236}">
                  <a16:creationId xmlns:a16="http://schemas.microsoft.com/office/drawing/2014/main" id="{9A259651-E3A2-4994-9C7E-F9C996FEE6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60131" y="482171"/>
              <a:ext cx="6091791" cy="5149101"/>
            </a:xfrm>
            <a:prstGeom prst="rect">
              <a:avLst/>
            </a:prstGeom>
            <a:blipFill dpi="0" rotWithShape="1">
              <a:blip r:embed="rId3">
                <a:alphaModFix amt="30000"/>
              </a:blip>
              <a:srcRect/>
              <a:tile tx="0" ty="0" sx="100000" sy="100000" flip="none" algn="ctr"/>
            </a:blip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extrusionH="76200" contourW="12700" prstMaterial="matte">
              <a:bevelT w="152400" h="50800" prst="softRound"/>
              <a:extrusionClr>
                <a:schemeClr val="tx2"/>
              </a:extrusionClr>
              <a:contourClr>
                <a:schemeClr val="bg2"/>
              </a:contourClr>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21C10BF1-7660-4980-8A86-050AC16790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78956" y="812507"/>
              <a:ext cx="5461780" cy="4466452"/>
            </a:xfrm>
            <a:prstGeom prst="rect">
              <a:avLst/>
            </a:prstGeom>
            <a:gradFill>
              <a:gsLst>
                <a:gs pos="0">
                  <a:srgbClr val="DADADA"/>
                </a:gs>
                <a:gs pos="100000">
                  <a:srgbClr val="FFFFFE"/>
                </a:gs>
              </a:gsLst>
              <a:lin ang="16200000" scaled="0"/>
            </a:gradFill>
            <a:ln w="38100" cmpd="sng">
              <a:solidFill>
                <a:schemeClr val="tx2">
                  <a:lumMod val="25000"/>
                </a:schemeClr>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1" name="Rectangle 20">
            <a:extLst>
              <a:ext uri="{FF2B5EF4-FFF2-40B4-BE49-F238E27FC236}">
                <a16:creationId xmlns:a16="http://schemas.microsoft.com/office/drawing/2014/main" id="{0B3E85F7-A121-4BE2-94EF-7251990E2B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42682" y="988222"/>
            <a:ext cx="5134327" cy="4126145"/>
          </a:xfrm>
          <a:prstGeom prst="rect">
            <a:avLst/>
          </a:prstGeom>
          <a:solidFill>
            <a:srgbClr val="FFFFFE"/>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Placeholder 5" descr="A group of white ducks in a farm&#10;&#10;Description automatically generated">
            <a:extLst>
              <a:ext uri="{FF2B5EF4-FFF2-40B4-BE49-F238E27FC236}">
                <a16:creationId xmlns:a16="http://schemas.microsoft.com/office/drawing/2014/main" id="{00D020F4-DBBD-FF08-D5B3-C75A931B256D}"/>
              </a:ext>
            </a:extLst>
          </p:cNvPr>
          <p:cNvPicPr>
            <a:picLocks noGrp="1" noChangeAspect="1"/>
          </p:cNvPicPr>
          <p:nvPr>
            <p:ph type="pic" sz="quarter" idx="13"/>
          </p:nvPr>
        </p:nvPicPr>
        <p:blipFill>
          <a:blip r:embed="rId4"/>
          <a:srcRect l="21727" r="21727"/>
          <a:stretch>
            <a:fillRect/>
          </a:stretch>
        </p:blipFill>
        <p:spPr>
          <a:xfrm>
            <a:off x="6570042" y="1116345"/>
            <a:ext cx="3869319" cy="3866172"/>
          </a:xfrm>
          <a:prstGeom prst="rect">
            <a:avLst/>
          </a:prstGeom>
        </p:spPr>
      </p:pic>
    </p:spTree>
    <p:extLst>
      <p:ext uri="{BB962C8B-B14F-4D97-AF65-F5344CB8AC3E}">
        <p14:creationId xmlns:p14="http://schemas.microsoft.com/office/powerpoint/2010/main" val="2225225945"/>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C175F6-9D5A-1162-4B4B-D4CA0D5CCCAE}"/>
              </a:ext>
            </a:extLst>
          </p:cNvPr>
          <p:cNvSpPr>
            <a:spLocks noGrp="1"/>
          </p:cNvSpPr>
          <p:nvPr>
            <p:ph type="title"/>
          </p:nvPr>
        </p:nvSpPr>
        <p:spPr/>
        <p:txBody>
          <a:bodyPr anchor="b">
            <a:normAutofit/>
          </a:bodyPr>
          <a:lstStyle/>
          <a:p>
            <a:r>
              <a:rPr lang="en-US" dirty="0"/>
              <a:t>Duck nutrition</a:t>
            </a:r>
          </a:p>
        </p:txBody>
      </p:sp>
      <p:pic>
        <p:nvPicPr>
          <p:cNvPr id="6" name="Picture Placeholder 5" descr="Two ducks eating from a box&#10;&#10;Description automatically generated">
            <a:extLst>
              <a:ext uri="{FF2B5EF4-FFF2-40B4-BE49-F238E27FC236}">
                <a16:creationId xmlns:a16="http://schemas.microsoft.com/office/drawing/2014/main" id="{573FD84B-22A6-B02E-74D6-A4FCF1212FA9}"/>
              </a:ext>
            </a:extLst>
          </p:cNvPr>
          <p:cNvPicPr>
            <a:picLocks noGrp="1" noChangeAspect="1"/>
          </p:cNvPicPr>
          <p:nvPr>
            <p:ph sz="half" idx="2"/>
          </p:nvPr>
        </p:nvPicPr>
        <p:blipFill rotWithShape="1">
          <a:blip r:embed="rId2"/>
          <a:stretch/>
        </p:blipFill>
        <p:spPr>
          <a:xfrm>
            <a:off x="1445419" y="2737644"/>
            <a:ext cx="4514850" cy="3219450"/>
          </a:xfrm>
          <a:noFill/>
        </p:spPr>
      </p:pic>
      <p:sp>
        <p:nvSpPr>
          <p:cNvPr id="4" name="Content Placeholder 3">
            <a:extLst>
              <a:ext uri="{FF2B5EF4-FFF2-40B4-BE49-F238E27FC236}">
                <a16:creationId xmlns:a16="http://schemas.microsoft.com/office/drawing/2014/main" id="{508975DE-43AC-4936-A019-F17D22FE4F74}"/>
              </a:ext>
            </a:extLst>
          </p:cNvPr>
          <p:cNvSpPr>
            <a:spLocks noGrp="1"/>
          </p:cNvSpPr>
          <p:nvPr>
            <p:ph sz="quarter" idx="4"/>
          </p:nvPr>
        </p:nvSpPr>
        <p:spPr/>
        <p:txBody>
          <a:bodyPr>
            <a:normAutofit fontScale="92500" lnSpcReduction="10000"/>
          </a:bodyPr>
          <a:lstStyle/>
          <a:p>
            <a:r>
              <a:rPr lang="en-US" sz="1300" dirty="0"/>
              <a:t>Nutrient requirements of ducks</a:t>
            </a:r>
          </a:p>
          <a:p>
            <a:pPr marL="342900" indent="-342900">
              <a:buAutoNum type="arabicPeriod"/>
            </a:pPr>
            <a:r>
              <a:rPr lang="en-US" sz="1300" dirty="0"/>
              <a:t>Require the same nutrients as chickens but in slightly different amounts</a:t>
            </a:r>
          </a:p>
          <a:p>
            <a:pPr marL="342900" indent="-342900">
              <a:buAutoNum type="arabicPeriod"/>
            </a:pPr>
            <a:r>
              <a:rPr lang="en-US" sz="1300" dirty="0"/>
              <a:t>For small flock owners who have less than 15 ducks and are not able to obtain complete duck feeds, or the ingredients to make complete feeds, the following suggestions are offered. (1) If possible, allow ducks access to areas where the flock can forage for green plants, seeds, insects, insect larvae, earthworms, snails, crabs, mollusks, shrimp, cray-fish, small frogs, eels, and other material with some nutritive content.</a:t>
            </a:r>
          </a:p>
          <a:p>
            <a:pPr marL="342900" indent="-342900">
              <a:buAutoNum type="arabicPeriod"/>
            </a:pPr>
            <a:r>
              <a:rPr lang="en-US" sz="1300" dirty="0"/>
              <a:t>(2) Feed ducks unused garden vegetables, table scraps (bones must be ground), and other food leftovers. (3) If affordable, supplement the flock’s diet with any locally available foodstuffs such as bakery waste, rice bran (if not rancid), wheat bran, brewers' yeast, distillers' grains, broken rice, trash fish (cooked and not putrefied), prawn meal, tapioca chips, palm oil, and similar products.</a:t>
            </a:r>
          </a:p>
        </p:txBody>
      </p:sp>
    </p:spTree>
    <p:extLst>
      <p:ext uri="{BB962C8B-B14F-4D97-AF65-F5344CB8AC3E}">
        <p14:creationId xmlns:p14="http://schemas.microsoft.com/office/powerpoint/2010/main" val="2614343804"/>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130B326A-C054-4820-AFCA-FCB009ABC6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622291"/>
            <a:ext cx="12192000" cy="2505984"/>
          </a:xfrm>
          <a:prstGeom prst="rect">
            <a:avLst/>
          </a:prstGeom>
          <a:gradFill flip="none" rotWithShape="1">
            <a:gsLst>
              <a:gs pos="0">
                <a:schemeClr val="bg2">
                  <a:alpha val="0"/>
                </a:schemeClr>
              </a:gs>
              <a:gs pos="100000">
                <a:schemeClr val="bg2">
                  <a:alpha val="8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29" name="Picture 28">
            <a:extLst>
              <a:ext uri="{FF2B5EF4-FFF2-40B4-BE49-F238E27FC236}">
                <a16:creationId xmlns:a16="http://schemas.microsoft.com/office/drawing/2014/main" id="{E265DFC7-1B2A-4A32-9C43-C48EA6FF614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a:xfrm>
            <a:off x="0" y="6129338"/>
            <a:ext cx="12192000" cy="742950"/>
          </a:xfrm>
          <a:prstGeom prst="rect">
            <a:avLst/>
          </a:prstGeom>
        </p:spPr>
      </p:pic>
      <p:cxnSp>
        <p:nvCxnSpPr>
          <p:cNvPr id="30" name="Straight Connector 29">
            <a:extLst>
              <a:ext uri="{FF2B5EF4-FFF2-40B4-BE49-F238E27FC236}">
                <a16:creationId xmlns:a16="http://schemas.microsoft.com/office/drawing/2014/main" id="{853B328C-A402-44DE-AABB-9BFBB6617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8142"/>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useBgFill="1">
        <p:nvSpPr>
          <p:cNvPr id="31" name="Rectangle 30">
            <a:extLst>
              <a:ext uri="{FF2B5EF4-FFF2-40B4-BE49-F238E27FC236}">
                <a16:creationId xmlns:a16="http://schemas.microsoft.com/office/drawing/2014/main" id="{C6870151-9189-4C3A-8379-EF3D95827A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31" descr="Floating rubber duckies">
            <a:extLst>
              <a:ext uri="{FF2B5EF4-FFF2-40B4-BE49-F238E27FC236}">
                <a16:creationId xmlns:a16="http://schemas.microsoft.com/office/drawing/2014/main" id="{B17F1692-E773-1E74-08BB-1834ABF0E6D6}"/>
              </a:ext>
            </a:extLst>
          </p:cNvPr>
          <p:cNvPicPr>
            <a:picLocks noChangeAspect="1"/>
          </p:cNvPicPr>
          <p:nvPr/>
        </p:nvPicPr>
        <p:blipFill>
          <a:blip r:embed="rId3">
            <a:alphaModFix amt="50000"/>
            <a:grayscl/>
          </a:blip>
          <a:srcRect t="11083" r="-1" b="4328"/>
          <a:stretch>
            <a:fillRect/>
          </a:stretch>
        </p:blipFill>
        <p:spPr>
          <a:xfrm>
            <a:off x="305" y="10"/>
            <a:ext cx="12191695" cy="6857990"/>
          </a:xfrm>
          <a:prstGeom prst="rect">
            <a:avLst/>
          </a:prstGeom>
        </p:spPr>
      </p:pic>
      <p:sp>
        <p:nvSpPr>
          <p:cNvPr id="33" name="Slide Number Placeholder 7">
            <a:extLst>
              <a:ext uri="{FF2B5EF4-FFF2-40B4-BE49-F238E27FC236}">
                <a16:creationId xmlns:a16="http://schemas.microsoft.com/office/drawing/2014/main" id="{123EA69C-102A-4DD0-9547-05DCD271D159}"/>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12301" y="443732"/>
            <a:ext cx="811019" cy="503578"/>
          </a:xfrm>
          <a:prstGeom prst="rect">
            <a:avLst/>
          </a:prstGeom>
        </p:spPr>
        <p:txBody>
          <a:bodyPr vert="horz" lIns="91440" tIns="45720" rIns="91440" bIns="45720" rtlCol="0" anchor="t"/>
          <a:lstStyle>
            <a:defPPr>
              <a:defRPr lang="en-US"/>
            </a:defPPr>
            <a:lvl1pPr marL="0" algn="r" defTabSz="457200" rtl="0" eaLnBrk="1" latinLnBrk="0" hangingPunct="1">
              <a:defRPr sz="28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p>
        </p:txBody>
      </p:sp>
      <p:sp>
        <p:nvSpPr>
          <p:cNvPr id="34" name="Footer Placeholder 6">
            <a:extLst>
              <a:ext uri="{FF2B5EF4-FFF2-40B4-BE49-F238E27FC236}">
                <a16:creationId xmlns:a16="http://schemas.microsoft.com/office/drawing/2014/main" id="{6A862265-5CA3-4C40-8582-7534C3B03C2A}"/>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76636" y="540921"/>
            <a:ext cx="4973915" cy="309201"/>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solidFill>
                <a:schemeClr val="tx1"/>
              </a:solidFill>
            </a:endParaRPr>
          </a:p>
        </p:txBody>
      </p:sp>
      <p:sp>
        <p:nvSpPr>
          <p:cNvPr id="35" name="Rectangle 34">
            <a:extLst>
              <a:ext uri="{FF2B5EF4-FFF2-40B4-BE49-F238E27FC236}">
                <a16:creationId xmlns:a16="http://schemas.microsoft.com/office/drawing/2014/main" id="{600EF80B-0391-4082-9AF5-F15B091B4C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93800"/>
            <a:ext cx="12192000" cy="5664199"/>
          </a:xfrm>
          <a:prstGeom prst="rect">
            <a:avLst/>
          </a:prstGeom>
          <a:gradFill flip="none" rotWithShape="1">
            <a:gsLst>
              <a:gs pos="0">
                <a:schemeClr val="bg2">
                  <a:lumMod val="87000"/>
                  <a:alpha val="4000"/>
                </a:schemeClr>
              </a:gs>
              <a:gs pos="100000">
                <a:schemeClr val="bg2">
                  <a:lumMod val="95000"/>
                  <a:lumOff val="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2" name="Title 1">
            <a:extLst>
              <a:ext uri="{FF2B5EF4-FFF2-40B4-BE49-F238E27FC236}">
                <a16:creationId xmlns:a16="http://schemas.microsoft.com/office/drawing/2014/main" id="{0A5854AB-FFFF-26F2-4DCA-C3C023FBF7C4}"/>
              </a:ext>
            </a:extLst>
          </p:cNvPr>
          <p:cNvSpPr>
            <a:spLocks noGrp="1"/>
          </p:cNvSpPr>
          <p:nvPr>
            <p:ph type="title"/>
          </p:nvPr>
        </p:nvSpPr>
        <p:spPr>
          <a:xfrm>
            <a:off x="1130271" y="1193800"/>
            <a:ext cx="3193050" cy="4699000"/>
          </a:xfrm>
        </p:spPr>
        <p:txBody>
          <a:bodyPr vert="horz" lIns="91440" tIns="45720" rIns="91440" bIns="45720" rtlCol="0" anchor="ctr">
            <a:normAutofit/>
          </a:bodyPr>
          <a:lstStyle/>
          <a:p>
            <a:pPr algn="ctr"/>
            <a:r>
              <a:rPr lang="en-US" sz="3200" b="0">
                <a:solidFill>
                  <a:schemeClr val="accent1"/>
                </a:solidFill>
              </a:rPr>
              <a:t>Duck Nutrition</a:t>
            </a:r>
          </a:p>
        </p:txBody>
      </p:sp>
      <p:cxnSp>
        <p:nvCxnSpPr>
          <p:cNvPr id="36" name="Straight Connector 35">
            <a:extLst>
              <a:ext uri="{FF2B5EF4-FFF2-40B4-BE49-F238E27FC236}">
                <a16:creationId xmlns:a16="http://schemas.microsoft.com/office/drawing/2014/main" id="{D33AC32D-5F44-45F7-A0BD-7C11A86BED5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600200"/>
            <a:ext cx="0" cy="3657600"/>
          </a:xfrm>
          <a:prstGeom prst="line">
            <a:avLst/>
          </a:prstGeom>
          <a:ln w="31750">
            <a:solidFill>
              <a:schemeClr val="tx1">
                <a:alpha val="80000"/>
              </a:schemeClr>
            </a:solidFill>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A2B5410E-7C9F-9F92-12E0-707457A2A0CA}"/>
              </a:ext>
            </a:extLst>
          </p:cNvPr>
          <p:cNvSpPr>
            <a:spLocks noGrp="1"/>
          </p:cNvSpPr>
          <p:nvPr>
            <p:ph idx="21"/>
          </p:nvPr>
        </p:nvSpPr>
        <p:spPr>
          <a:xfrm>
            <a:off x="4976636" y="1193800"/>
            <a:ext cx="6085091" cy="4699000"/>
          </a:xfrm>
        </p:spPr>
        <p:txBody>
          <a:bodyPr vert="horz" lIns="91440" tIns="45720" rIns="91440" bIns="45720" rtlCol="0" anchor="ctr">
            <a:normAutofit/>
          </a:bodyPr>
          <a:lstStyle/>
          <a:p>
            <a:pPr>
              <a:lnSpc>
                <a:spcPct val="110000"/>
              </a:lnSpc>
            </a:pPr>
            <a:r>
              <a:rPr lang="en-US" sz="1700"/>
              <a:t>If available and affordable, purchase nutritionally complete commercially prepared duck feeds. If duck rations are not available, and chicken feeds are, they will serve as a satisfactory substitute. </a:t>
            </a:r>
          </a:p>
          <a:p>
            <a:pPr>
              <a:lnSpc>
                <a:spcPct val="110000"/>
              </a:lnSpc>
            </a:pPr>
            <a:r>
              <a:rPr lang="en-US" sz="1700"/>
              <a:t>If poultry feed concentrates, which when fed with grain constitute a nutritionally complete diet, are available at a reasonable price, this may be a good option. The grain can sometimes be purchased from local farmers at a favorable price. </a:t>
            </a:r>
          </a:p>
          <a:p>
            <a:pPr>
              <a:lnSpc>
                <a:spcPct val="110000"/>
              </a:lnSpc>
            </a:pPr>
            <a:r>
              <a:rPr lang="en-US" sz="1700"/>
              <a:t>For those with sufficient knowledge of nutrition and feed formulation, complete duck rations may be mixed on the farm. This approach is dependent upon the availability of feed ingredients and vitamin and mineral premixes at affordable prices. Small batches can be mixed by turning the feed on a clean floor with a shovel. </a:t>
            </a:r>
          </a:p>
          <a:p>
            <a:pPr>
              <a:lnSpc>
                <a:spcPct val="110000"/>
              </a:lnSpc>
            </a:pPr>
            <a:endParaRPr lang="en-US" sz="1700"/>
          </a:p>
        </p:txBody>
      </p:sp>
      <p:sp>
        <p:nvSpPr>
          <p:cNvPr id="37" name="Date Placeholder 1">
            <a:extLst>
              <a:ext uri="{FF2B5EF4-FFF2-40B4-BE49-F238E27FC236}">
                <a16:creationId xmlns:a16="http://schemas.microsoft.com/office/drawing/2014/main" id="{3FBF03E8-C602-4192-9C52-F84B29FDCC88}"/>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23229" y="6007878"/>
            <a:ext cx="3500715" cy="309201"/>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solidFill>
                <a:schemeClr val="tx1"/>
              </a:solidFill>
            </a:endParaRPr>
          </a:p>
        </p:txBody>
      </p:sp>
    </p:spTree>
    <p:extLst>
      <p:ext uri="{BB962C8B-B14F-4D97-AF65-F5344CB8AC3E}">
        <p14:creationId xmlns:p14="http://schemas.microsoft.com/office/powerpoint/2010/main" val="1337516402"/>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A428F2-3B0E-6474-84DA-BF13A061DAE4}"/>
              </a:ext>
            </a:extLst>
          </p:cNvPr>
          <p:cNvSpPr>
            <a:spLocks noGrp="1"/>
          </p:cNvSpPr>
          <p:nvPr>
            <p:ph type="ctrTitle"/>
          </p:nvPr>
        </p:nvSpPr>
        <p:spPr/>
        <p:txBody>
          <a:bodyPr/>
          <a:lstStyle/>
          <a:p>
            <a:r>
              <a:rPr lang="en-US" dirty="0"/>
              <a:t>Duck Diseases</a:t>
            </a:r>
          </a:p>
        </p:txBody>
      </p:sp>
    </p:spTree>
    <p:extLst>
      <p:ext uri="{BB962C8B-B14F-4D97-AF65-F5344CB8AC3E}">
        <p14:creationId xmlns:p14="http://schemas.microsoft.com/office/powerpoint/2010/main" val="1932708147"/>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126984" name="Rectangle 126983">
            <a:extLst>
              <a:ext uri="{FF2B5EF4-FFF2-40B4-BE49-F238E27FC236}">
                <a16:creationId xmlns:a16="http://schemas.microsoft.com/office/drawing/2014/main" id="{130B326A-C054-4820-AFCA-FCB009ABC6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622291"/>
            <a:ext cx="12192000" cy="2505984"/>
          </a:xfrm>
          <a:prstGeom prst="rect">
            <a:avLst/>
          </a:prstGeom>
          <a:gradFill flip="none" rotWithShape="1">
            <a:gsLst>
              <a:gs pos="0">
                <a:schemeClr val="bg2">
                  <a:alpha val="0"/>
                </a:schemeClr>
              </a:gs>
              <a:gs pos="100000">
                <a:schemeClr val="bg2">
                  <a:alpha val="8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126986" name="Picture 126985">
            <a:extLst>
              <a:ext uri="{FF2B5EF4-FFF2-40B4-BE49-F238E27FC236}">
                <a16:creationId xmlns:a16="http://schemas.microsoft.com/office/drawing/2014/main" id="{E265DFC7-1B2A-4A32-9C43-C48EA6FF614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a:xfrm>
            <a:off x="0" y="6129338"/>
            <a:ext cx="12192000" cy="742950"/>
          </a:xfrm>
          <a:prstGeom prst="rect">
            <a:avLst/>
          </a:prstGeom>
        </p:spPr>
      </p:pic>
      <p:cxnSp>
        <p:nvCxnSpPr>
          <p:cNvPr id="126988" name="Straight Connector 126987">
            <a:extLst>
              <a:ext uri="{FF2B5EF4-FFF2-40B4-BE49-F238E27FC236}">
                <a16:creationId xmlns:a16="http://schemas.microsoft.com/office/drawing/2014/main" id="{853B328C-A402-44DE-AABB-9BFBB6617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8142"/>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126978" name="Title 1"/>
          <p:cNvSpPr>
            <a:spLocks noGrp="1"/>
          </p:cNvSpPr>
          <p:nvPr>
            <p:ph type="title"/>
          </p:nvPr>
        </p:nvSpPr>
        <p:spPr>
          <a:xfrm>
            <a:off x="1451580" y="804520"/>
            <a:ext cx="3530157" cy="1049235"/>
          </a:xfrm>
        </p:spPr>
        <p:txBody>
          <a:bodyPr vert="horz" lIns="91440" tIns="45720" rIns="91440" bIns="45720" rtlCol="0" anchor="ctr">
            <a:normAutofit/>
          </a:bodyPr>
          <a:lstStyle/>
          <a:p>
            <a:pPr algn="ctr">
              <a:lnSpc>
                <a:spcPct val="90000"/>
              </a:lnSpc>
            </a:pPr>
            <a:r>
              <a:rPr lang="en-US" sz="3200" b="0">
                <a:solidFill>
                  <a:schemeClr val="accent1"/>
                </a:solidFill>
              </a:rPr>
              <a:t>Duck Viral Enteritis </a:t>
            </a:r>
          </a:p>
        </p:txBody>
      </p:sp>
      <p:sp>
        <p:nvSpPr>
          <p:cNvPr id="126979" name="Content Placeholder 2"/>
          <p:cNvSpPr>
            <a:spLocks noGrp="1"/>
          </p:cNvSpPr>
          <p:nvPr>
            <p:ph type="body" sz="quarter" idx="17"/>
          </p:nvPr>
        </p:nvSpPr>
        <p:spPr>
          <a:xfrm>
            <a:off x="1451581" y="2015732"/>
            <a:ext cx="3526523" cy="3450613"/>
          </a:xfrm>
        </p:spPr>
        <p:txBody>
          <a:bodyPr vert="horz" lIns="91440" tIns="45720" rIns="91440" bIns="45720" rtlCol="0" anchor="t">
            <a:normAutofit/>
          </a:bodyPr>
          <a:lstStyle/>
          <a:p>
            <a:pPr indent="-228600" algn="l">
              <a:lnSpc>
                <a:spcPct val="110000"/>
              </a:lnSpc>
              <a:buFont typeface="Arial" panose="020B0604020202020204" pitchFamily="34" charset="0"/>
              <a:buChar char="•"/>
            </a:pPr>
            <a:r>
              <a:rPr lang="en-US" sz="1500">
                <a:solidFill>
                  <a:schemeClr val="tx1"/>
                </a:solidFill>
              </a:rPr>
              <a:t>Duck Plaque</a:t>
            </a:r>
          </a:p>
          <a:p>
            <a:pPr indent="-228600" algn="l">
              <a:lnSpc>
                <a:spcPct val="110000"/>
              </a:lnSpc>
              <a:buFont typeface="Arial" panose="020B0604020202020204" pitchFamily="34" charset="0"/>
              <a:buChar char="•"/>
            </a:pPr>
            <a:r>
              <a:rPr lang="en-US" sz="1500">
                <a:solidFill>
                  <a:schemeClr val="tx1"/>
                </a:solidFill>
              </a:rPr>
              <a:t>Etiological agent: Herpes virus</a:t>
            </a:r>
          </a:p>
          <a:p>
            <a:pPr indent="-228600" algn="l">
              <a:lnSpc>
                <a:spcPct val="110000"/>
              </a:lnSpc>
              <a:buFont typeface="Arial" panose="020B0604020202020204" pitchFamily="34" charset="0"/>
              <a:buChar char="•"/>
            </a:pPr>
            <a:r>
              <a:rPr lang="en-US" sz="1500">
                <a:solidFill>
                  <a:schemeClr val="tx1"/>
                </a:solidFill>
              </a:rPr>
              <a:t>Zoonotic: No</a:t>
            </a:r>
          </a:p>
          <a:p>
            <a:pPr indent="-228600" algn="l">
              <a:lnSpc>
                <a:spcPct val="110000"/>
              </a:lnSpc>
              <a:buFont typeface="Arial" panose="020B0604020202020204" pitchFamily="34" charset="0"/>
              <a:buChar char="•"/>
            </a:pPr>
            <a:r>
              <a:rPr lang="en-US" sz="1500">
                <a:solidFill>
                  <a:schemeClr val="tx1"/>
                </a:solidFill>
              </a:rPr>
              <a:t>Treatment: None- </a:t>
            </a:r>
          </a:p>
          <a:p>
            <a:pPr indent="-228600" algn="l">
              <a:lnSpc>
                <a:spcPct val="110000"/>
              </a:lnSpc>
              <a:buFont typeface="Arial" panose="020B0604020202020204" pitchFamily="34" charset="0"/>
              <a:buChar char="•"/>
            </a:pPr>
            <a:r>
              <a:rPr lang="en-US" sz="1500">
                <a:solidFill>
                  <a:schemeClr val="tx1"/>
                </a:solidFill>
              </a:rPr>
              <a:t>Prevention: vaccination of breeders</a:t>
            </a:r>
          </a:p>
          <a:p>
            <a:pPr indent="-228600" algn="l">
              <a:lnSpc>
                <a:spcPct val="110000"/>
              </a:lnSpc>
              <a:buFont typeface="Arial" panose="020B0604020202020204" pitchFamily="34" charset="0"/>
              <a:buChar char="•"/>
            </a:pPr>
            <a:r>
              <a:rPr lang="en-US" sz="1500">
                <a:solidFill>
                  <a:schemeClr val="tx1"/>
                </a:solidFill>
              </a:rPr>
              <a:t>Signs: </a:t>
            </a:r>
          </a:p>
          <a:p>
            <a:pPr lvl="1" indent="-228600" algn="l">
              <a:lnSpc>
                <a:spcPct val="110000"/>
              </a:lnSpc>
              <a:buFont typeface="Arial" panose="020B0604020202020204" pitchFamily="34" charset="0"/>
              <a:buChar char="•"/>
            </a:pPr>
            <a:r>
              <a:rPr lang="en-US" sz="1500">
                <a:solidFill>
                  <a:schemeClr val="tx1"/>
                </a:solidFill>
              </a:rPr>
              <a:t>Sluggishness, ruffled feathers, greenish-yellow diarrhea, blood dripping form nostirl.</a:t>
            </a:r>
          </a:p>
        </p:txBody>
      </p:sp>
      <p:grpSp>
        <p:nvGrpSpPr>
          <p:cNvPr id="126990" name="Group 126989">
            <a:extLst>
              <a:ext uri="{FF2B5EF4-FFF2-40B4-BE49-F238E27FC236}">
                <a16:creationId xmlns:a16="http://schemas.microsoft.com/office/drawing/2014/main" id="{F6ECD7E6-4E68-4AA6-864A-6828B6EC19D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60131" y="482171"/>
            <a:ext cx="6091791" cy="5149101"/>
            <a:chOff x="5460131" y="482171"/>
            <a:chExt cx="6091791" cy="5149101"/>
          </a:xfrm>
        </p:grpSpPr>
        <p:sp>
          <p:nvSpPr>
            <p:cNvPr id="126991" name="Rectangle 126990">
              <a:extLst>
                <a:ext uri="{FF2B5EF4-FFF2-40B4-BE49-F238E27FC236}">
                  <a16:creationId xmlns:a16="http://schemas.microsoft.com/office/drawing/2014/main" id="{5015161F-D342-4A16-AA7A-F3ECC1284A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60131" y="482171"/>
              <a:ext cx="6091791" cy="5149101"/>
            </a:xfrm>
            <a:prstGeom prst="rect">
              <a:avLst/>
            </a:prstGeom>
            <a:blipFill dpi="0" rotWithShape="1">
              <a:blip r:embed="rId3">
                <a:alphaModFix amt="30000"/>
              </a:blip>
              <a:srcRect/>
              <a:tile tx="0" ty="0" sx="100000" sy="100000" flip="none" algn="ctr"/>
            </a:blip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extrusionH="76200" contourW="12700" prstMaterial="matte">
              <a:bevelT w="152400" h="50800" prst="softRound"/>
              <a:extrusionClr>
                <a:schemeClr val="tx2"/>
              </a:extrusionClr>
              <a:contourClr>
                <a:schemeClr val="bg2"/>
              </a:contourClr>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6992" name="Rectangle 126991">
              <a:extLst>
                <a:ext uri="{FF2B5EF4-FFF2-40B4-BE49-F238E27FC236}">
                  <a16:creationId xmlns:a16="http://schemas.microsoft.com/office/drawing/2014/main" id="{699EC793-B1FE-496C-A671-5F36632641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78956" y="812507"/>
              <a:ext cx="5461780" cy="4466452"/>
            </a:xfrm>
            <a:prstGeom prst="rect">
              <a:avLst/>
            </a:prstGeom>
            <a:gradFill>
              <a:gsLst>
                <a:gs pos="0">
                  <a:srgbClr val="DADADA"/>
                </a:gs>
                <a:gs pos="100000">
                  <a:srgbClr val="FFFFFE"/>
                </a:gs>
              </a:gsLst>
              <a:lin ang="16200000" scaled="0"/>
            </a:gradFill>
            <a:ln w="38100" cmpd="sng">
              <a:solidFill>
                <a:schemeClr val="tx2">
                  <a:lumMod val="25000"/>
                </a:schemeClr>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2" name="Picture 2">
            <a:extLst>
              <a:ext uri="{FF2B5EF4-FFF2-40B4-BE49-F238E27FC236}">
                <a16:creationId xmlns:a16="http://schemas.microsoft.com/office/drawing/2014/main" id="{9C15386B-D7DD-13BE-1444-EED3026C754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325" r="3" b="3"/>
          <a:stretch>
            <a:fillRect/>
          </a:stretch>
        </p:blipFill>
        <p:spPr>
          <a:xfrm>
            <a:off x="6093926" y="1116345"/>
            <a:ext cx="4821551" cy="3866172"/>
          </a:xfrm>
          <a:prstGeom prst="rect">
            <a:avLst/>
          </a:prstGeom>
          <a:noFill/>
        </p:spPr>
      </p:pic>
    </p:spTree>
    <p:extLst>
      <p:ext uri="{BB962C8B-B14F-4D97-AF65-F5344CB8AC3E}">
        <p14:creationId xmlns:p14="http://schemas.microsoft.com/office/powerpoint/2010/main" val="14262051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609600" y="365760"/>
            <a:ext cx="10972800" cy="731520"/>
          </a:xfrm>
          <a:prstGeom prst="rect">
            <a:avLst/>
          </a:prstGeom>
          <a:noFill/>
          <a:ln/>
        </p:spPr>
        <p:txBody>
          <a:bodyPr wrap="square" rtlCol="0" anchor="ctr"/>
          <a:lstStyle/>
          <a:p>
            <a:r>
              <a:rPr lang="en-US" sz="4800" b="1" dirty="0">
                <a:solidFill>
                  <a:schemeClr val="accent1"/>
                </a:solidFill>
              </a:rPr>
              <a:t>Breed Comparison Summary</a:t>
            </a:r>
            <a:endParaRPr lang="en-US" sz="4800" dirty="0">
              <a:solidFill>
                <a:schemeClr val="accent1"/>
              </a:solidFill>
            </a:endParaRPr>
          </a:p>
        </p:txBody>
      </p:sp>
      <p:graphicFrame>
        <p:nvGraphicFramePr>
          <p:cNvPr id="10" name="Table 0"/>
          <p:cNvGraphicFramePr>
            <a:graphicFrameLocks noGrp="1"/>
          </p:cNvGraphicFramePr>
          <p:nvPr>
            <p:extLst>
              <p:ext uri="{D42A27DB-BD31-4B8C-83A1-F6EECF244321}">
                <p14:modId xmlns:p14="http://schemas.microsoft.com/office/powerpoint/2010/main" val="2813021378"/>
              </p:ext>
            </p:extLst>
          </p:nvPr>
        </p:nvGraphicFramePr>
        <p:xfrm>
          <a:off x="609600" y="1463040"/>
          <a:ext cx="11421428" cy="3402258"/>
        </p:xfrm>
        <a:graphic>
          <a:graphicData uri="http://schemas.openxmlformats.org/drawingml/2006/table">
            <a:tbl>
              <a:tblPr/>
              <a:tblGrid>
                <a:gridCol w="2277428">
                  <a:extLst>
                    <a:ext uri="{9D8B030D-6E8A-4147-A177-3AD203B41FA5}">
                      <a16:colId xmlns:a16="http://schemas.microsoft.com/office/drawing/2014/main" val="20000"/>
                    </a:ext>
                  </a:extLst>
                </a:gridCol>
                <a:gridCol w="2682240">
                  <a:extLst>
                    <a:ext uri="{9D8B030D-6E8A-4147-A177-3AD203B41FA5}">
                      <a16:colId xmlns:a16="http://schemas.microsoft.com/office/drawing/2014/main" val="20001"/>
                    </a:ext>
                  </a:extLst>
                </a:gridCol>
                <a:gridCol w="1584960">
                  <a:extLst>
                    <a:ext uri="{9D8B030D-6E8A-4147-A177-3AD203B41FA5}">
                      <a16:colId xmlns:a16="http://schemas.microsoft.com/office/drawing/2014/main" val="20002"/>
                    </a:ext>
                  </a:extLst>
                </a:gridCol>
                <a:gridCol w="1706880">
                  <a:extLst>
                    <a:ext uri="{9D8B030D-6E8A-4147-A177-3AD203B41FA5}">
                      <a16:colId xmlns:a16="http://schemas.microsoft.com/office/drawing/2014/main" val="20003"/>
                    </a:ext>
                  </a:extLst>
                </a:gridCol>
                <a:gridCol w="3169920">
                  <a:extLst>
                    <a:ext uri="{9D8B030D-6E8A-4147-A177-3AD203B41FA5}">
                      <a16:colId xmlns:a16="http://schemas.microsoft.com/office/drawing/2014/main" val="20004"/>
                    </a:ext>
                  </a:extLst>
                </a:gridCol>
              </a:tblGrid>
              <a:tr h="515494">
                <a:tc>
                  <a:txBody>
                    <a:bodyPr/>
                    <a:lstStyle/>
                    <a:p>
                      <a:pPr marL="0" indent="0" algn="ctr">
                        <a:buNone/>
                      </a:pPr>
                      <a:r>
                        <a:rPr lang="en-US" sz="1600" b="1" dirty="0">
                          <a:solidFill>
                            <a:srgbClr val="FFFFFF"/>
                          </a:solidFill>
                        </a:rPr>
                        <a:t>Breed Type</a:t>
                      </a:r>
                      <a:endParaRPr lang="en-US" sz="1600" dirty="0"/>
                    </a:p>
                  </a:txBody>
                  <a:tcPr marL="121920" marR="121920" marT="60960" marB="60960" anchor="ctr">
                    <a:lnL w="12700" cap="flat" cmpd="sng" algn="ctr">
                      <a:solidFill>
                        <a:srgbClr val="A7BEAE"/>
                      </a:solidFill>
                      <a:prstDash val="solid"/>
                      <a:round/>
                      <a:headEnd type="none" w="med" len="med"/>
                      <a:tailEnd type="none" w="med" len="med"/>
                    </a:lnL>
                    <a:lnR w="12700" cap="flat" cmpd="sng" algn="ctr">
                      <a:solidFill>
                        <a:srgbClr val="A7BEAE"/>
                      </a:solidFill>
                      <a:prstDash val="solid"/>
                      <a:round/>
                      <a:headEnd type="none" w="med" len="med"/>
                      <a:tailEnd type="none" w="med" len="med"/>
                    </a:lnR>
                    <a:lnT w="12700" cap="flat" cmpd="sng" algn="ctr">
                      <a:solidFill>
                        <a:srgbClr val="A7BEAE"/>
                      </a:solidFill>
                      <a:prstDash val="solid"/>
                      <a:round/>
                      <a:headEnd type="none" w="med" len="med"/>
                      <a:tailEnd type="none" w="med" len="med"/>
                    </a:lnT>
                    <a:lnB w="12700" cap="flat" cmpd="sng" algn="ctr">
                      <a:solidFill>
                        <a:srgbClr val="A7BEAE"/>
                      </a:solidFill>
                      <a:prstDash val="solid"/>
                      <a:round/>
                      <a:headEnd type="none" w="med" len="med"/>
                      <a:tailEnd type="none" w="med" len="med"/>
                    </a:lnB>
                    <a:solidFill>
                      <a:srgbClr val="B85042"/>
                    </a:solidFill>
                  </a:tcPr>
                </a:tc>
                <a:tc>
                  <a:txBody>
                    <a:bodyPr/>
                    <a:lstStyle/>
                    <a:p>
                      <a:pPr marL="0" indent="0" algn="ctr">
                        <a:buNone/>
                      </a:pPr>
                      <a:r>
                        <a:rPr lang="en-US" sz="1600" b="1" dirty="0">
                          <a:solidFill>
                            <a:srgbClr val="FFFFFF"/>
                          </a:solidFill>
                        </a:rPr>
                        <a:t>Examples</a:t>
                      </a:r>
                      <a:endParaRPr lang="en-US" sz="1600" dirty="0"/>
                    </a:p>
                  </a:txBody>
                  <a:tcPr marL="121920" marR="121920" marT="60960" marB="60960" anchor="ctr">
                    <a:lnL w="12700" cap="flat" cmpd="sng" algn="ctr">
                      <a:solidFill>
                        <a:srgbClr val="A7BEAE"/>
                      </a:solidFill>
                      <a:prstDash val="solid"/>
                      <a:round/>
                      <a:headEnd type="none" w="med" len="med"/>
                      <a:tailEnd type="none" w="med" len="med"/>
                    </a:lnL>
                    <a:lnR w="12700" cap="flat" cmpd="sng" algn="ctr">
                      <a:solidFill>
                        <a:srgbClr val="A7BEAE"/>
                      </a:solidFill>
                      <a:prstDash val="solid"/>
                      <a:round/>
                      <a:headEnd type="none" w="med" len="med"/>
                      <a:tailEnd type="none" w="med" len="med"/>
                    </a:lnR>
                    <a:lnT w="12700" cap="flat" cmpd="sng" algn="ctr">
                      <a:solidFill>
                        <a:srgbClr val="A7BEAE"/>
                      </a:solidFill>
                      <a:prstDash val="solid"/>
                      <a:round/>
                      <a:headEnd type="none" w="med" len="med"/>
                      <a:tailEnd type="none" w="med" len="med"/>
                    </a:lnT>
                    <a:lnB w="12700" cap="flat" cmpd="sng" algn="ctr">
                      <a:solidFill>
                        <a:srgbClr val="A7BEAE"/>
                      </a:solidFill>
                      <a:prstDash val="solid"/>
                      <a:round/>
                      <a:headEnd type="none" w="med" len="med"/>
                      <a:tailEnd type="none" w="med" len="med"/>
                    </a:lnB>
                    <a:solidFill>
                      <a:srgbClr val="B85042"/>
                    </a:solidFill>
                  </a:tcPr>
                </a:tc>
                <a:tc>
                  <a:txBody>
                    <a:bodyPr/>
                    <a:lstStyle/>
                    <a:p>
                      <a:pPr marL="0" indent="0" algn="ctr">
                        <a:buNone/>
                      </a:pPr>
                      <a:r>
                        <a:rPr lang="en-US" sz="1600" b="1" dirty="0">
                          <a:solidFill>
                            <a:srgbClr val="FFFFFF"/>
                          </a:solidFill>
                        </a:rPr>
                        <a:t>Market Age</a:t>
                      </a:r>
                      <a:endParaRPr lang="en-US" sz="1600" dirty="0"/>
                    </a:p>
                  </a:txBody>
                  <a:tcPr marL="121920" marR="121920" marT="60960" marB="60960" anchor="ctr">
                    <a:lnL w="12700" cap="flat" cmpd="sng" algn="ctr">
                      <a:solidFill>
                        <a:srgbClr val="A7BEAE"/>
                      </a:solidFill>
                      <a:prstDash val="solid"/>
                      <a:round/>
                      <a:headEnd type="none" w="med" len="med"/>
                      <a:tailEnd type="none" w="med" len="med"/>
                    </a:lnL>
                    <a:lnR w="12700" cap="flat" cmpd="sng" algn="ctr">
                      <a:solidFill>
                        <a:srgbClr val="A7BEAE"/>
                      </a:solidFill>
                      <a:prstDash val="solid"/>
                      <a:round/>
                      <a:headEnd type="none" w="med" len="med"/>
                      <a:tailEnd type="none" w="med" len="med"/>
                    </a:lnR>
                    <a:lnT w="12700" cap="flat" cmpd="sng" algn="ctr">
                      <a:solidFill>
                        <a:srgbClr val="A7BEAE"/>
                      </a:solidFill>
                      <a:prstDash val="solid"/>
                      <a:round/>
                      <a:headEnd type="none" w="med" len="med"/>
                      <a:tailEnd type="none" w="med" len="med"/>
                    </a:lnT>
                    <a:lnB w="12700" cap="flat" cmpd="sng" algn="ctr">
                      <a:solidFill>
                        <a:srgbClr val="A7BEAE"/>
                      </a:solidFill>
                      <a:prstDash val="solid"/>
                      <a:round/>
                      <a:headEnd type="none" w="med" len="med"/>
                      <a:tailEnd type="none" w="med" len="med"/>
                    </a:lnB>
                    <a:solidFill>
                      <a:srgbClr val="B85042"/>
                    </a:solidFill>
                  </a:tcPr>
                </a:tc>
                <a:tc>
                  <a:txBody>
                    <a:bodyPr/>
                    <a:lstStyle/>
                    <a:p>
                      <a:pPr marL="0" indent="0" algn="ctr">
                        <a:buNone/>
                      </a:pPr>
                      <a:r>
                        <a:rPr lang="en-US" sz="1600" b="1" dirty="0">
                          <a:solidFill>
                            <a:srgbClr val="FFFFFF"/>
                          </a:solidFill>
                        </a:rPr>
                        <a:t>Market Weight</a:t>
                      </a:r>
                      <a:endParaRPr lang="en-US" sz="1600" dirty="0"/>
                    </a:p>
                  </a:txBody>
                  <a:tcPr marL="121920" marR="121920" marT="60960" marB="60960" anchor="ctr">
                    <a:lnL w="12700" cap="flat" cmpd="sng" algn="ctr">
                      <a:solidFill>
                        <a:srgbClr val="A7BEAE"/>
                      </a:solidFill>
                      <a:prstDash val="solid"/>
                      <a:round/>
                      <a:headEnd type="none" w="med" len="med"/>
                      <a:tailEnd type="none" w="med" len="med"/>
                    </a:lnL>
                    <a:lnR w="12700" cap="flat" cmpd="sng" algn="ctr">
                      <a:solidFill>
                        <a:srgbClr val="A7BEAE"/>
                      </a:solidFill>
                      <a:prstDash val="solid"/>
                      <a:round/>
                      <a:headEnd type="none" w="med" len="med"/>
                      <a:tailEnd type="none" w="med" len="med"/>
                    </a:lnR>
                    <a:lnT w="12700" cap="flat" cmpd="sng" algn="ctr">
                      <a:solidFill>
                        <a:srgbClr val="A7BEAE"/>
                      </a:solidFill>
                      <a:prstDash val="solid"/>
                      <a:round/>
                      <a:headEnd type="none" w="med" len="med"/>
                      <a:tailEnd type="none" w="med" len="med"/>
                    </a:lnT>
                    <a:lnB w="12700" cap="flat" cmpd="sng" algn="ctr">
                      <a:solidFill>
                        <a:srgbClr val="A7BEAE"/>
                      </a:solidFill>
                      <a:prstDash val="solid"/>
                      <a:round/>
                      <a:headEnd type="none" w="med" len="med"/>
                      <a:tailEnd type="none" w="med" len="med"/>
                    </a:lnB>
                    <a:solidFill>
                      <a:srgbClr val="B85042"/>
                    </a:solidFill>
                  </a:tcPr>
                </a:tc>
                <a:tc>
                  <a:txBody>
                    <a:bodyPr/>
                    <a:lstStyle/>
                    <a:p>
                      <a:pPr marL="0" indent="0" algn="ctr">
                        <a:buNone/>
                      </a:pPr>
                      <a:r>
                        <a:rPr lang="en-US" sz="1600" b="1" dirty="0">
                          <a:solidFill>
                            <a:srgbClr val="FFFFFF"/>
                          </a:solidFill>
                        </a:rPr>
                        <a:t>Best Use</a:t>
                      </a:r>
                      <a:endParaRPr lang="en-US" sz="1600" dirty="0"/>
                    </a:p>
                  </a:txBody>
                  <a:tcPr marL="121920" marR="121920" marT="60960" marB="60960" anchor="ctr">
                    <a:lnL w="12700" cap="flat" cmpd="sng" algn="ctr">
                      <a:solidFill>
                        <a:srgbClr val="A7BEAE"/>
                      </a:solidFill>
                      <a:prstDash val="solid"/>
                      <a:round/>
                      <a:headEnd type="none" w="med" len="med"/>
                      <a:tailEnd type="none" w="med" len="med"/>
                    </a:lnL>
                    <a:lnR w="12700" cap="flat" cmpd="sng" algn="ctr">
                      <a:solidFill>
                        <a:srgbClr val="A7BEAE"/>
                      </a:solidFill>
                      <a:prstDash val="solid"/>
                      <a:round/>
                      <a:headEnd type="none" w="med" len="med"/>
                      <a:tailEnd type="none" w="med" len="med"/>
                    </a:lnR>
                    <a:lnT w="12700" cap="flat" cmpd="sng" algn="ctr">
                      <a:solidFill>
                        <a:srgbClr val="A7BEAE"/>
                      </a:solidFill>
                      <a:prstDash val="solid"/>
                      <a:round/>
                      <a:headEnd type="none" w="med" len="med"/>
                      <a:tailEnd type="none" w="med" len="med"/>
                    </a:lnT>
                    <a:lnB w="12700" cap="flat" cmpd="sng" algn="ctr">
                      <a:solidFill>
                        <a:srgbClr val="A7BEAE"/>
                      </a:solidFill>
                      <a:prstDash val="solid"/>
                      <a:round/>
                      <a:headEnd type="none" w="med" len="med"/>
                      <a:tailEnd type="none" w="med" len="med"/>
                    </a:lnB>
                    <a:solidFill>
                      <a:srgbClr val="B85042"/>
                    </a:solidFill>
                  </a:tcPr>
                </a:tc>
                <a:extLst>
                  <a:ext uri="{0D108BD9-81ED-4DB2-BD59-A6C34878D82A}">
                    <a16:rowId xmlns:a16="http://schemas.microsoft.com/office/drawing/2014/main" val="10000"/>
                  </a:ext>
                </a:extLst>
              </a:tr>
              <a:tr h="721691">
                <a:tc>
                  <a:txBody>
                    <a:bodyPr/>
                    <a:lstStyle/>
                    <a:p>
                      <a:pPr marL="0" indent="0" algn="l">
                        <a:buNone/>
                      </a:pPr>
                      <a:r>
                        <a:rPr lang="en-US" sz="1500" b="1" dirty="0">
                          <a:solidFill>
                            <a:schemeClr val="accent1"/>
                          </a:solidFill>
                        </a:rPr>
                        <a:t>Commercial Layers</a:t>
                      </a:r>
                      <a:endParaRPr lang="en-US" sz="1500" dirty="0">
                        <a:solidFill>
                          <a:schemeClr val="accent1"/>
                        </a:solidFill>
                      </a:endParaRPr>
                    </a:p>
                  </a:txBody>
                  <a:tcPr marL="121920" marR="121920" marT="60960" marB="60960" anchor="ctr">
                    <a:lnL w="12700" cap="flat" cmpd="sng" algn="ctr">
                      <a:solidFill>
                        <a:srgbClr val="A7BEAE"/>
                      </a:solidFill>
                      <a:prstDash val="solid"/>
                      <a:round/>
                      <a:headEnd type="none" w="med" len="med"/>
                      <a:tailEnd type="none" w="med" len="med"/>
                    </a:lnL>
                    <a:lnR w="12700" cap="flat" cmpd="sng" algn="ctr">
                      <a:solidFill>
                        <a:srgbClr val="A7BEAE"/>
                      </a:solidFill>
                      <a:prstDash val="solid"/>
                      <a:round/>
                      <a:headEnd type="none" w="med" len="med"/>
                      <a:tailEnd type="none" w="med" len="med"/>
                    </a:lnR>
                    <a:lnT w="12700" cap="flat" cmpd="sng" algn="ctr">
                      <a:solidFill>
                        <a:srgbClr val="A7BEAE"/>
                      </a:solidFill>
                      <a:prstDash val="solid"/>
                      <a:round/>
                      <a:headEnd type="none" w="med" len="med"/>
                      <a:tailEnd type="none" w="med" len="med"/>
                    </a:lnT>
                    <a:lnB w="12700" cap="flat" cmpd="sng" algn="ctr">
                      <a:solidFill>
                        <a:srgbClr val="A7BEAE"/>
                      </a:solidFill>
                      <a:prstDash val="solid"/>
                      <a:round/>
                      <a:headEnd type="none" w="med" len="med"/>
                      <a:tailEnd type="none" w="med" len="med"/>
                    </a:lnB>
                  </a:tcPr>
                </a:tc>
                <a:tc>
                  <a:txBody>
                    <a:bodyPr/>
                    <a:lstStyle/>
                    <a:p>
                      <a:pPr marL="0" indent="0" algn="l">
                        <a:buNone/>
                      </a:pPr>
                      <a:r>
                        <a:rPr lang="en-US" sz="1300" dirty="0">
                          <a:solidFill>
                            <a:schemeClr val="accent1"/>
                          </a:solidFill>
                        </a:rPr>
                        <a:t>ISA Brown, Lohmann Brown, Hy-Line</a:t>
                      </a:r>
                    </a:p>
                  </a:txBody>
                  <a:tcPr marL="121920" marR="121920" marT="60960" marB="60960" anchor="ctr">
                    <a:lnL w="12700" cap="flat" cmpd="sng" algn="ctr">
                      <a:solidFill>
                        <a:srgbClr val="A7BEAE"/>
                      </a:solidFill>
                      <a:prstDash val="solid"/>
                      <a:round/>
                      <a:headEnd type="none" w="med" len="med"/>
                      <a:tailEnd type="none" w="med" len="med"/>
                    </a:lnL>
                    <a:lnR w="12700" cap="flat" cmpd="sng" algn="ctr">
                      <a:solidFill>
                        <a:srgbClr val="A7BEAE"/>
                      </a:solidFill>
                      <a:prstDash val="solid"/>
                      <a:round/>
                      <a:headEnd type="none" w="med" len="med"/>
                      <a:tailEnd type="none" w="med" len="med"/>
                    </a:lnR>
                    <a:lnT w="12700" cap="flat" cmpd="sng" algn="ctr">
                      <a:solidFill>
                        <a:srgbClr val="A7BEAE"/>
                      </a:solidFill>
                      <a:prstDash val="solid"/>
                      <a:round/>
                      <a:headEnd type="none" w="med" len="med"/>
                      <a:tailEnd type="none" w="med" len="med"/>
                    </a:lnT>
                    <a:lnB w="12700" cap="flat" cmpd="sng" algn="ctr">
                      <a:solidFill>
                        <a:srgbClr val="A7BEAE"/>
                      </a:solidFill>
                      <a:prstDash val="solid"/>
                      <a:round/>
                      <a:headEnd type="none" w="med" len="med"/>
                      <a:tailEnd type="none" w="med" len="med"/>
                    </a:lnB>
                  </a:tcPr>
                </a:tc>
                <a:tc>
                  <a:txBody>
                    <a:bodyPr/>
                    <a:lstStyle/>
                    <a:p>
                      <a:pPr marL="0" indent="0" algn="l">
                        <a:buNone/>
                      </a:pPr>
                      <a:r>
                        <a:rPr lang="en-US" sz="1300" dirty="0">
                          <a:solidFill>
                            <a:schemeClr val="accent1"/>
                          </a:solidFill>
                        </a:rPr>
                        <a:t>18-19 weeks</a:t>
                      </a:r>
                    </a:p>
                  </a:txBody>
                  <a:tcPr marL="121920" marR="121920" marT="60960" marB="60960" anchor="ctr">
                    <a:lnL w="12700" cap="flat" cmpd="sng" algn="ctr">
                      <a:solidFill>
                        <a:srgbClr val="A7BEAE"/>
                      </a:solidFill>
                      <a:prstDash val="solid"/>
                      <a:round/>
                      <a:headEnd type="none" w="med" len="med"/>
                      <a:tailEnd type="none" w="med" len="med"/>
                    </a:lnL>
                    <a:lnR w="12700" cap="flat" cmpd="sng" algn="ctr">
                      <a:solidFill>
                        <a:srgbClr val="A7BEAE"/>
                      </a:solidFill>
                      <a:prstDash val="solid"/>
                      <a:round/>
                      <a:headEnd type="none" w="med" len="med"/>
                      <a:tailEnd type="none" w="med" len="med"/>
                    </a:lnR>
                    <a:lnT w="12700" cap="flat" cmpd="sng" algn="ctr">
                      <a:solidFill>
                        <a:srgbClr val="A7BEAE"/>
                      </a:solidFill>
                      <a:prstDash val="solid"/>
                      <a:round/>
                      <a:headEnd type="none" w="med" len="med"/>
                      <a:tailEnd type="none" w="med" len="med"/>
                    </a:lnT>
                    <a:lnB w="12700" cap="flat" cmpd="sng" algn="ctr">
                      <a:solidFill>
                        <a:srgbClr val="A7BEAE"/>
                      </a:solidFill>
                      <a:prstDash val="solid"/>
                      <a:round/>
                      <a:headEnd type="none" w="med" len="med"/>
                      <a:tailEnd type="none" w="med" len="med"/>
                    </a:lnB>
                  </a:tcPr>
                </a:tc>
                <a:tc>
                  <a:txBody>
                    <a:bodyPr/>
                    <a:lstStyle/>
                    <a:p>
                      <a:pPr marL="0" indent="0" algn="l">
                        <a:buNone/>
                      </a:pPr>
                      <a:r>
                        <a:rPr lang="en-US" sz="1300" dirty="0">
                          <a:solidFill>
                            <a:schemeClr val="accent1"/>
                          </a:solidFill>
                        </a:rPr>
                        <a:t>1.5-2.0 kg</a:t>
                      </a:r>
                    </a:p>
                  </a:txBody>
                  <a:tcPr marL="121920" marR="121920" marT="60960" marB="60960" anchor="ctr">
                    <a:lnL w="12700" cap="flat" cmpd="sng" algn="ctr">
                      <a:solidFill>
                        <a:srgbClr val="A7BEAE"/>
                      </a:solidFill>
                      <a:prstDash val="solid"/>
                      <a:round/>
                      <a:headEnd type="none" w="med" len="med"/>
                      <a:tailEnd type="none" w="med" len="med"/>
                    </a:lnL>
                    <a:lnR w="12700" cap="flat" cmpd="sng" algn="ctr">
                      <a:solidFill>
                        <a:srgbClr val="A7BEAE"/>
                      </a:solidFill>
                      <a:prstDash val="solid"/>
                      <a:round/>
                      <a:headEnd type="none" w="med" len="med"/>
                      <a:tailEnd type="none" w="med" len="med"/>
                    </a:lnR>
                    <a:lnT w="12700" cap="flat" cmpd="sng" algn="ctr">
                      <a:solidFill>
                        <a:srgbClr val="A7BEAE"/>
                      </a:solidFill>
                      <a:prstDash val="solid"/>
                      <a:round/>
                      <a:headEnd type="none" w="med" len="med"/>
                      <a:tailEnd type="none" w="med" len="med"/>
                    </a:lnT>
                    <a:lnB w="12700" cap="flat" cmpd="sng" algn="ctr">
                      <a:solidFill>
                        <a:srgbClr val="A7BEAE"/>
                      </a:solidFill>
                      <a:prstDash val="solid"/>
                      <a:round/>
                      <a:headEnd type="none" w="med" len="med"/>
                      <a:tailEnd type="none" w="med" len="med"/>
                    </a:lnB>
                  </a:tcPr>
                </a:tc>
                <a:tc>
                  <a:txBody>
                    <a:bodyPr/>
                    <a:lstStyle/>
                    <a:p>
                      <a:pPr marL="0" indent="0" algn="l">
                        <a:buNone/>
                      </a:pPr>
                      <a:r>
                        <a:rPr lang="en-US" sz="1300" dirty="0">
                          <a:solidFill>
                            <a:schemeClr val="accent1"/>
                          </a:solidFill>
                        </a:rPr>
                        <a:t>Egg production (300+ eggs/year)</a:t>
                      </a:r>
                    </a:p>
                  </a:txBody>
                  <a:tcPr marL="121920" marR="121920" marT="60960" marB="60960" anchor="ctr">
                    <a:lnL w="12700" cap="flat" cmpd="sng" algn="ctr">
                      <a:solidFill>
                        <a:srgbClr val="A7BEAE"/>
                      </a:solidFill>
                      <a:prstDash val="solid"/>
                      <a:round/>
                      <a:headEnd type="none" w="med" len="med"/>
                      <a:tailEnd type="none" w="med" len="med"/>
                    </a:lnL>
                    <a:lnR w="12700" cap="flat" cmpd="sng" algn="ctr">
                      <a:solidFill>
                        <a:srgbClr val="A7BEAE"/>
                      </a:solidFill>
                      <a:prstDash val="solid"/>
                      <a:round/>
                      <a:headEnd type="none" w="med" len="med"/>
                      <a:tailEnd type="none" w="med" len="med"/>
                    </a:lnR>
                    <a:lnT w="12700" cap="flat" cmpd="sng" algn="ctr">
                      <a:solidFill>
                        <a:srgbClr val="A7BEAE"/>
                      </a:solidFill>
                      <a:prstDash val="solid"/>
                      <a:round/>
                      <a:headEnd type="none" w="med" len="med"/>
                      <a:tailEnd type="none" w="med" len="med"/>
                    </a:lnT>
                    <a:lnB w="12700" cap="flat" cmpd="sng" algn="ctr">
                      <a:solidFill>
                        <a:srgbClr val="A7BEAE"/>
                      </a:solidFill>
                      <a:prstDash val="solid"/>
                      <a:round/>
                      <a:headEnd type="none" w="med" len="med"/>
                      <a:tailEnd type="none" w="med" len="med"/>
                    </a:lnB>
                  </a:tcPr>
                </a:tc>
                <a:extLst>
                  <a:ext uri="{0D108BD9-81ED-4DB2-BD59-A6C34878D82A}">
                    <a16:rowId xmlns:a16="http://schemas.microsoft.com/office/drawing/2014/main" val="10001"/>
                  </a:ext>
                </a:extLst>
              </a:tr>
              <a:tr h="721691">
                <a:tc>
                  <a:txBody>
                    <a:bodyPr/>
                    <a:lstStyle/>
                    <a:p>
                      <a:pPr marL="0" indent="0" algn="l">
                        <a:buNone/>
                      </a:pPr>
                      <a:r>
                        <a:rPr lang="en-US" sz="1500" b="1" dirty="0">
                          <a:solidFill>
                            <a:schemeClr val="accent1"/>
                          </a:solidFill>
                        </a:rPr>
                        <a:t>Commercial Broilers</a:t>
                      </a:r>
                      <a:endParaRPr lang="en-US" sz="1500" dirty="0">
                        <a:solidFill>
                          <a:schemeClr val="accent1"/>
                        </a:solidFill>
                      </a:endParaRPr>
                    </a:p>
                  </a:txBody>
                  <a:tcPr marL="121920" marR="121920" marT="60960" marB="60960" anchor="ctr">
                    <a:lnL w="12700" cap="flat" cmpd="sng" algn="ctr">
                      <a:solidFill>
                        <a:srgbClr val="A7BEAE"/>
                      </a:solidFill>
                      <a:prstDash val="solid"/>
                      <a:round/>
                      <a:headEnd type="none" w="med" len="med"/>
                      <a:tailEnd type="none" w="med" len="med"/>
                    </a:lnL>
                    <a:lnR w="12700" cap="flat" cmpd="sng" algn="ctr">
                      <a:solidFill>
                        <a:srgbClr val="A7BEAE"/>
                      </a:solidFill>
                      <a:prstDash val="solid"/>
                      <a:round/>
                      <a:headEnd type="none" w="med" len="med"/>
                      <a:tailEnd type="none" w="med" len="med"/>
                    </a:lnR>
                    <a:lnT w="12700" cap="flat" cmpd="sng" algn="ctr">
                      <a:solidFill>
                        <a:srgbClr val="A7BEAE"/>
                      </a:solidFill>
                      <a:prstDash val="solid"/>
                      <a:round/>
                      <a:headEnd type="none" w="med" len="med"/>
                      <a:tailEnd type="none" w="med" len="med"/>
                    </a:lnT>
                    <a:lnB w="12700" cap="flat" cmpd="sng" algn="ctr">
                      <a:solidFill>
                        <a:srgbClr val="A7BEAE"/>
                      </a:solidFill>
                      <a:prstDash val="solid"/>
                      <a:round/>
                      <a:headEnd type="none" w="med" len="med"/>
                      <a:tailEnd type="none" w="med" len="med"/>
                    </a:lnB>
                  </a:tcPr>
                </a:tc>
                <a:tc>
                  <a:txBody>
                    <a:bodyPr/>
                    <a:lstStyle/>
                    <a:p>
                      <a:pPr marL="0" indent="0" algn="l">
                        <a:buNone/>
                      </a:pPr>
                      <a:r>
                        <a:rPr lang="en-US" sz="1300" dirty="0">
                          <a:solidFill>
                            <a:schemeClr val="accent1"/>
                          </a:solidFill>
                        </a:rPr>
                        <a:t>Cobb 500, Ross 308, Hubbard</a:t>
                      </a:r>
                    </a:p>
                  </a:txBody>
                  <a:tcPr marL="121920" marR="121920" marT="60960" marB="60960" anchor="ctr">
                    <a:lnL w="12700" cap="flat" cmpd="sng" algn="ctr">
                      <a:solidFill>
                        <a:srgbClr val="A7BEAE"/>
                      </a:solidFill>
                      <a:prstDash val="solid"/>
                      <a:round/>
                      <a:headEnd type="none" w="med" len="med"/>
                      <a:tailEnd type="none" w="med" len="med"/>
                    </a:lnL>
                    <a:lnR w="12700" cap="flat" cmpd="sng" algn="ctr">
                      <a:solidFill>
                        <a:srgbClr val="A7BEAE"/>
                      </a:solidFill>
                      <a:prstDash val="solid"/>
                      <a:round/>
                      <a:headEnd type="none" w="med" len="med"/>
                      <a:tailEnd type="none" w="med" len="med"/>
                    </a:lnR>
                    <a:lnT w="12700" cap="flat" cmpd="sng" algn="ctr">
                      <a:solidFill>
                        <a:srgbClr val="A7BEAE"/>
                      </a:solidFill>
                      <a:prstDash val="solid"/>
                      <a:round/>
                      <a:headEnd type="none" w="med" len="med"/>
                      <a:tailEnd type="none" w="med" len="med"/>
                    </a:lnT>
                    <a:lnB w="12700" cap="flat" cmpd="sng" algn="ctr">
                      <a:solidFill>
                        <a:srgbClr val="A7BEAE"/>
                      </a:solidFill>
                      <a:prstDash val="solid"/>
                      <a:round/>
                      <a:headEnd type="none" w="med" len="med"/>
                      <a:tailEnd type="none" w="med" len="med"/>
                    </a:lnB>
                  </a:tcPr>
                </a:tc>
                <a:tc>
                  <a:txBody>
                    <a:bodyPr/>
                    <a:lstStyle/>
                    <a:p>
                      <a:pPr marL="0" indent="0" algn="l">
                        <a:buNone/>
                      </a:pPr>
                      <a:r>
                        <a:rPr lang="en-US" sz="1300" dirty="0">
                          <a:solidFill>
                            <a:schemeClr val="accent1"/>
                          </a:solidFill>
                        </a:rPr>
                        <a:t>6-7 weeks</a:t>
                      </a:r>
                    </a:p>
                  </a:txBody>
                  <a:tcPr marL="121920" marR="121920" marT="60960" marB="60960" anchor="ctr">
                    <a:lnL w="12700" cap="flat" cmpd="sng" algn="ctr">
                      <a:solidFill>
                        <a:srgbClr val="A7BEAE"/>
                      </a:solidFill>
                      <a:prstDash val="solid"/>
                      <a:round/>
                      <a:headEnd type="none" w="med" len="med"/>
                      <a:tailEnd type="none" w="med" len="med"/>
                    </a:lnL>
                    <a:lnR w="12700" cap="flat" cmpd="sng" algn="ctr">
                      <a:solidFill>
                        <a:srgbClr val="A7BEAE"/>
                      </a:solidFill>
                      <a:prstDash val="solid"/>
                      <a:round/>
                      <a:headEnd type="none" w="med" len="med"/>
                      <a:tailEnd type="none" w="med" len="med"/>
                    </a:lnR>
                    <a:lnT w="12700" cap="flat" cmpd="sng" algn="ctr">
                      <a:solidFill>
                        <a:srgbClr val="A7BEAE"/>
                      </a:solidFill>
                      <a:prstDash val="solid"/>
                      <a:round/>
                      <a:headEnd type="none" w="med" len="med"/>
                      <a:tailEnd type="none" w="med" len="med"/>
                    </a:lnT>
                    <a:lnB w="12700" cap="flat" cmpd="sng" algn="ctr">
                      <a:solidFill>
                        <a:srgbClr val="A7BEAE"/>
                      </a:solidFill>
                      <a:prstDash val="solid"/>
                      <a:round/>
                      <a:headEnd type="none" w="med" len="med"/>
                      <a:tailEnd type="none" w="med" len="med"/>
                    </a:lnB>
                  </a:tcPr>
                </a:tc>
                <a:tc>
                  <a:txBody>
                    <a:bodyPr/>
                    <a:lstStyle/>
                    <a:p>
                      <a:pPr marL="0" indent="0" algn="l">
                        <a:buNone/>
                      </a:pPr>
                      <a:r>
                        <a:rPr lang="en-US" sz="1300" dirty="0">
                          <a:solidFill>
                            <a:schemeClr val="accent1"/>
                          </a:solidFill>
                        </a:rPr>
                        <a:t>1.5-2.0 kg</a:t>
                      </a:r>
                    </a:p>
                  </a:txBody>
                  <a:tcPr marL="121920" marR="121920" marT="60960" marB="60960" anchor="ctr">
                    <a:lnL w="12700" cap="flat" cmpd="sng" algn="ctr">
                      <a:solidFill>
                        <a:srgbClr val="A7BEAE"/>
                      </a:solidFill>
                      <a:prstDash val="solid"/>
                      <a:round/>
                      <a:headEnd type="none" w="med" len="med"/>
                      <a:tailEnd type="none" w="med" len="med"/>
                    </a:lnL>
                    <a:lnR w="12700" cap="flat" cmpd="sng" algn="ctr">
                      <a:solidFill>
                        <a:srgbClr val="A7BEAE"/>
                      </a:solidFill>
                      <a:prstDash val="solid"/>
                      <a:round/>
                      <a:headEnd type="none" w="med" len="med"/>
                      <a:tailEnd type="none" w="med" len="med"/>
                    </a:lnR>
                    <a:lnT w="12700" cap="flat" cmpd="sng" algn="ctr">
                      <a:solidFill>
                        <a:srgbClr val="A7BEAE"/>
                      </a:solidFill>
                      <a:prstDash val="solid"/>
                      <a:round/>
                      <a:headEnd type="none" w="med" len="med"/>
                      <a:tailEnd type="none" w="med" len="med"/>
                    </a:lnT>
                    <a:lnB w="12700" cap="flat" cmpd="sng" algn="ctr">
                      <a:solidFill>
                        <a:srgbClr val="A7BEAE"/>
                      </a:solidFill>
                      <a:prstDash val="solid"/>
                      <a:round/>
                      <a:headEnd type="none" w="med" len="med"/>
                      <a:tailEnd type="none" w="med" len="med"/>
                    </a:lnB>
                  </a:tcPr>
                </a:tc>
                <a:tc>
                  <a:txBody>
                    <a:bodyPr/>
                    <a:lstStyle/>
                    <a:p>
                      <a:pPr marL="0" indent="0" algn="l">
                        <a:buNone/>
                      </a:pPr>
                      <a:r>
                        <a:rPr lang="en-US" sz="1300" dirty="0">
                          <a:solidFill>
                            <a:schemeClr val="accent1"/>
                          </a:solidFill>
                        </a:rPr>
                        <a:t>Fast meat production</a:t>
                      </a:r>
                    </a:p>
                  </a:txBody>
                  <a:tcPr marL="121920" marR="121920" marT="60960" marB="60960" anchor="ctr">
                    <a:lnL w="12700" cap="flat" cmpd="sng" algn="ctr">
                      <a:solidFill>
                        <a:srgbClr val="A7BEAE"/>
                      </a:solidFill>
                      <a:prstDash val="solid"/>
                      <a:round/>
                      <a:headEnd type="none" w="med" len="med"/>
                      <a:tailEnd type="none" w="med" len="med"/>
                    </a:lnL>
                    <a:lnR w="12700" cap="flat" cmpd="sng" algn="ctr">
                      <a:solidFill>
                        <a:srgbClr val="A7BEAE"/>
                      </a:solidFill>
                      <a:prstDash val="solid"/>
                      <a:round/>
                      <a:headEnd type="none" w="med" len="med"/>
                      <a:tailEnd type="none" w="med" len="med"/>
                    </a:lnR>
                    <a:lnT w="12700" cap="flat" cmpd="sng" algn="ctr">
                      <a:solidFill>
                        <a:srgbClr val="A7BEAE"/>
                      </a:solidFill>
                      <a:prstDash val="solid"/>
                      <a:round/>
                      <a:headEnd type="none" w="med" len="med"/>
                      <a:tailEnd type="none" w="med" len="med"/>
                    </a:lnT>
                    <a:lnB w="12700" cap="flat" cmpd="sng" algn="ctr">
                      <a:solidFill>
                        <a:srgbClr val="A7BEAE"/>
                      </a:solidFill>
                      <a:prstDash val="solid"/>
                      <a:round/>
                      <a:headEnd type="none" w="med" len="med"/>
                      <a:tailEnd type="none" w="med" len="med"/>
                    </a:lnB>
                  </a:tcPr>
                </a:tc>
                <a:extLst>
                  <a:ext uri="{0D108BD9-81ED-4DB2-BD59-A6C34878D82A}">
                    <a16:rowId xmlns:a16="http://schemas.microsoft.com/office/drawing/2014/main" val="10002"/>
                  </a:ext>
                </a:extLst>
              </a:tr>
              <a:tr h="721691">
                <a:tc>
                  <a:txBody>
                    <a:bodyPr/>
                    <a:lstStyle/>
                    <a:p>
                      <a:pPr marL="0" indent="0" algn="l">
                        <a:buNone/>
                      </a:pPr>
                      <a:r>
                        <a:rPr lang="en-US" sz="1500" b="1" dirty="0">
                          <a:solidFill>
                            <a:schemeClr val="accent1"/>
                          </a:solidFill>
                        </a:rPr>
                        <a:t>Dual Purpose</a:t>
                      </a:r>
                      <a:endParaRPr lang="en-US" sz="1500" dirty="0">
                        <a:solidFill>
                          <a:schemeClr val="accent1"/>
                        </a:solidFill>
                      </a:endParaRPr>
                    </a:p>
                  </a:txBody>
                  <a:tcPr marL="121920" marR="121920" marT="60960" marB="60960" anchor="ctr">
                    <a:lnL w="12700" cap="flat" cmpd="sng" algn="ctr">
                      <a:solidFill>
                        <a:srgbClr val="A7BEAE"/>
                      </a:solidFill>
                      <a:prstDash val="solid"/>
                      <a:round/>
                      <a:headEnd type="none" w="med" len="med"/>
                      <a:tailEnd type="none" w="med" len="med"/>
                    </a:lnL>
                    <a:lnR w="12700" cap="flat" cmpd="sng" algn="ctr">
                      <a:solidFill>
                        <a:srgbClr val="A7BEAE"/>
                      </a:solidFill>
                      <a:prstDash val="solid"/>
                      <a:round/>
                      <a:headEnd type="none" w="med" len="med"/>
                      <a:tailEnd type="none" w="med" len="med"/>
                    </a:lnR>
                    <a:lnT w="12700" cap="flat" cmpd="sng" algn="ctr">
                      <a:solidFill>
                        <a:srgbClr val="A7BEAE"/>
                      </a:solidFill>
                      <a:prstDash val="solid"/>
                      <a:round/>
                      <a:headEnd type="none" w="med" len="med"/>
                      <a:tailEnd type="none" w="med" len="med"/>
                    </a:lnT>
                    <a:lnB w="12700" cap="flat" cmpd="sng" algn="ctr">
                      <a:solidFill>
                        <a:srgbClr val="A7BEAE"/>
                      </a:solidFill>
                      <a:prstDash val="solid"/>
                      <a:round/>
                      <a:headEnd type="none" w="med" len="med"/>
                      <a:tailEnd type="none" w="med" len="med"/>
                    </a:lnB>
                  </a:tcPr>
                </a:tc>
                <a:tc>
                  <a:txBody>
                    <a:bodyPr/>
                    <a:lstStyle/>
                    <a:p>
                      <a:pPr marL="0" indent="0" algn="l">
                        <a:buNone/>
                      </a:pPr>
                      <a:r>
                        <a:rPr lang="en-US" sz="1300" dirty="0">
                          <a:solidFill>
                            <a:schemeClr val="accent1"/>
                          </a:solidFill>
                        </a:rPr>
                        <a:t>SASSO (T44, Ruby, Rainbow)</a:t>
                      </a:r>
                    </a:p>
                  </a:txBody>
                  <a:tcPr marL="121920" marR="121920" marT="60960" marB="60960" anchor="ctr">
                    <a:lnL w="12700" cap="flat" cmpd="sng" algn="ctr">
                      <a:solidFill>
                        <a:srgbClr val="A7BEAE"/>
                      </a:solidFill>
                      <a:prstDash val="solid"/>
                      <a:round/>
                      <a:headEnd type="none" w="med" len="med"/>
                      <a:tailEnd type="none" w="med" len="med"/>
                    </a:lnL>
                    <a:lnR w="12700" cap="flat" cmpd="sng" algn="ctr">
                      <a:solidFill>
                        <a:srgbClr val="A7BEAE"/>
                      </a:solidFill>
                      <a:prstDash val="solid"/>
                      <a:round/>
                      <a:headEnd type="none" w="med" len="med"/>
                      <a:tailEnd type="none" w="med" len="med"/>
                    </a:lnR>
                    <a:lnT w="12700" cap="flat" cmpd="sng" algn="ctr">
                      <a:solidFill>
                        <a:srgbClr val="A7BEAE"/>
                      </a:solidFill>
                      <a:prstDash val="solid"/>
                      <a:round/>
                      <a:headEnd type="none" w="med" len="med"/>
                      <a:tailEnd type="none" w="med" len="med"/>
                    </a:lnT>
                    <a:lnB w="12700" cap="flat" cmpd="sng" algn="ctr">
                      <a:solidFill>
                        <a:srgbClr val="A7BEAE"/>
                      </a:solidFill>
                      <a:prstDash val="solid"/>
                      <a:round/>
                      <a:headEnd type="none" w="med" len="med"/>
                      <a:tailEnd type="none" w="med" len="med"/>
                    </a:lnB>
                  </a:tcPr>
                </a:tc>
                <a:tc>
                  <a:txBody>
                    <a:bodyPr/>
                    <a:lstStyle/>
                    <a:p>
                      <a:pPr marL="0" indent="0" algn="l">
                        <a:buNone/>
                      </a:pPr>
                      <a:r>
                        <a:rPr lang="en-US" sz="1300" dirty="0">
                          <a:solidFill>
                            <a:schemeClr val="accent1"/>
                          </a:solidFill>
                        </a:rPr>
                        <a:t>10-14 weeks</a:t>
                      </a:r>
                    </a:p>
                  </a:txBody>
                  <a:tcPr marL="121920" marR="121920" marT="60960" marB="60960" anchor="ctr">
                    <a:lnL w="12700" cap="flat" cmpd="sng" algn="ctr">
                      <a:solidFill>
                        <a:srgbClr val="A7BEAE"/>
                      </a:solidFill>
                      <a:prstDash val="solid"/>
                      <a:round/>
                      <a:headEnd type="none" w="med" len="med"/>
                      <a:tailEnd type="none" w="med" len="med"/>
                    </a:lnL>
                    <a:lnR w="12700" cap="flat" cmpd="sng" algn="ctr">
                      <a:solidFill>
                        <a:srgbClr val="A7BEAE"/>
                      </a:solidFill>
                      <a:prstDash val="solid"/>
                      <a:round/>
                      <a:headEnd type="none" w="med" len="med"/>
                      <a:tailEnd type="none" w="med" len="med"/>
                    </a:lnR>
                    <a:lnT w="12700" cap="flat" cmpd="sng" algn="ctr">
                      <a:solidFill>
                        <a:srgbClr val="A7BEAE"/>
                      </a:solidFill>
                      <a:prstDash val="solid"/>
                      <a:round/>
                      <a:headEnd type="none" w="med" len="med"/>
                      <a:tailEnd type="none" w="med" len="med"/>
                    </a:lnT>
                    <a:lnB w="12700" cap="flat" cmpd="sng" algn="ctr">
                      <a:solidFill>
                        <a:srgbClr val="A7BEAE"/>
                      </a:solidFill>
                      <a:prstDash val="solid"/>
                      <a:round/>
                      <a:headEnd type="none" w="med" len="med"/>
                      <a:tailEnd type="none" w="med" len="med"/>
                    </a:lnB>
                  </a:tcPr>
                </a:tc>
                <a:tc>
                  <a:txBody>
                    <a:bodyPr/>
                    <a:lstStyle/>
                    <a:p>
                      <a:pPr marL="0" indent="0" algn="l">
                        <a:buNone/>
                      </a:pPr>
                      <a:r>
                        <a:rPr lang="en-US" sz="1300" dirty="0">
                          <a:solidFill>
                            <a:schemeClr val="accent1"/>
                          </a:solidFill>
                        </a:rPr>
                        <a:t>2.0-2.5 kg</a:t>
                      </a:r>
                    </a:p>
                  </a:txBody>
                  <a:tcPr marL="121920" marR="121920" marT="60960" marB="60960" anchor="ctr">
                    <a:lnL w="12700" cap="flat" cmpd="sng" algn="ctr">
                      <a:solidFill>
                        <a:srgbClr val="A7BEAE"/>
                      </a:solidFill>
                      <a:prstDash val="solid"/>
                      <a:round/>
                      <a:headEnd type="none" w="med" len="med"/>
                      <a:tailEnd type="none" w="med" len="med"/>
                    </a:lnL>
                    <a:lnR w="12700" cap="flat" cmpd="sng" algn="ctr">
                      <a:solidFill>
                        <a:srgbClr val="A7BEAE"/>
                      </a:solidFill>
                      <a:prstDash val="solid"/>
                      <a:round/>
                      <a:headEnd type="none" w="med" len="med"/>
                      <a:tailEnd type="none" w="med" len="med"/>
                    </a:lnR>
                    <a:lnT w="12700" cap="flat" cmpd="sng" algn="ctr">
                      <a:solidFill>
                        <a:srgbClr val="A7BEAE"/>
                      </a:solidFill>
                      <a:prstDash val="solid"/>
                      <a:round/>
                      <a:headEnd type="none" w="med" len="med"/>
                      <a:tailEnd type="none" w="med" len="med"/>
                    </a:lnT>
                    <a:lnB w="12700" cap="flat" cmpd="sng" algn="ctr">
                      <a:solidFill>
                        <a:srgbClr val="A7BEAE"/>
                      </a:solidFill>
                      <a:prstDash val="solid"/>
                      <a:round/>
                      <a:headEnd type="none" w="med" len="med"/>
                      <a:tailEnd type="none" w="med" len="med"/>
                    </a:lnB>
                  </a:tcPr>
                </a:tc>
                <a:tc>
                  <a:txBody>
                    <a:bodyPr/>
                    <a:lstStyle/>
                    <a:p>
                      <a:pPr marL="0" indent="0" algn="l">
                        <a:buNone/>
                      </a:pPr>
                      <a:r>
                        <a:rPr lang="en-US" sz="1300" dirty="0">
                          <a:solidFill>
                            <a:schemeClr val="accent1"/>
                          </a:solidFill>
                        </a:rPr>
                        <a:t>Meat + eggs, free-range, small farms</a:t>
                      </a:r>
                    </a:p>
                  </a:txBody>
                  <a:tcPr marL="121920" marR="121920" marT="60960" marB="60960" anchor="ctr">
                    <a:lnL w="12700" cap="flat" cmpd="sng" algn="ctr">
                      <a:solidFill>
                        <a:srgbClr val="A7BEAE"/>
                      </a:solidFill>
                      <a:prstDash val="solid"/>
                      <a:round/>
                      <a:headEnd type="none" w="med" len="med"/>
                      <a:tailEnd type="none" w="med" len="med"/>
                    </a:lnL>
                    <a:lnR w="12700" cap="flat" cmpd="sng" algn="ctr">
                      <a:solidFill>
                        <a:srgbClr val="A7BEAE"/>
                      </a:solidFill>
                      <a:prstDash val="solid"/>
                      <a:round/>
                      <a:headEnd type="none" w="med" len="med"/>
                      <a:tailEnd type="none" w="med" len="med"/>
                    </a:lnR>
                    <a:lnT w="12700" cap="flat" cmpd="sng" algn="ctr">
                      <a:solidFill>
                        <a:srgbClr val="A7BEAE"/>
                      </a:solidFill>
                      <a:prstDash val="solid"/>
                      <a:round/>
                      <a:headEnd type="none" w="med" len="med"/>
                      <a:tailEnd type="none" w="med" len="med"/>
                    </a:lnT>
                    <a:lnB w="12700" cap="flat" cmpd="sng" algn="ctr">
                      <a:solidFill>
                        <a:srgbClr val="A7BEAE"/>
                      </a:solidFill>
                      <a:prstDash val="solid"/>
                      <a:round/>
                      <a:headEnd type="none" w="med" len="med"/>
                      <a:tailEnd type="none" w="med" len="med"/>
                    </a:lnB>
                  </a:tcPr>
                </a:tc>
                <a:extLst>
                  <a:ext uri="{0D108BD9-81ED-4DB2-BD59-A6C34878D82A}">
                    <a16:rowId xmlns:a16="http://schemas.microsoft.com/office/drawing/2014/main" val="10003"/>
                  </a:ext>
                </a:extLst>
              </a:tr>
              <a:tr h="721691">
                <a:tc>
                  <a:txBody>
                    <a:bodyPr/>
                    <a:lstStyle/>
                    <a:p>
                      <a:pPr marL="0" indent="0" algn="l">
                        <a:buNone/>
                      </a:pPr>
                      <a:r>
                        <a:rPr lang="en-US" sz="1500" b="1" dirty="0">
                          <a:solidFill>
                            <a:schemeClr val="accent1"/>
                          </a:solidFill>
                        </a:rPr>
                        <a:t>Indigenous</a:t>
                      </a:r>
                      <a:endParaRPr lang="en-US" sz="1500" dirty="0">
                        <a:solidFill>
                          <a:schemeClr val="accent1"/>
                        </a:solidFill>
                      </a:endParaRPr>
                    </a:p>
                  </a:txBody>
                  <a:tcPr marL="121920" marR="121920" marT="60960" marB="60960" anchor="ctr">
                    <a:lnL w="12700" cap="flat" cmpd="sng" algn="ctr">
                      <a:solidFill>
                        <a:srgbClr val="A7BEAE"/>
                      </a:solidFill>
                      <a:prstDash val="solid"/>
                      <a:round/>
                      <a:headEnd type="none" w="med" len="med"/>
                      <a:tailEnd type="none" w="med" len="med"/>
                    </a:lnL>
                    <a:lnR w="12700" cap="flat" cmpd="sng" algn="ctr">
                      <a:solidFill>
                        <a:srgbClr val="A7BEAE"/>
                      </a:solidFill>
                      <a:prstDash val="solid"/>
                      <a:round/>
                      <a:headEnd type="none" w="med" len="med"/>
                      <a:tailEnd type="none" w="med" len="med"/>
                    </a:lnR>
                    <a:lnT w="12700" cap="flat" cmpd="sng" algn="ctr">
                      <a:solidFill>
                        <a:srgbClr val="A7BEAE"/>
                      </a:solidFill>
                      <a:prstDash val="solid"/>
                      <a:round/>
                      <a:headEnd type="none" w="med" len="med"/>
                      <a:tailEnd type="none" w="med" len="med"/>
                    </a:lnT>
                    <a:lnB w="12700" cap="flat" cmpd="sng" algn="ctr">
                      <a:solidFill>
                        <a:srgbClr val="A7BEAE"/>
                      </a:solidFill>
                      <a:prstDash val="solid"/>
                      <a:round/>
                      <a:headEnd type="none" w="med" len="med"/>
                      <a:tailEnd type="none" w="med" len="med"/>
                    </a:lnB>
                  </a:tcPr>
                </a:tc>
                <a:tc>
                  <a:txBody>
                    <a:bodyPr/>
                    <a:lstStyle/>
                    <a:p>
                      <a:pPr marL="0" indent="0" algn="l">
                        <a:buNone/>
                      </a:pPr>
                      <a:r>
                        <a:rPr lang="en-US" sz="1300" dirty="0">
                          <a:solidFill>
                            <a:schemeClr val="accent1"/>
                          </a:solidFill>
                        </a:rPr>
                        <a:t>Savannah, Forest, Coastal ecotypes</a:t>
                      </a:r>
                    </a:p>
                  </a:txBody>
                  <a:tcPr marL="121920" marR="121920" marT="60960" marB="60960" anchor="ctr">
                    <a:lnL w="12700" cap="flat" cmpd="sng" algn="ctr">
                      <a:solidFill>
                        <a:srgbClr val="A7BEAE"/>
                      </a:solidFill>
                      <a:prstDash val="solid"/>
                      <a:round/>
                      <a:headEnd type="none" w="med" len="med"/>
                      <a:tailEnd type="none" w="med" len="med"/>
                    </a:lnL>
                    <a:lnR w="12700" cap="flat" cmpd="sng" algn="ctr">
                      <a:solidFill>
                        <a:srgbClr val="A7BEAE"/>
                      </a:solidFill>
                      <a:prstDash val="solid"/>
                      <a:round/>
                      <a:headEnd type="none" w="med" len="med"/>
                      <a:tailEnd type="none" w="med" len="med"/>
                    </a:lnR>
                    <a:lnT w="12700" cap="flat" cmpd="sng" algn="ctr">
                      <a:solidFill>
                        <a:srgbClr val="A7BEAE"/>
                      </a:solidFill>
                      <a:prstDash val="solid"/>
                      <a:round/>
                      <a:headEnd type="none" w="med" len="med"/>
                      <a:tailEnd type="none" w="med" len="med"/>
                    </a:lnT>
                    <a:lnB w="12700" cap="flat" cmpd="sng" algn="ctr">
                      <a:solidFill>
                        <a:srgbClr val="A7BEAE"/>
                      </a:solidFill>
                      <a:prstDash val="solid"/>
                      <a:round/>
                      <a:headEnd type="none" w="med" len="med"/>
                      <a:tailEnd type="none" w="med" len="med"/>
                    </a:lnB>
                  </a:tcPr>
                </a:tc>
                <a:tc>
                  <a:txBody>
                    <a:bodyPr/>
                    <a:lstStyle/>
                    <a:p>
                      <a:pPr marL="0" indent="0" algn="l">
                        <a:buNone/>
                      </a:pPr>
                      <a:r>
                        <a:rPr lang="en-US" sz="1300" dirty="0">
                          <a:solidFill>
                            <a:schemeClr val="accent1"/>
                          </a:solidFill>
                        </a:rPr>
                        <a:t>20-24 weeks</a:t>
                      </a:r>
                    </a:p>
                  </a:txBody>
                  <a:tcPr marL="121920" marR="121920" marT="60960" marB="60960" anchor="ctr">
                    <a:lnL w="12700" cap="flat" cmpd="sng" algn="ctr">
                      <a:solidFill>
                        <a:srgbClr val="A7BEAE"/>
                      </a:solidFill>
                      <a:prstDash val="solid"/>
                      <a:round/>
                      <a:headEnd type="none" w="med" len="med"/>
                      <a:tailEnd type="none" w="med" len="med"/>
                    </a:lnL>
                    <a:lnR w="12700" cap="flat" cmpd="sng" algn="ctr">
                      <a:solidFill>
                        <a:srgbClr val="A7BEAE"/>
                      </a:solidFill>
                      <a:prstDash val="solid"/>
                      <a:round/>
                      <a:headEnd type="none" w="med" len="med"/>
                      <a:tailEnd type="none" w="med" len="med"/>
                    </a:lnR>
                    <a:lnT w="12700" cap="flat" cmpd="sng" algn="ctr">
                      <a:solidFill>
                        <a:srgbClr val="A7BEAE"/>
                      </a:solidFill>
                      <a:prstDash val="solid"/>
                      <a:round/>
                      <a:headEnd type="none" w="med" len="med"/>
                      <a:tailEnd type="none" w="med" len="med"/>
                    </a:lnT>
                    <a:lnB w="12700" cap="flat" cmpd="sng" algn="ctr">
                      <a:solidFill>
                        <a:srgbClr val="A7BEAE"/>
                      </a:solidFill>
                      <a:prstDash val="solid"/>
                      <a:round/>
                      <a:headEnd type="none" w="med" len="med"/>
                      <a:tailEnd type="none" w="med" len="med"/>
                    </a:lnB>
                  </a:tcPr>
                </a:tc>
                <a:tc>
                  <a:txBody>
                    <a:bodyPr/>
                    <a:lstStyle/>
                    <a:p>
                      <a:pPr marL="0" indent="0" algn="l">
                        <a:buNone/>
                      </a:pPr>
                      <a:r>
                        <a:rPr lang="en-US" sz="1300" dirty="0">
                          <a:solidFill>
                            <a:schemeClr val="accent1"/>
                          </a:solidFill>
                        </a:rPr>
                        <a:t>1.0-1.4 kg</a:t>
                      </a:r>
                    </a:p>
                  </a:txBody>
                  <a:tcPr marL="121920" marR="121920" marT="60960" marB="60960" anchor="ctr">
                    <a:lnL w="12700" cap="flat" cmpd="sng" algn="ctr">
                      <a:solidFill>
                        <a:srgbClr val="A7BEAE"/>
                      </a:solidFill>
                      <a:prstDash val="solid"/>
                      <a:round/>
                      <a:headEnd type="none" w="med" len="med"/>
                      <a:tailEnd type="none" w="med" len="med"/>
                    </a:lnL>
                    <a:lnR w="12700" cap="flat" cmpd="sng" algn="ctr">
                      <a:solidFill>
                        <a:srgbClr val="A7BEAE"/>
                      </a:solidFill>
                      <a:prstDash val="solid"/>
                      <a:round/>
                      <a:headEnd type="none" w="med" len="med"/>
                      <a:tailEnd type="none" w="med" len="med"/>
                    </a:lnR>
                    <a:lnT w="12700" cap="flat" cmpd="sng" algn="ctr">
                      <a:solidFill>
                        <a:srgbClr val="A7BEAE"/>
                      </a:solidFill>
                      <a:prstDash val="solid"/>
                      <a:round/>
                      <a:headEnd type="none" w="med" len="med"/>
                      <a:tailEnd type="none" w="med" len="med"/>
                    </a:lnT>
                    <a:lnB w="12700" cap="flat" cmpd="sng" algn="ctr">
                      <a:solidFill>
                        <a:srgbClr val="A7BEAE"/>
                      </a:solidFill>
                      <a:prstDash val="solid"/>
                      <a:round/>
                      <a:headEnd type="none" w="med" len="med"/>
                      <a:tailEnd type="none" w="med" len="med"/>
                    </a:lnB>
                  </a:tcPr>
                </a:tc>
                <a:tc>
                  <a:txBody>
                    <a:bodyPr/>
                    <a:lstStyle/>
                    <a:p>
                      <a:pPr marL="0" indent="0" algn="l">
                        <a:buNone/>
                      </a:pPr>
                      <a:r>
                        <a:rPr lang="en-US" sz="1300" dirty="0">
                          <a:solidFill>
                            <a:schemeClr val="accent1"/>
                          </a:solidFill>
                        </a:rPr>
                        <a:t>Subsistence, premium meat, cultural</a:t>
                      </a:r>
                    </a:p>
                  </a:txBody>
                  <a:tcPr marL="121920" marR="121920" marT="60960" marB="60960" anchor="ctr">
                    <a:lnL w="12700" cap="flat" cmpd="sng" algn="ctr">
                      <a:solidFill>
                        <a:srgbClr val="A7BEAE"/>
                      </a:solidFill>
                      <a:prstDash val="solid"/>
                      <a:round/>
                      <a:headEnd type="none" w="med" len="med"/>
                      <a:tailEnd type="none" w="med" len="med"/>
                    </a:lnL>
                    <a:lnR w="12700" cap="flat" cmpd="sng" algn="ctr">
                      <a:solidFill>
                        <a:srgbClr val="A7BEAE"/>
                      </a:solidFill>
                      <a:prstDash val="solid"/>
                      <a:round/>
                      <a:headEnd type="none" w="med" len="med"/>
                      <a:tailEnd type="none" w="med" len="med"/>
                    </a:lnR>
                    <a:lnT w="12700" cap="flat" cmpd="sng" algn="ctr">
                      <a:solidFill>
                        <a:srgbClr val="A7BEAE"/>
                      </a:solidFill>
                      <a:prstDash val="solid"/>
                      <a:round/>
                      <a:headEnd type="none" w="med" len="med"/>
                      <a:tailEnd type="none" w="med" len="med"/>
                    </a:lnT>
                    <a:lnB w="12700" cap="flat" cmpd="sng" algn="ctr">
                      <a:solidFill>
                        <a:srgbClr val="A7BEAE"/>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4" name="Shape 1"/>
          <p:cNvSpPr/>
          <p:nvPr/>
        </p:nvSpPr>
        <p:spPr>
          <a:xfrm>
            <a:off x="549779" y="5231058"/>
            <a:ext cx="10972800" cy="1341120"/>
          </a:xfrm>
          <a:prstGeom prst="rect">
            <a:avLst/>
          </a:prstGeom>
          <a:solidFill>
            <a:srgbClr val="E7E8D1"/>
          </a:solidFill>
          <a:ln w="12700">
            <a:solidFill>
              <a:srgbClr val="A7BEAE"/>
            </a:solidFill>
            <a:prstDash val="solid"/>
          </a:ln>
        </p:spPr>
        <p:txBody>
          <a:bodyPr/>
          <a:lstStyle/>
          <a:p>
            <a:endParaRPr lang="en-US" sz="2400" dirty="0"/>
          </a:p>
        </p:txBody>
      </p:sp>
      <p:sp>
        <p:nvSpPr>
          <p:cNvPr id="5" name="Text 2"/>
          <p:cNvSpPr/>
          <p:nvPr/>
        </p:nvSpPr>
        <p:spPr>
          <a:xfrm>
            <a:off x="731520" y="5303520"/>
            <a:ext cx="10728960" cy="365760"/>
          </a:xfrm>
          <a:prstGeom prst="rect">
            <a:avLst/>
          </a:prstGeom>
          <a:noFill/>
          <a:ln/>
        </p:spPr>
        <p:txBody>
          <a:bodyPr wrap="square" rtlCol="0" anchor="ctr"/>
          <a:lstStyle/>
          <a:p>
            <a:r>
              <a:rPr lang="en-US" sz="1733" b="1" dirty="0">
                <a:solidFill>
                  <a:srgbClr val="2C3E50"/>
                </a:solidFill>
              </a:rPr>
              <a:t>Breed Selection Recommendations for Ghana:</a:t>
            </a:r>
            <a:endParaRPr lang="en-US" sz="1733" dirty="0"/>
          </a:p>
        </p:txBody>
      </p:sp>
      <p:sp>
        <p:nvSpPr>
          <p:cNvPr id="6" name="Text 3"/>
          <p:cNvSpPr/>
          <p:nvPr/>
        </p:nvSpPr>
        <p:spPr>
          <a:xfrm>
            <a:off x="853440" y="5538158"/>
            <a:ext cx="10485120" cy="862642"/>
          </a:xfrm>
          <a:prstGeom prst="rect">
            <a:avLst/>
          </a:prstGeom>
          <a:noFill/>
          <a:ln/>
        </p:spPr>
        <p:txBody>
          <a:bodyPr wrap="square" rtlCol="0" anchor="ctr"/>
          <a:lstStyle/>
          <a:p>
            <a:pPr marL="457189" indent="-457189">
              <a:buSzPct val="100000"/>
              <a:buChar char="•"/>
            </a:pPr>
            <a:r>
              <a:rPr lang="en-US" sz="1467" dirty="0">
                <a:solidFill>
                  <a:srgbClr val="2C3E50"/>
                </a:solidFill>
              </a:rPr>
              <a:t>Commercial egg production: ISA Brown or Lohmann Brown</a:t>
            </a:r>
            <a:endParaRPr lang="en-US" sz="1467" dirty="0"/>
          </a:p>
          <a:p>
            <a:pPr marL="457189" indent="-457189">
              <a:buSzPct val="100000"/>
              <a:buChar char="•"/>
            </a:pPr>
            <a:r>
              <a:rPr lang="en-US" sz="1467" dirty="0">
                <a:solidFill>
                  <a:srgbClr val="2C3E50"/>
                </a:solidFill>
              </a:rPr>
              <a:t>Commercial meat production: Cobb 500 or Ross 308</a:t>
            </a:r>
            <a:endParaRPr lang="en-US" sz="1467" dirty="0"/>
          </a:p>
          <a:p>
            <a:pPr marL="457189" indent="-457189">
              <a:buSzPct val="100000"/>
              <a:buChar char="•"/>
            </a:pPr>
            <a:r>
              <a:rPr lang="en-US" sz="1467" dirty="0">
                <a:solidFill>
                  <a:srgbClr val="2C3E50"/>
                </a:solidFill>
              </a:rPr>
              <a:t>Small-scale farmers: SASSO breeds (lower input, free-range suitable)</a:t>
            </a:r>
            <a:endParaRPr lang="en-US" sz="1467" dirty="0"/>
          </a:p>
          <a:p>
            <a:pPr marL="457189" indent="-457189">
              <a:buSzPct val="100000"/>
              <a:buChar char="•"/>
            </a:pPr>
            <a:r>
              <a:rPr lang="en-US" sz="1467" dirty="0">
                <a:solidFill>
                  <a:srgbClr val="2C3E50"/>
                </a:solidFill>
              </a:rPr>
              <a:t>Subsistence/cultural use: Indigenous ecotypes with improved management</a:t>
            </a:r>
            <a:endParaRPr lang="en-US" sz="1467" dirty="0"/>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129032" name="Rectangle 129031">
            <a:extLst>
              <a:ext uri="{FF2B5EF4-FFF2-40B4-BE49-F238E27FC236}">
                <a16:creationId xmlns:a16="http://schemas.microsoft.com/office/drawing/2014/main" id="{54F891EB-ED45-44C3-95D6-FFB2EC07FA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034" name="Rectangle 129033">
            <a:extLst>
              <a:ext uri="{FF2B5EF4-FFF2-40B4-BE49-F238E27FC236}">
                <a16:creationId xmlns:a16="http://schemas.microsoft.com/office/drawing/2014/main" id="{2EA385B8-7C85-4CE0-AE3A-00EB627B34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29026" name="Title 1"/>
          <p:cNvSpPr>
            <a:spLocks noGrp="1"/>
          </p:cNvSpPr>
          <p:nvPr>
            <p:ph type="title"/>
          </p:nvPr>
        </p:nvSpPr>
        <p:spPr>
          <a:xfrm>
            <a:off x="893523" y="804519"/>
            <a:ext cx="3160501" cy="4431360"/>
          </a:xfrm>
        </p:spPr>
        <p:txBody>
          <a:bodyPr anchor="ctr">
            <a:normAutofit/>
          </a:bodyPr>
          <a:lstStyle/>
          <a:p>
            <a:pPr eaLnBrk="1" hangingPunct="1"/>
            <a:r>
              <a:rPr lang="en-US">
                <a:latin typeface="Calibri" charset="0"/>
              </a:rPr>
              <a:t>Riemerella anatipestifer Infection</a:t>
            </a:r>
          </a:p>
        </p:txBody>
      </p:sp>
      <p:cxnSp>
        <p:nvCxnSpPr>
          <p:cNvPr id="129036" name="Straight Connector 129035">
            <a:extLst>
              <a:ext uri="{FF2B5EF4-FFF2-40B4-BE49-F238E27FC236}">
                <a16:creationId xmlns:a16="http://schemas.microsoft.com/office/drawing/2014/main" id="{19AF263B-E208-40DF-A182-5193478DCFA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345156" y="962799"/>
            <a:ext cx="0" cy="411480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29027" name="Content Placeholder 2"/>
          <p:cNvSpPr>
            <a:spLocks noGrp="1"/>
          </p:cNvSpPr>
          <p:nvPr>
            <p:ph idx="1"/>
          </p:nvPr>
        </p:nvSpPr>
        <p:spPr>
          <a:xfrm>
            <a:off x="4637863" y="804520"/>
            <a:ext cx="6102559" cy="4431359"/>
          </a:xfrm>
        </p:spPr>
        <p:txBody>
          <a:bodyPr anchor="ctr">
            <a:normAutofit/>
          </a:bodyPr>
          <a:lstStyle/>
          <a:p>
            <a:pPr eaLnBrk="1" hangingPunct="1"/>
            <a:r>
              <a:rPr lang="en-US">
                <a:latin typeface="Calibri" charset="0"/>
              </a:rPr>
              <a:t>Etiological agent: Pasturella anatipestifer infestion</a:t>
            </a:r>
          </a:p>
          <a:p>
            <a:pPr eaLnBrk="1" hangingPunct="1"/>
            <a:r>
              <a:rPr lang="en-US">
                <a:latin typeface="Calibri" charset="0"/>
              </a:rPr>
              <a:t>Signs: High mortality, weigh loss, listlessness, eye discharge and diarrhea, incoordination, shaking of head and twisted neck</a:t>
            </a:r>
          </a:p>
          <a:p>
            <a:pPr eaLnBrk="1" hangingPunct="1"/>
            <a:r>
              <a:rPr lang="en-US">
                <a:latin typeface="Calibri" charset="0"/>
              </a:rPr>
              <a:t>Treatment: None- </a:t>
            </a:r>
          </a:p>
          <a:p>
            <a:pPr eaLnBrk="1" hangingPunct="1"/>
            <a:r>
              <a:rPr lang="en-US">
                <a:latin typeface="Calibri" charset="0"/>
              </a:rPr>
              <a:t>Prevention: Bacterins</a:t>
            </a:r>
          </a:p>
          <a:p>
            <a:pPr eaLnBrk="1" hangingPunct="1"/>
            <a:r>
              <a:rPr lang="en-US">
                <a:latin typeface="Calibri" charset="0"/>
              </a:rPr>
              <a:t>                      Preventative management</a:t>
            </a:r>
          </a:p>
        </p:txBody>
      </p:sp>
      <p:pic>
        <p:nvPicPr>
          <p:cNvPr id="129038" name="Picture 129037">
            <a:extLst>
              <a:ext uri="{FF2B5EF4-FFF2-40B4-BE49-F238E27FC236}">
                <a16:creationId xmlns:a16="http://schemas.microsoft.com/office/drawing/2014/main" id="{7557D95A-0A72-41F9-844C-544C199B450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a:xfrm>
            <a:off x="0" y="6129338"/>
            <a:ext cx="12192000" cy="742950"/>
          </a:xfrm>
          <a:prstGeom prst="rect">
            <a:avLst/>
          </a:prstGeom>
        </p:spPr>
      </p:pic>
    </p:spTree>
    <p:extLst>
      <p:ext uri="{BB962C8B-B14F-4D97-AF65-F5344CB8AC3E}">
        <p14:creationId xmlns:p14="http://schemas.microsoft.com/office/powerpoint/2010/main" val="4000297749"/>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130056" name="Rectangle 130055">
            <a:extLst>
              <a:ext uri="{FF2B5EF4-FFF2-40B4-BE49-F238E27FC236}">
                <a16:creationId xmlns:a16="http://schemas.microsoft.com/office/drawing/2014/main" id="{130B326A-C054-4820-AFCA-FCB009ABC6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622291"/>
            <a:ext cx="12192000" cy="2505984"/>
          </a:xfrm>
          <a:prstGeom prst="rect">
            <a:avLst/>
          </a:prstGeom>
          <a:gradFill flip="none" rotWithShape="1">
            <a:gsLst>
              <a:gs pos="0">
                <a:schemeClr val="bg2">
                  <a:alpha val="0"/>
                </a:schemeClr>
              </a:gs>
              <a:gs pos="100000">
                <a:schemeClr val="bg2">
                  <a:alpha val="8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130058" name="Picture 130057">
            <a:extLst>
              <a:ext uri="{FF2B5EF4-FFF2-40B4-BE49-F238E27FC236}">
                <a16:creationId xmlns:a16="http://schemas.microsoft.com/office/drawing/2014/main" id="{E265DFC7-1B2A-4A32-9C43-C48EA6FF614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a:xfrm>
            <a:off x="0" y="6129338"/>
            <a:ext cx="12192000" cy="742950"/>
          </a:xfrm>
          <a:prstGeom prst="rect">
            <a:avLst/>
          </a:prstGeom>
        </p:spPr>
      </p:pic>
      <p:cxnSp>
        <p:nvCxnSpPr>
          <p:cNvPr id="130060" name="Straight Connector 130059">
            <a:extLst>
              <a:ext uri="{FF2B5EF4-FFF2-40B4-BE49-F238E27FC236}">
                <a16:creationId xmlns:a16="http://schemas.microsoft.com/office/drawing/2014/main" id="{853B328C-A402-44DE-AABB-9BFBB6617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8142"/>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130050" name="Title 1"/>
          <p:cNvSpPr>
            <a:spLocks noGrp="1"/>
          </p:cNvSpPr>
          <p:nvPr>
            <p:ph type="title"/>
          </p:nvPr>
        </p:nvSpPr>
        <p:spPr>
          <a:xfrm>
            <a:off x="1451580" y="804520"/>
            <a:ext cx="3530157" cy="1049235"/>
          </a:xfrm>
        </p:spPr>
        <p:txBody>
          <a:bodyPr vert="horz" lIns="91440" tIns="45720" rIns="91440" bIns="45720" rtlCol="0" anchor="ctr">
            <a:normAutofit/>
          </a:bodyPr>
          <a:lstStyle/>
          <a:p>
            <a:pPr algn="ctr"/>
            <a:r>
              <a:rPr lang="en-US" sz="3200" b="0">
                <a:solidFill>
                  <a:schemeClr val="accent1"/>
                </a:solidFill>
              </a:rPr>
              <a:t>Cholera</a:t>
            </a:r>
          </a:p>
        </p:txBody>
      </p:sp>
      <p:sp>
        <p:nvSpPr>
          <p:cNvPr id="130051" name="Content Placeholder 2"/>
          <p:cNvSpPr>
            <a:spLocks noGrp="1"/>
          </p:cNvSpPr>
          <p:nvPr>
            <p:ph idx="1"/>
          </p:nvPr>
        </p:nvSpPr>
        <p:spPr>
          <a:xfrm>
            <a:off x="1451581" y="2015732"/>
            <a:ext cx="3526523" cy="3450613"/>
          </a:xfrm>
        </p:spPr>
        <p:txBody>
          <a:bodyPr vert="horz" lIns="91440" tIns="45720" rIns="91440" bIns="45720" rtlCol="0" anchor="t">
            <a:normAutofit/>
          </a:bodyPr>
          <a:lstStyle/>
          <a:p>
            <a:pPr indent="-228600">
              <a:buFont typeface="Arial" panose="020B0604020202020204" pitchFamily="34" charset="0"/>
              <a:buChar char="•"/>
            </a:pPr>
            <a:r>
              <a:rPr lang="en-US" sz="1500"/>
              <a:t>Etiological agent: pastuerella multocida</a:t>
            </a:r>
          </a:p>
          <a:p>
            <a:pPr indent="-228600">
              <a:buFont typeface="Arial" panose="020B0604020202020204" pitchFamily="34" charset="0"/>
              <a:buChar char="•"/>
            </a:pPr>
            <a:r>
              <a:rPr lang="en-US" sz="1500"/>
              <a:t>Prevention: Mangement- no stangnent water</a:t>
            </a:r>
          </a:p>
          <a:p>
            <a:pPr indent="-228600">
              <a:buFont typeface="Arial" panose="020B0604020202020204" pitchFamily="34" charset="0"/>
              <a:buChar char="•"/>
            </a:pPr>
            <a:r>
              <a:rPr lang="en-US" sz="1500"/>
              <a:t>Signs: loss of appetite, muchous discharge from the mouth, diarrhea, and labored breathing.- PM liver is enlarged, copper colored, </a:t>
            </a:r>
          </a:p>
          <a:p>
            <a:pPr indent="-228600">
              <a:buFont typeface="Arial" panose="020B0604020202020204" pitchFamily="34" charset="0"/>
              <a:buChar char="•"/>
            </a:pPr>
            <a:r>
              <a:rPr lang="en-US" sz="1500"/>
              <a:t>Treatment: Antibiotics, good sanitation</a:t>
            </a:r>
          </a:p>
        </p:txBody>
      </p:sp>
      <p:grpSp>
        <p:nvGrpSpPr>
          <p:cNvPr id="130062" name="Group 130061">
            <a:extLst>
              <a:ext uri="{FF2B5EF4-FFF2-40B4-BE49-F238E27FC236}">
                <a16:creationId xmlns:a16="http://schemas.microsoft.com/office/drawing/2014/main" id="{F6ECD7E6-4E68-4AA6-864A-6828B6EC19D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60131" y="482171"/>
            <a:ext cx="6091791" cy="5149101"/>
            <a:chOff x="5460131" y="482171"/>
            <a:chExt cx="6091791" cy="5149101"/>
          </a:xfrm>
        </p:grpSpPr>
        <p:sp>
          <p:nvSpPr>
            <p:cNvPr id="130063" name="Rectangle 130062">
              <a:extLst>
                <a:ext uri="{FF2B5EF4-FFF2-40B4-BE49-F238E27FC236}">
                  <a16:creationId xmlns:a16="http://schemas.microsoft.com/office/drawing/2014/main" id="{5015161F-D342-4A16-AA7A-F3ECC1284A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60131" y="482171"/>
              <a:ext cx="6091791" cy="5149101"/>
            </a:xfrm>
            <a:prstGeom prst="rect">
              <a:avLst/>
            </a:prstGeom>
            <a:blipFill dpi="0" rotWithShape="1">
              <a:blip r:embed="rId3">
                <a:alphaModFix amt="30000"/>
              </a:blip>
              <a:srcRect/>
              <a:tile tx="0" ty="0" sx="100000" sy="100000" flip="none" algn="ctr"/>
            </a:blip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extrusionH="76200" contourW="12700" prstMaterial="matte">
              <a:bevelT w="152400" h="50800" prst="softRound"/>
              <a:extrusionClr>
                <a:schemeClr val="tx2"/>
              </a:extrusionClr>
              <a:contourClr>
                <a:schemeClr val="bg2"/>
              </a:contourClr>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0064" name="Rectangle 130063">
              <a:extLst>
                <a:ext uri="{FF2B5EF4-FFF2-40B4-BE49-F238E27FC236}">
                  <a16:creationId xmlns:a16="http://schemas.microsoft.com/office/drawing/2014/main" id="{699EC793-B1FE-496C-A671-5F36632641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78956" y="812507"/>
              <a:ext cx="5461780" cy="4466452"/>
            </a:xfrm>
            <a:prstGeom prst="rect">
              <a:avLst/>
            </a:prstGeom>
            <a:gradFill>
              <a:gsLst>
                <a:gs pos="0">
                  <a:srgbClr val="DADADA"/>
                </a:gs>
                <a:gs pos="100000">
                  <a:srgbClr val="FFFFFE"/>
                </a:gs>
              </a:gsLst>
              <a:lin ang="16200000" scaled="0"/>
            </a:gradFill>
            <a:ln w="38100" cmpd="sng">
              <a:solidFill>
                <a:schemeClr val="tx2">
                  <a:lumMod val="25000"/>
                </a:schemeClr>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2" name="Picture 2">
            <a:extLst>
              <a:ext uri="{FF2B5EF4-FFF2-40B4-BE49-F238E27FC236}">
                <a16:creationId xmlns:a16="http://schemas.microsoft.com/office/drawing/2014/main" id="{853BD66F-AEAE-C0BC-6D19-DB76972E1F5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14780" b="-1"/>
          <a:stretch>
            <a:fillRect/>
          </a:stretch>
        </p:blipFill>
        <p:spPr>
          <a:xfrm>
            <a:off x="6093926" y="1116345"/>
            <a:ext cx="4821551" cy="3866172"/>
          </a:xfrm>
          <a:prstGeom prst="rect">
            <a:avLst/>
          </a:prstGeom>
          <a:noFill/>
        </p:spPr>
      </p:pic>
    </p:spTree>
    <p:extLst>
      <p:ext uri="{BB962C8B-B14F-4D97-AF65-F5344CB8AC3E}">
        <p14:creationId xmlns:p14="http://schemas.microsoft.com/office/powerpoint/2010/main" val="2913113055"/>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132104" name="Rectangle 132103">
            <a:extLst>
              <a:ext uri="{FF2B5EF4-FFF2-40B4-BE49-F238E27FC236}">
                <a16:creationId xmlns:a16="http://schemas.microsoft.com/office/drawing/2014/main" id="{130B326A-C054-4820-AFCA-FCB009ABC6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622291"/>
            <a:ext cx="12192000" cy="2505984"/>
          </a:xfrm>
          <a:prstGeom prst="rect">
            <a:avLst/>
          </a:prstGeom>
          <a:gradFill flip="none" rotWithShape="1">
            <a:gsLst>
              <a:gs pos="0">
                <a:schemeClr val="bg2">
                  <a:alpha val="0"/>
                </a:schemeClr>
              </a:gs>
              <a:gs pos="100000">
                <a:schemeClr val="bg2">
                  <a:alpha val="8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132106" name="Picture 132105">
            <a:extLst>
              <a:ext uri="{FF2B5EF4-FFF2-40B4-BE49-F238E27FC236}">
                <a16:creationId xmlns:a16="http://schemas.microsoft.com/office/drawing/2014/main" id="{E265DFC7-1B2A-4A32-9C43-C48EA6FF614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a:xfrm>
            <a:off x="0" y="6129338"/>
            <a:ext cx="12192000" cy="742950"/>
          </a:xfrm>
          <a:prstGeom prst="rect">
            <a:avLst/>
          </a:prstGeom>
        </p:spPr>
      </p:pic>
      <p:cxnSp>
        <p:nvCxnSpPr>
          <p:cNvPr id="132108" name="Straight Connector 132107">
            <a:extLst>
              <a:ext uri="{FF2B5EF4-FFF2-40B4-BE49-F238E27FC236}">
                <a16:creationId xmlns:a16="http://schemas.microsoft.com/office/drawing/2014/main" id="{853B328C-A402-44DE-AABB-9BFBB6617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8142"/>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132098" name="Title 1"/>
          <p:cNvSpPr>
            <a:spLocks noGrp="1"/>
          </p:cNvSpPr>
          <p:nvPr>
            <p:ph type="ctrTitle"/>
          </p:nvPr>
        </p:nvSpPr>
        <p:spPr>
          <a:xfrm>
            <a:off x="1451580" y="804520"/>
            <a:ext cx="3530157" cy="1049235"/>
          </a:xfrm>
        </p:spPr>
        <p:txBody>
          <a:bodyPr vert="horz" lIns="91440" tIns="45720" rIns="91440" bIns="45720" rtlCol="0" anchor="ctr">
            <a:normAutofit/>
          </a:bodyPr>
          <a:lstStyle/>
          <a:p>
            <a:pPr algn="ctr">
              <a:lnSpc>
                <a:spcPct val="90000"/>
              </a:lnSpc>
              <a:spcBef>
                <a:spcPct val="0"/>
              </a:spcBef>
            </a:pPr>
            <a:r>
              <a:rPr lang="en-US" sz="3200" b="0"/>
              <a:t>Colibacillosis</a:t>
            </a:r>
          </a:p>
        </p:txBody>
      </p:sp>
      <p:sp>
        <p:nvSpPr>
          <p:cNvPr id="132099" name="Content Placeholder 2"/>
          <p:cNvSpPr>
            <a:spLocks noGrp="1"/>
          </p:cNvSpPr>
          <p:nvPr>
            <p:ph type="body" sz="quarter" idx="14"/>
          </p:nvPr>
        </p:nvSpPr>
        <p:spPr>
          <a:xfrm>
            <a:off x="1451581" y="2015732"/>
            <a:ext cx="3526523" cy="3450613"/>
          </a:xfrm>
        </p:spPr>
        <p:txBody>
          <a:bodyPr vert="horz" lIns="91440" tIns="45720" rIns="91440" bIns="45720" rtlCol="0" anchor="t">
            <a:normAutofit/>
          </a:bodyPr>
          <a:lstStyle/>
          <a:p>
            <a:pPr indent="-228600">
              <a:buFont typeface="Arial" panose="020B0604020202020204" pitchFamily="34" charset="0"/>
              <a:buChar char="•"/>
            </a:pPr>
            <a:r>
              <a:rPr lang="en-US"/>
              <a:t>Etiological agent: Eschericahia coli</a:t>
            </a:r>
          </a:p>
          <a:p>
            <a:pPr indent="-228600">
              <a:buFont typeface="Arial" panose="020B0604020202020204" pitchFamily="34" charset="0"/>
              <a:buChar char="•"/>
            </a:pPr>
            <a:r>
              <a:rPr lang="en-US"/>
              <a:t>Signs: reduced hatchability, infection of yolk sac, and a setpicemia</a:t>
            </a:r>
          </a:p>
          <a:p>
            <a:pPr indent="-228600">
              <a:buFont typeface="Arial" panose="020B0604020202020204" pitchFamily="34" charset="0"/>
              <a:buChar char="•"/>
            </a:pPr>
            <a:r>
              <a:rPr lang="en-US"/>
              <a:t>Age 2-8 weeks of age</a:t>
            </a:r>
          </a:p>
          <a:p>
            <a:pPr indent="-228600">
              <a:buFont typeface="Arial" panose="020B0604020202020204" pitchFamily="34" charset="0"/>
              <a:buChar char="•"/>
            </a:pPr>
            <a:r>
              <a:rPr lang="en-US"/>
              <a:t>Prevention: good sanitation</a:t>
            </a:r>
          </a:p>
          <a:p>
            <a:pPr indent="-228600">
              <a:buFont typeface="Arial" panose="020B0604020202020204" pitchFamily="34" charset="0"/>
              <a:buChar char="•"/>
            </a:pPr>
            <a:r>
              <a:rPr lang="en-US"/>
              <a:t>Treatment: sulfdimethoxine ormetoprin</a:t>
            </a:r>
          </a:p>
        </p:txBody>
      </p:sp>
      <p:grpSp>
        <p:nvGrpSpPr>
          <p:cNvPr id="132110" name="Group 132109">
            <a:extLst>
              <a:ext uri="{FF2B5EF4-FFF2-40B4-BE49-F238E27FC236}">
                <a16:creationId xmlns:a16="http://schemas.microsoft.com/office/drawing/2014/main" id="{F6ECD7E6-4E68-4AA6-864A-6828B6EC19D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60131" y="482171"/>
            <a:ext cx="6091791" cy="5149101"/>
            <a:chOff x="5460131" y="482171"/>
            <a:chExt cx="6091791" cy="5149101"/>
          </a:xfrm>
        </p:grpSpPr>
        <p:sp>
          <p:nvSpPr>
            <p:cNvPr id="132111" name="Rectangle 132110">
              <a:extLst>
                <a:ext uri="{FF2B5EF4-FFF2-40B4-BE49-F238E27FC236}">
                  <a16:creationId xmlns:a16="http://schemas.microsoft.com/office/drawing/2014/main" id="{5015161F-D342-4A16-AA7A-F3ECC1284A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60131" y="482171"/>
              <a:ext cx="6091791" cy="5149101"/>
            </a:xfrm>
            <a:prstGeom prst="rect">
              <a:avLst/>
            </a:prstGeom>
            <a:blipFill dpi="0" rotWithShape="1">
              <a:blip r:embed="rId3">
                <a:alphaModFix amt="30000"/>
              </a:blip>
              <a:srcRect/>
              <a:tile tx="0" ty="0" sx="100000" sy="100000" flip="none" algn="ctr"/>
            </a:blip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extrusionH="76200" contourW="12700" prstMaterial="matte">
              <a:bevelT w="152400" h="50800" prst="softRound"/>
              <a:extrusionClr>
                <a:schemeClr val="tx2"/>
              </a:extrusionClr>
              <a:contourClr>
                <a:schemeClr val="bg2"/>
              </a:contourClr>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2112" name="Rectangle 132111">
              <a:extLst>
                <a:ext uri="{FF2B5EF4-FFF2-40B4-BE49-F238E27FC236}">
                  <a16:creationId xmlns:a16="http://schemas.microsoft.com/office/drawing/2014/main" id="{699EC793-B1FE-496C-A671-5F36632641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78956" y="812507"/>
              <a:ext cx="5461780" cy="4466452"/>
            </a:xfrm>
            <a:prstGeom prst="rect">
              <a:avLst/>
            </a:prstGeom>
            <a:gradFill>
              <a:gsLst>
                <a:gs pos="0">
                  <a:srgbClr val="DADADA"/>
                </a:gs>
                <a:gs pos="100000">
                  <a:srgbClr val="FFFFFE"/>
                </a:gs>
              </a:gsLst>
              <a:lin ang="16200000" scaled="0"/>
            </a:gradFill>
            <a:ln w="38100" cmpd="sng">
              <a:solidFill>
                <a:schemeClr val="tx2">
                  <a:lumMod val="25000"/>
                </a:schemeClr>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2" name="Picture 2">
            <a:extLst>
              <a:ext uri="{FF2B5EF4-FFF2-40B4-BE49-F238E27FC236}">
                <a16:creationId xmlns:a16="http://schemas.microsoft.com/office/drawing/2014/main" id="{FB116FA5-418F-685A-1F56-2974A861849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14115" r="1" b="2276"/>
          <a:stretch>
            <a:fillRect/>
          </a:stretch>
        </p:blipFill>
        <p:spPr>
          <a:xfrm>
            <a:off x="6093926" y="1116345"/>
            <a:ext cx="4821551" cy="3866172"/>
          </a:xfrm>
          <a:prstGeom prst="rect">
            <a:avLst/>
          </a:prstGeom>
          <a:noFill/>
        </p:spPr>
      </p:pic>
    </p:spTree>
    <p:extLst>
      <p:ext uri="{BB962C8B-B14F-4D97-AF65-F5344CB8AC3E}">
        <p14:creationId xmlns:p14="http://schemas.microsoft.com/office/powerpoint/2010/main" val="3241390598"/>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134152" name="Rectangle 134151">
            <a:extLst>
              <a:ext uri="{FF2B5EF4-FFF2-40B4-BE49-F238E27FC236}">
                <a16:creationId xmlns:a16="http://schemas.microsoft.com/office/drawing/2014/main" id="{130B326A-C054-4820-AFCA-FCB009ABC6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622291"/>
            <a:ext cx="12192000" cy="2505984"/>
          </a:xfrm>
          <a:prstGeom prst="rect">
            <a:avLst/>
          </a:prstGeom>
          <a:gradFill flip="none" rotWithShape="1">
            <a:gsLst>
              <a:gs pos="0">
                <a:schemeClr val="bg2">
                  <a:alpha val="0"/>
                </a:schemeClr>
              </a:gs>
              <a:gs pos="100000">
                <a:schemeClr val="bg2">
                  <a:alpha val="8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134154" name="Picture 134153">
            <a:extLst>
              <a:ext uri="{FF2B5EF4-FFF2-40B4-BE49-F238E27FC236}">
                <a16:creationId xmlns:a16="http://schemas.microsoft.com/office/drawing/2014/main" id="{E265DFC7-1B2A-4A32-9C43-C48EA6FF614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a:xfrm>
            <a:off x="0" y="6129338"/>
            <a:ext cx="12192000" cy="742950"/>
          </a:xfrm>
          <a:prstGeom prst="rect">
            <a:avLst/>
          </a:prstGeom>
        </p:spPr>
      </p:pic>
      <p:cxnSp>
        <p:nvCxnSpPr>
          <p:cNvPr id="134156" name="Straight Connector 134155">
            <a:extLst>
              <a:ext uri="{FF2B5EF4-FFF2-40B4-BE49-F238E27FC236}">
                <a16:creationId xmlns:a16="http://schemas.microsoft.com/office/drawing/2014/main" id="{853B328C-A402-44DE-AABB-9BFBB6617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8142"/>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134146" name="Title 1"/>
          <p:cNvSpPr>
            <a:spLocks noGrp="1"/>
          </p:cNvSpPr>
          <p:nvPr>
            <p:ph type="ctrTitle"/>
          </p:nvPr>
        </p:nvSpPr>
        <p:spPr>
          <a:xfrm>
            <a:off x="1451580" y="804520"/>
            <a:ext cx="3530157" cy="1049235"/>
          </a:xfrm>
        </p:spPr>
        <p:txBody>
          <a:bodyPr vert="horz" lIns="91440" tIns="45720" rIns="91440" bIns="45720" rtlCol="0" anchor="ctr">
            <a:normAutofit/>
          </a:bodyPr>
          <a:lstStyle/>
          <a:p>
            <a:pPr algn="ctr">
              <a:lnSpc>
                <a:spcPct val="90000"/>
              </a:lnSpc>
              <a:spcBef>
                <a:spcPct val="0"/>
              </a:spcBef>
            </a:pPr>
            <a:r>
              <a:rPr lang="en-US" sz="3200" b="0"/>
              <a:t>Aspergillosis</a:t>
            </a:r>
          </a:p>
        </p:txBody>
      </p:sp>
      <p:sp>
        <p:nvSpPr>
          <p:cNvPr id="134147" name="Content Placeholder 2"/>
          <p:cNvSpPr>
            <a:spLocks noGrp="1"/>
          </p:cNvSpPr>
          <p:nvPr>
            <p:ph type="body" sz="quarter" idx="14"/>
          </p:nvPr>
        </p:nvSpPr>
        <p:spPr>
          <a:xfrm>
            <a:off x="1451581" y="2015732"/>
            <a:ext cx="3526523" cy="3450613"/>
          </a:xfrm>
        </p:spPr>
        <p:txBody>
          <a:bodyPr vert="horz" lIns="91440" tIns="45720" rIns="91440" bIns="45720" rtlCol="0" anchor="t">
            <a:normAutofit/>
          </a:bodyPr>
          <a:lstStyle/>
          <a:p>
            <a:pPr indent="-228600">
              <a:lnSpc>
                <a:spcPct val="120000"/>
              </a:lnSpc>
              <a:buFont typeface="Arial" panose="020B0604020202020204" pitchFamily="34" charset="0"/>
              <a:buChar char="•"/>
            </a:pPr>
            <a:r>
              <a:rPr lang="en-US"/>
              <a:t>Etiological agent: Aspergillus fumigatus spores that grow on straw or damp feed</a:t>
            </a:r>
          </a:p>
          <a:p>
            <a:pPr indent="-228600">
              <a:lnSpc>
                <a:spcPct val="120000"/>
              </a:lnSpc>
              <a:buFont typeface="Arial" panose="020B0604020202020204" pitchFamily="34" charset="0"/>
              <a:buChar char="•"/>
            </a:pPr>
            <a:r>
              <a:rPr lang="en-US"/>
              <a:t>Signs: death- gasping, listlessness, dehydration</a:t>
            </a:r>
          </a:p>
          <a:p>
            <a:pPr indent="-228600">
              <a:lnSpc>
                <a:spcPct val="120000"/>
              </a:lnSpc>
              <a:buFont typeface="Arial" panose="020B0604020202020204" pitchFamily="34" charset="0"/>
              <a:buChar char="•"/>
            </a:pPr>
            <a:r>
              <a:rPr lang="en-US"/>
              <a:t>Prevention: avoid moldy straw and preventing feed from getting wet and moldy.</a:t>
            </a:r>
          </a:p>
        </p:txBody>
      </p:sp>
      <p:grpSp>
        <p:nvGrpSpPr>
          <p:cNvPr id="134158" name="Group 134157">
            <a:extLst>
              <a:ext uri="{FF2B5EF4-FFF2-40B4-BE49-F238E27FC236}">
                <a16:creationId xmlns:a16="http://schemas.microsoft.com/office/drawing/2014/main" id="{F6ECD7E6-4E68-4AA6-864A-6828B6EC19D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60131" y="482171"/>
            <a:ext cx="6091791" cy="5149101"/>
            <a:chOff x="5460131" y="482171"/>
            <a:chExt cx="6091791" cy="5149101"/>
          </a:xfrm>
        </p:grpSpPr>
        <p:sp>
          <p:nvSpPr>
            <p:cNvPr id="134159" name="Rectangle 134158">
              <a:extLst>
                <a:ext uri="{FF2B5EF4-FFF2-40B4-BE49-F238E27FC236}">
                  <a16:creationId xmlns:a16="http://schemas.microsoft.com/office/drawing/2014/main" id="{5015161F-D342-4A16-AA7A-F3ECC1284A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60131" y="482171"/>
              <a:ext cx="6091791" cy="5149101"/>
            </a:xfrm>
            <a:prstGeom prst="rect">
              <a:avLst/>
            </a:prstGeom>
            <a:blipFill dpi="0" rotWithShape="1">
              <a:blip r:embed="rId3">
                <a:alphaModFix amt="30000"/>
              </a:blip>
              <a:srcRect/>
              <a:tile tx="0" ty="0" sx="100000" sy="100000" flip="none" algn="ctr"/>
            </a:blip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extrusionH="76200" contourW="12700" prstMaterial="matte">
              <a:bevelT w="152400" h="50800" prst="softRound"/>
              <a:extrusionClr>
                <a:schemeClr val="tx2"/>
              </a:extrusionClr>
              <a:contourClr>
                <a:schemeClr val="bg2"/>
              </a:contourClr>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4160" name="Rectangle 134159">
              <a:extLst>
                <a:ext uri="{FF2B5EF4-FFF2-40B4-BE49-F238E27FC236}">
                  <a16:creationId xmlns:a16="http://schemas.microsoft.com/office/drawing/2014/main" id="{699EC793-B1FE-496C-A671-5F36632641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78956" y="812507"/>
              <a:ext cx="5461780" cy="4466452"/>
            </a:xfrm>
            <a:prstGeom prst="rect">
              <a:avLst/>
            </a:prstGeom>
            <a:gradFill>
              <a:gsLst>
                <a:gs pos="0">
                  <a:srgbClr val="DADADA"/>
                </a:gs>
                <a:gs pos="100000">
                  <a:srgbClr val="FFFFFE"/>
                </a:gs>
              </a:gsLst>
              <a:lin ang="16200000" scaled="0"/>
            </a:gradFill>
            <a:ln w="38100" cmpd="sng">
              <a:solidFill>
                <a:schemeClr val="tx2">
                  <a:lumMod val="25000"/>
                </a:schemeClr>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2" name="Picture 2">
            <a:extLst>
              <a:ext uri="{FF2B5EF4-FFF2-40B4-BE49-F238E27FC236}">
                <a16:creationId xmlns:a16="http://schemas.microsoft.com/office/drawing/2014/main" id="{2565620A-696A-4ADE-DAF5-6AD3F46A603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485" r="2980" b="-2"/>
          <a:stretch>
            <a:fillRect/>
          </a:stretch>
        </p:blipFill>
        <p:spPr>
          <a:xfrm>
            <a:off x="6093926" y="1116345"/>
            <a:ext cx="4821551" cy="3866172"/>
          </a:xfrm>
          <a:prstGeom prst="rect">
            <a:avLst/>
          </a:prstGeom>
          <a:noFill/>
        </p:spPr>
      </p:pic>
    </p:spTree>
    <p:extLst>
      <p:ext uri="{BB962C8B-B14F-4D97-AF65-F5344CB8AC3E}">
        <p14:creationId xmlns:p14="http://schemas.microsoft.com/office/powerpoint/2010/main" val="1805414523"/>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136200" name="Rectangle 136199">
            <a:extLst>
              <a:ext uri="{FF2B5EF4-FFF2-40B4-BE49-F238E27FC236}">
                <a16:creationId xmlns:a16="http://schemas.microsoft.com/office/drawing/2014/main" id="{130B326A-C054-4820-AFCA-FCB009ABC6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622291"/>
            <a:ext cx="12192000" cy="2505984"/>
          </a:xfrm>
          <a:prstGeom prst="rect">
            <a:avLst/>
          </a:prstGeom>
          <a:gradFill flip="none" rotWithShape="1">
            <a:gsLst>
              <a:gs pos="0">
                <a:schemeClr val="bg2">
                  <a:alpha val="0"/>
                </a:schemeClr>
              </a:gs>
              <a:gs pos="100000">
                <a:schemeClr val="bg2">
                  <a:alpha val="8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136202" name="Picture 136201">
            <a:extLst>
              <a:ext uri="{FF2B5EF4-FFF2-40B4-BE49-F238E27FC236}">
                <a16:creationId xmlns:a16="http://schemas.microsoft.com/office/drawing/2014/main" id="{E265DFC7-1B2A-4A32-9C43-C48EA6FF614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a:xfrm>
            <a:off x="0" y="6129338"/>
            <a:ext cx="12192000" cy="742950"/>
          </a:xfrm>
          <a:prstGeom prst="rect">
            <a:avLst/>
          </a:prstGeom>
        </p:spPr>
      </p:pic>
      <p:cxnSp>
        <p:nvCxnSpPr>
          <p:cNvPr id="136204" name="Straight Connector 136203">
            <a:extLst>
              <a:ext uri="{FF2B5EF4-FFF2-40B4-BE49-F238E27FC236}">
                <a16:creationId xmlns:a16="http://schemas.microsoft.com/office/drawing/2014/main" id="{853B328C-A402-44DE-AABB-9BFBB6617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8142"/>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136194" name="Title 1"/>
          <p:cNvSpPr>
            <a:spLocks noGrp="1"/>
          </p:cNvSpPr>
          <p:nvPr>
            <p:ph type="ctrTitle"/>
          </p:nvPr>
        </p:nvSpPr>
        <p:spPr>
          <a:xfrm>
            <a:off x="1451580" y="804520"/>
            <a:ext cx="3530157" cy="1049235"/>
          </a:xfrm>
        </p:spPr>
        <p:txBody>
          <a:bodyPr vert="horz" lIns="91440" tIns="45720" rIns="91440" bIns="45720" rtlCol="0" anchor="ctr">
            <a:normAutofit/>
          </a:bodyPr>
          <a:lstStyle/>
          <a:p>
            <a:pPr algn="ctr">
              <a:lnSpc>
                <a:spcPct val="90000"/>
              </a:lnSpc>
              <a:spcBef>
                <a:spcPct val="0"/>
              </a:spcBef>
            </a:pPr>
            <a:r>
              <a:rPr lang="en-US" sz="3200" b="0"/>
              <a:t>Toxins</a:t>
            </a:r>
          </a:p>
        </p:txBody>
      </p:sp>
      <p:sp>
        <p:nvSpPr>
          <p:cNvPr id="136195" name="Content Placeholder 2"/>
          <p:cNvSpPr>
            <a:spLocks noGrp="1"/>
          </p:cNvSpPr>
          <p:nvPr>
            <p:ph type="body" sz="quarter" idx="14"/>
          </p:nvPr>
        </p:nvSpPr>
        <p:spPr>
          <a:xfrm>
            <a:off x="1451581" y="2015732"/>
            <a:ext cx="3526523" cy="3450613"/>
          </a:xfrm>
        </p:spPr>
        <p:txBody>
          <a:bodyPr vert="horz" lIns="91440" tIns="45720" rIns="91440" bIns="45720" rtlCol="0" anchor="t">
            <a:normAutofit/>
          </a:bodyPr>
          <a:lstStyle/>
          <a:p>
            <a:pPr indent="-228600">
              <a:lnSpc>
                <a:spcPct val="120000"/>
              </a:lnSpc>
              <a:buFont typeface="Arial" panose="020B0604020202020204" pitchFamily="34" charset="0"/>
              <a:buChar char="•"/>
            </a:pPr>
            <a:r>
              <a:rPr lang="en-US"/>
              <a:t>Aflatoxin poisoning</a:t>
            </a:r>
          </a:p>
          <a:p>
            <a:pPr indent="-228600">
              <a:lnSpc>
                <a:spcPct val="120000"/>
              </a:lnSpc>
              <a:buFont typeface="Arial" panose="020B0604020202020204" pitchFamily="34" charset="0"/>
              <a:buChar char="•"/>
            </a:pPr>
            <a:r>
              <a:rPr lang="en-US"/>
              <a:t>Etiological agent- aspergillus flavus and aspergillus parasiticus</a:t>
            </a:r>
          </a:p>
          <a:p>
            <a:pPr indent="-228600">
              <a:lnSpc>
                <a:spcPct val="120000"/>
              </a:lnSpc>
              <a:buFont typeface="Arial" panose="020B0604020202020204" pitchFamily="34" charset="0"/>
              <a:buChar char="•"/>
            </a:pPr>
            <a:r>
              <a:rPr lang="en-US"/>
              <a:t>Molds that grow on cereal grains and oilseeds</a:t>
            </a:r>
          </a:p>
          <a:p>
            <a:pPr indent="-228600">
              <a:lnSpc>
                <a:spcPct val="120000"/>
              </a:lnSpc>
              <a:buFont typeface="Arial" panose="020B0604020202020204" pitchFamily="34" charset="0"/>
              <a:buChar char="•"/>
            </a:pPr>
            <a:endParaRPr lang="en-US"/>
          </a:p>
          <a:p>
            <a:pPr indent="-228600">
              <a:lnSpc>
                <a:spcPct val="120000"/>
              </a:lnSpc>
              <a:buFont typeface="Arial" panose="020B0604020202020204" pitchFamily="34" charset="0"/>
              <a:buChar char="•"/>
            </a:pPr>
            <a:endParaRPr lang="en-US"/>
          </a:p>
        </p:txBody>
      </p:sp>
      <p:grpSp>
        <p:nvGrpSpPr>
          <p:cNvPr id="136206" name="Group 136205">
            <a:extLst>
              <a:ext uri="{FF2B5EF4-FFF2-40B4-BE49-F238E27FC236}">
                <a16:creationId xmlns:a16="http://schemas.microsoft.com/office/drawing/2014/main" id="{F6ECD7E6-4E68-4AA6-864A-6828B6EC19D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60131" y="482171"/>
            <a:ext cx="6091791" cy="5149101"/>
            <a:chOff x="5460131" y="482171"/>
            <a:chExt cx="6091791" cy="5149101"/>
          </a:xfrm>
        </p:grpSpPr>
        <p:sp>
          <p:nvSpPr>
            <p:cNvPr id="136207" name="Rectangle 136206">
              <a:extLst>
                <a:ext uri="{FF2B5EF4-FFF2-40B4-BE49-F238E27FC236}">
                  <a16:creationId xmlns:a16="http://schemas.microsoft.com/office/drawing/2014/main" id="{5015161F-D342-4A16-AA7A-F3ECC1284A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60131" y="482171"/>
              <a:ext cx="6091791" cy="5149101"/>
            </a:xfrm>
            <a:prstGeom prst="rect">
              <a:avLst/>
            </a:prstGeom>
            <a:blipFill dpi="0" rotWithShape="1">
              <a:blip r:embed="rId3">
                <a:alphaModFix amt="30000"/>
              </a:blip>
              <a:srcRect/>
              <a:tile tx="0" ty="0" sx="100000" sy="100000" flip="none" algn="ctr"/>
            </a:blip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extrusionH="76200" contourW="12700" prstMaterial="matte">
              <a:bevelT w="152400" h="50800" prst="softRound"/>
              <a:extrusionClr>
                <a:schemeClr val="tx2"/>
              </a:extrusionClr>
              <a:contourClr>
                <a:schemeClr val="bg2"/>
              </a:contourClr>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6208" name="Rectangle 136207">
              <a:extLst>
                <a:ext uri="{FF2B5EF4-FFF2-40B4-BE49-F238E27FC236}">
                  <a16:creationId xmlns:a16="http://schemas.microsoft.com/office/drawing/2014/main" id="{699EC793-B1FE-496C-A671-5F36632641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78956" y="812507"/>
              <a:ext cx="5461780" cy="4466452"/>
            </a:xfrm>
            <a:prstGeom prst="rect">
              <a:avLst/>
            </a:prstGeom>
            <a:gradFill>
              <a:gsLst>
                <a:gs pos="0">
                  <a:srgbClr val="DADADA"/>
                </a:gs>
                <a:gs pos="100000">
                  <a:srgbClr val="FFFFFE"/>
                </a:gs>
              </a:gsLst>
              <a:lin ang="16200000" scaled="0"/>
            </a:gradFill>
            <a:ln w="38100" cmpd="sng">
              <a:solidFill>
                <a:schemeClr val="tx2">
                  <a:lumMod val="25000"/>
                </a:schemeClr>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2" name="Picture 2">
            <a:extLst>
              <a:ext uri="{FF2B5EF4-FFF2-40B4-BE49-F238E27FC236}">
                <a16:creationId xmlns:a16="http://schemas.microsoft.com/office/drawing/2014/main" id="{8B71F121-D5CD-98E0-9A16-6CA4209682D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745" r="13319" b="-3"/>
          <a:stretch>
            <a:fillRect/>
          </a:stretch>
        </p:blipFill>
        <p:spPr>
          <a:xfrm>
            <a:off x="6093926" y="1116345"/>
            <a:ext cx="4821551" cy="3866172"/>
          </a:xfrm>
          <a:prstGeom prst="rect">
            <a:avLst/>
          </a:prstGeom>
          <a:noFill/>
        </p:spPr>
      </p:pic>
    </p:spTree>
    <p:extLst>
      <p:ext uri="{BB962C8B-B14F-4D97-AF65-F5344CB8AC3E}">
        <p14:creationId xmlns:p14="http://schemas.microsoft.com/office/powerpoint/2010/main" val="150200891"/>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290F31C6-2E66-43D1-BE93-3B92820344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622291"/>
            <a:ext cx="12192000" cy="2505984"/>
          </a:xfrm>
          <a:prstGeom prst="rect">
            <a:avLst/>
          </a:prstGeom>
          <a:gradFill flip="none" rotWithShape="1">
            <a:gsLst>
              <a:gs pos="0">
                <a:schemeClr val="bg2">
                  <a:alpha val="0"/>
                </a:schemeClr>
              </a:gs>
              <a:gs pos="100000">
                <a:schemeClr val="bg2">
                  <a:alpha val="8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28" name="Picture 27">
            <a:extLst>
              <a:ext uri="{FF2B5EF4-FFF2-40B4-BE49-F238E27FC236}">
                <a16:creationId xmlns:a16="http://schemas.microsoft.com/office/drawing/2014/main" id="{25DB1DC3-6110-432F-AC60-5131B96E09A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a:xfrm>
            <a:off x="0" y="6129338"/>
            <a:ext cx="12192000" cy="742950"/>
          </a:xfrm>
          <a:prstGeom prst="rect">
            <a:avLst/>
          </a:prstGeom>
        </p:spPr>
      </p:pic>
      <p:cxnSp>
        <p:nvCxnSpPr>
          <p:cNvPr id="29" name="Straight Connector 28">
            <a:extLst>
              <a:ext uri="{FF2B5EF4-FFF2-40B4-BE49-F238E27FC236}">
                <a16:creationId xmlns:a16="http://schemas.microsoft.com/office/drawing/2014/main" id="{A50E5C8A-0E82-4F34-9086-5081984C20E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8142"/>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EB28B33E-3108-C6C1-05F4-8464E9D6CB9D}"/>
              </a:ext>
            </a:extLst>
          </p:cNvPr>
          <p:cNvSpPr>
            <a:spLocks noGrp="1"/>
          </p:cNvSpPr>
          <p:nvPr>
            <p:ph type="title"/>
          </p:nvPr>
        </p:nvSpPr>
        <p:spPr>
          <a:xfrm>
            <a:off x="1451580" y="804520"/>
            <a:ext cx="5550355" cy="1049235"/>
          </a:xfrm>
        </p:spPr>
        <p:txBody>
          <a:bodyPr vert="horz" lIns="91440" tIns="45720" rIns="91440" bIns="45720" rtlCol="0" anchor="ctr">
            <a:normAutofit/>
          </a:bodyPr>
          <a:lstStyle/>
          <a:p>
            <a:pPr algn="ctr"/>
            <a:r>
              <a:rPr lang="en-US" sz="3200" b="0">
                <a:solidFill>
                  <a:schemeClr val="accent1"/>
                </a:solidFill>
              </a:rPr>
              <a:t>Duck Diseases</a:t>
            </a:r>
          </a:p>
        </p:txBody>
      </p:sp>
      <p:sp>
        <p:nvSpPr>
          <p:cNvPr id="4" name="Content Placeholder 3">
            <a:extLst>
              <a:ext uri="{FF2B5EF4-FFF2-40B4-BE49-F238E27FC236}">
                <a16:creationId xmlns:a16="http://schemas.microsoft.com/office/drawing/2014/main" id="{0178C1A2-EADD-90B4-3DB9-8A5356FEA3CC}"/>
              </a:ext>
            </a:extLst>
          </p:cNvPr>
          <p:cNvSpPr>
            <a:spLocks noGrp="1"/>
          </p:cNvSpPr>
          <p:nvPr>
            <p:ph idx="21"/>
          </p:nvPr>
        </p:nvSpPr>
        <p:spPr>
          <a:xfrm>
            <a:off x="1451580" y="2015732"/>
            <a:ext cx="5550355" cy="3450613"/>
          </a:xfrm>
        </p:spPr>
        <p:txBody>
          <a:bodyPr vert="horz" lIns="91440" tIns="45720" rIns="91440" bIns="45720" rtlCol="0" anchor="t">
            <a:normAutofit/>
          </a:bodyPr>
          <a:lstStyle/>
          <a:p>
            <a:r>
              <a:rPr lang="en-US" dirty="0"/>
              <a:t>Toxins</a:t>
            </a:r>
          </a:p>
          <a:p>
            <a:pPr lvl="1"/>
            <a:r>
              <a:rPr lang="en-US" dirty="0"/>
              <a:t>Aflatoxin- mold</a:t>
            </a:r>
          </a:p>
          <a:p>
            <a:pPr lvl="1"/>
            <a:r>
              <a:rPr lang="en-US" dirty="0"/>
              <a:t>Botulism-stagnant pools</a:t>
            </a:r>
          </a:p>
          <a:p>
            <a:pPr lvl="1"/>
            <a:r>
              <a:rPr lang="en-US" dirty="0"/>
              <a:t>Castor bean poisoning</a:t>
            </a:r>
          </a:p>
          <a:p>
            <a:pPr lvl="1"/>
            <a:r>
              <a:rPr lang="en-US" dirty="0"/>
              <a:t>Insecticides rodenticides</a:t>
            </a:r>
          </a:p>
        </p:txBody>
      </p:sp>
      <p:grpSp>
        <p:nvGrpSpPr>
          <p:cNvPr id="30" name="Group 29">
            <a:extLst>
              <a:ext uri="{FF2B5EF4-FFF2-40B4-BE49-F238E27FC236}">
                <a16:creationId xmlns:a16="http://schemas.microsoft.com/office/drawing/2014/main" id="{FAFF86CF-19EF-4C41-A233-65C86F18F3F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477388" y="482171"/>
            <a:ext cx="4074533" cy="5149101"/>
            <a:chOff x="7477388" y="482171"/>
            <a:chExt cx="4074533" cy="5149101"/>
          </a:xfrm>
        </p:grpSpPr>
        <p:sp>
          <p:nvSpPr>
            <p:cNvPr id="31" name="Rectangle 30">
              <a:extLst>
                <a:ext uri="{FF2B5EF4-FFF2-40B4-BE49-F238E27FC236}">
                  <a16:creationId xmlns:a16="http://schemas.microsoft.com/office/drawing/2014/main" id="{28E35A49-0DFA-4196-9078-0E4BA36B6D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77388" y="482171"/>
              <a:ext cx="4074533" cy="5149101"/>
            </a:xfrm>
            <a:prstGeom prst="rect">
              <a:avLst/>
            </a:prstGeom>
            <a:blipFill dpi="0" rotWithShape="1">
              <a:blip r:embed="rId3">
                <a:alphaModFix amt="30000"/>
              </a:blip>
              <a:srcRect/>
              <a:tile tx="0" ty="0" sx="100000" sy="100000" flip="none" algn="ctr"/>
            </a:blip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extrusionH="76200" contourW="12700" prstMaterial="matte">
              <a:bevelT w="152400" h="50800" prst="softRound"/>
              <a:extrusionClr>
                <a:schemeClr val="tx2"/>
              </a:extrusionClr>
              <a:contourClr>
                <a:schemeClr val="bg2"/>
              </a:contourClr>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2F874E7E-962C-4172-BB41-D1A5E8B096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90447" y="812507"/>
              <a:ext cx="3450289" cy="4466452"/>
            </a:xfrm>
            <a:prstGeom prst="rect">
              <a:avLst/>
            </a:prstGeom>
            <a:gradFill>
              <a:gsLst>
                <a:gs pos="0">
                  <a:srgbClr val="DADADA"/>
                </a:gs>
                <a:gs pos="100000">
                  <a:srgbClr val="FFFFFE"/>
                </a:gs>
              </a:gsLst>
              <a:lin ang="16200000" scaled="0"/>
            </a:gradFill>
            <a:ln w="38100" cmpd="sng">
              <a:solidFill>
                <a:schemeClr val="tx2">
                  <a:lumMod val="25000"/>
                </a:schemeClr>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12" name="Picture 11" descr="A pile of corn kernels&#10;&#10;Description automatically generated">
            <a:extLst>
              <a:ext uri="{FF2B5EF4-FFF2-40B4-BE49-F238E27FC236}">
                <a16:creationId xmlns:a16="http://schemas.microsoft.com/office/drawing/2014/main" id="{0C6FC5F8-8A2A-EB7D-BAFA-7B8CA5CB3DF4}"/>
              </a:ext>
            </a:extLst>
          </p:cNvPr>
          <p:cNvPicPr>
            <a:picLocks noChangeAspect="1"/>
          </p:cNvPicPr>
          <p:nvPr/>
        </p:nvPicPr>
        <p:blipFill>
          <a:blip r:embed="rId4"/>
          <a:srcRect t="1015" r="3" b="10827"/>
          <a:stretch>
            <a:fillRect/>
          </a:stretch>
        </p:blipFill>
        <p:spPr>
          <a:xfrm>
            <a:off x="8116373" y="1116344"/>
            <a:ext cx="2799103" cy="1850789"/>
          </a:xfrm>
          <a:prstGeom prst="rect">
            <a:avLst/>
          </a:prstGeom>
        </p:spPr>
      </p:pic>
      <p:pic>
        <p:nvPicPr>
          <p:cNvPr id="10" name="Content Placeholder 9" descr="A duck flying in the air&#10;&#10;Description automatically generated">
            <a:extLst>
              <a:ext uri="{FF2B5EF4-FFF2-40B4-BE49-F238E27FC236}">
                <a16:creationId xmlns:a16="http://schemas.microsoft.com/office/drawing/2014/main" id="{1B3125FC-7DDE-73E5-FE9F-115DCF56E77C}"/>
              </a:ext>
            </a:extLst>
          </p:cNvPr>
          <p:cNvPicPr>
            <a:picLocks noGrp="1" noChangeAspect="1"/>
          </p:cNvPicPr>
          <p:nvPr>
            <p:ph idx="1"/>
          </p:nvPr>
        </p:nvPicPr>
        <p:blipFill>
          <a:blip r:embed="rId5"/>
          <a:srcRect r="6609" b="-1"/>
          <a:stretch>
            <a:fillRect/>
          </a:stretch>
        </p:blipFill>
        <p:spPr>
          <a:xfrm>
            <a:off x="8116373" y="3131726"/>
            <a:ext cx="2799103" cy="1850790"/>
          </a:xfrm>
          <a:prstGeom prst="rect">
            <a:avLst/>
          </a:prstGeom>
        </p:spPr>
      </p:pic>
    </p:spTree>
    <p:extLst>
      <p:ext uri="{BB962C8B-B14F-4D97-AF65-F5344CB8AC3E}">
        <p14:creationId xmlns:p14="http://schemas.microsoft.com/office/powerpoint/2010/main" val="547912064"/>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125959" name="Rectangle 125958">
            <a:extLst>
              <a:ext uri="{FF2B5EF4-FFF2-40B4-BE49-F238E27FC236}">
                <a16:creationId xmlns:a16="http://schemas.microsoft.com/office/drawing/2014/main" id="{54F891EB-ED45-44C3-95D6-FFB2EC07FA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961" name="Rectangle 125960">
            <a:extLst>
              <a:ext uri="{FF2B5EF4-FFF2-40B4-BE49-F238E27FC236}">
                <a16:creationId xmlns:a16="http://schemas.microsoft.com/office/drawing/2014/main" id="{2EA385B8-7C85-4CE0-AE3A-00EB627B34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25954" name="Title 1"/>
          <p:cNvSpPr>
            <a:spLocks noGrp="1"/>
          </p:cNvSpPr>
          <p:nvPr>
            <p:ph type="title"/>
          </p:nvPr>
        </p:nvSpPr>
        <p:spPr>
          <a:xfrm>
            <a:off x="893523" y="804519"/>
            <a:ext cx="3160501" cy="4431360"/>
          </a:xfrm>
        </p:spPr>
        <p:txBody>
          <a:bodyPr anchor="ctr">
            <a:normAutofit/>
          </a:bodyPr>
          <a:lstStyle/>
          <a:p>
            <a:pPr eaLnBrk="1" hangingPunct="1"/>
            <a:r>
              <a:rPr lang="en-US">
                <a:latin typeface="Calibri" charset="0"/>
              </a:rPr>
              <a:t>Diseases of Ducks</a:t>
            </a:r>
          </a:p>
        </p:txBody>
      </p:sp>
      <p:cxnSp>
        <p:nvCxnSpPr>
          <p:cNvPr id="125963" name="Straight Connector 125962">
            <a:extLst>
              <a:ext uri="{FF2B5EF4-FFF2-40B4-BE49-F238E27FC236}">
                <a16:creationId xmlns:a16="http://schemas.microsoft.com/office/drawing/2014/main" id="{19AF263B-E208-40DF-A182-5193478DCFA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345156" y="962799"/>
            <a:ext cx="0" cy="411480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4637863" y="804520"/>
            <a:ext cx="6102559" cy="4431359"/>
          </a:xfrm>
        </p:spPr>
        <p:txBody>
          <a:bodyPr rtlCol="0" anchor="ctr">
            <a:normAutofit/>
          </a:bodyPr>
          <a:lstStyle/>
          <a:p>
            <a:pPr>
              <a:defRPr/>
            </a:pPr>
            <a:r>
              <a:rPr lang="en-US" dirty="0">
                <a:ea typeface="+mn-ea"/>
              </a:rPr>
              <a:t>Duck Virus Hepatitis</a:t>
            </a:r>
          </a:p>
          <a:p>
            <a:pPr>
              <a:defRPr/>
            </a:pPr>
            <a:r>
              <a:rPr lang="en-US" dirty="0">
                <a:ea typeface="+mn-ea"/>
              </a:rPr>
              <a:t>Etiological agent:</a:t>
            </a:r>
          </a:p>
          <a:p>
            <a:pPr>
              <a:defRPr/>
            </a:pPr>
            <a:r>
              <a:rPr lang="en-US" dirty="0" err="1">
                <a:ea typeface="+mn-ea"/>
              </a:rPr>
              <a:t>Zoonotic</a:t>
            </a:r>
            <a:r>
              <a:rPr lang="en-US" dirty="0">
                <a:ea typeface="+mn-ea"/>
              </a:rPr>
              <a:t>: NO</a:t>
            </a:r>
          </a:p>
          <a:p>
            <a:pPr>
              <a:defRPr/>
            </a:pPr>
            <a:r>
              <a:rPr lang="en-US" dirty="0">
                <a:ea typeface="+mn-ea"/>
              </a:rPr>
              <a:t>Age 1-28 days of age</a:t>
            </a:r>
          </a:p>
          <a:p>
            <a:pPr>
              <a:defRPr/>
            </a:pPr>
            <a:r>
              <a:rPr lang="en-US" dirty="0">
                <a:ea typeface="+mn-ea"/>
              </a:rPr>
              <a:t>Prevention: vaccination of breeding ducks</a:t>
            </a:r>
          </a:p>
          <a:p>
            <a:pPr>
              <a:defRPr/>
            </a:pPr>
            <a:r>
              <a:rPr lang="en-US" dirty="0">
                <a:ea typeface="+mn-ea"/>
              </a:rPr>
              <a:t>Signs- 90% mortality</a:t>
            </a:r>
          </a:p>
          <a:p>
            <a:pPr lvl="1">
              <a:buFont typeface="Arial" pitchFamily="34" charset="0"/>
              <a:buChar char="–"/>
              <a:defRPr/>
            </a:pPr>
            <a:r>
              <a:rPr lang="en-US" dirty="0">
                <a:ea typeface="+mn-ea"/>
              </a:rPr>
              <a:t>Spasmodic contractions of legs and die within an hour in a typical arched-backward position.</a:t>
            </a:r>
          </a:p>
          <a:p>
            <a:pPr lvl="1">
              <a:buFont typeface="Arial" pitchFamily="34" charset="0"/>
              <a:buChar char="–"/>
              <a:defRPr/>
            </a:pPr>
            <a:r>
              <a:rPr lang="en-US" dirty="0">
                <a:ea typeface="+mn-ea"/>
              </a:rPr>
              <a:t>Liver enlarged</a:t>
            </a:r>
          </a:p>
          <a:p>
            <a:pPr lvl="1">
              <a:buFont typeface="Arial" pitchFamily="34" charset="0"/>
              <a:buChar char="–"/>
              <a:defRPr/>
            </a:pPr>
            <a:endParaRPr lang="en-US" dirty="0">
              <a:ea typeface="+mn-ea"/>
            </a:endParaRPr>
          </a:p>
        </p:txBody>
      </p:sp>
      <p:pic>
        <p:nvPicPr>
          <p:cNvPr id="125965" name="Picture 125964">
            <a:extLst>
              <a:ext uri="{FF2B5EF4-FFF2-40B4-BE49-F238E27FC236}">
                <a16:creationId xmlns:a16="http://schemas.microsoft.com/office/drawing/2014/main" id="{7557D95A-0A72-41F9-844C-544C199B450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a:xfrm>
            <a:off x="0" y="6129338"/>
            <a:ext cx="12192000" cy="742950"/>
          </a:xfrm>
          <a:prstGeom prst="rect">
            <a:avLst/>
          </a:prstGeom>
        </p:spPr>
      </p:pic>
    </p:spTree>
    <p:extLst>
      <p:ext uri="{BB962C8B-B14F-4D97-AF65-F5344CB8AC3E}">
        <p14:creationId xmlns:p14="http://schemas.microsoft.com/office/powerpoint/2010/main" val="2967393981"/>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138248" name="Rectangle 138247">
            <a:extLst>
              <a:ext uri="{FF2B5EF4-FFF2-40B4-BE49-F238E27FC236}">
                <a16:creationId xmlns:a16="http://schemas.microsoft.com/office/drawing/2014/main" id="{54F891EB-ED45-44C3-95D6-FFB2EC07FA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250" name="Rectangle 138249">
            <a:extLst>
              <a:ext uri="{FF2B5EF4-FFF2-40B4-BE49-F238E27FC236}">
                <a16:creationId xmlns:a16="http://schemas.microsoft.com/office/drawing/2014/main" id="{2EA385B8-7C85-4CE0-AE3A-00EB627B34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38242" name="Title 1"/>
          <p:cNvSpPr>
            <a:spLocks noGrp="1"/>
          </p:cNvSpPr>
          <p:nvPr>
            <p:ph type="title"/>
          </p:nvPr>
        </p:nvSpPr>
        <p:spPr>
          <a:xfrm>
            <a:off x="893523" y="804519"/>
            <a:ext cx="3160501" cy="4431360"/>
          </a:xfrm>
        </p:spPr>
        <p:txBody>
          <a:bodyPr anchor="ctr">
            <a:normAutofit/>
          </a:bodyPr>
          <a:lstStyle/>
          <a:p>
            <a:pPr eaLnBrk="1" hangingPunct="1"/>
            <a:r>
              <a:rPr lang="en-US">
                <a:latin typeface="Calibri" charset="0"/>
              </a:rPr>
              <a:t>Botulism 	</a:t>
            </a:r>
          </a:p>
        </p:txBody>
      </p:sp>
      <p:cxnSp>
        <p:nvCxnSpPr>
          <p:cNvPr id="138252" name="Straight Connector 138251">
            <a:extLst>
              <a:ext uri="{FF2B5EF4-FFF2-40B4-BE49-F238E27FC236}">
                <a16:creationId xmlns:a16="http://schemas.microsoft.com/office/drawing/2014/main" id="{19AF263B-E208-40DF-A182-5193478DCFA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345156" y="962799"/>
            <a:ext cx="0" cy="411480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38243" name="Content Placeholder 2"/>
          <p:cNvSpPr>
            <a:spLocks noGrp="1"/>
          </p:cNvSpPr>
          <p:nvPr>
            <p:ph idx="1"/>
          </p:nvPr>
        </p:nvSpPr>
        <p:spPr>
          <a:xfrm>
            <a:off x="4637863" y="804520"/>
            <a:ext cx="6102559" cy="4431359"/>
          </a:xfrm>
        </p:spPr>
        <p:txBody>
          <a:bodyPr anchor="ctr">
            <a:normAutofit/>
          </a:bodyPr>
          <a:lstStyle/>
          <a:p>
            <a:pPr eaLnBrk="1" hangingPunct="1"/>
            <a:r>
              <a:rPr lang="en-US">
                <a:latin typeface="Calibri" charset="0"/>
              </a:rPr>
              <a:t>Etiological agent: Clostridium botulinum</a:t>
            </a:r>
          </a:p>
          <a:p>
            <a:pPr eaLnBrk="1" hangingPunct="1"/>
            <a:r>
              <a:rPr lang="en-US">
                <a:latin typeface="Calibri" charset="0"/>
              </a:rPr>
              <a:t>Signs progressive flaccid (limp) paralysis of the neck, legs and winds</a:t>
            </a:r>
          </a:p>
          <a:p>
            <a:pPr eaLnBrk="1" hangingPunct="1"/>
            <a:r>
              <a:rPr lang="en-US">
                <a:latin typeface="Calibri" charset="0"/>
              </a:rPr>
              <a:t>Death</a:t>
            </a:r>
          </a:p>
          <a:p>
            <a:pPr eaLnBrk="1" hangingPunct="1"/>
            <a:r>
              <a:rPr lang="en-US">
                <a:latin typeface="Calibri" charset="0"/>
              </a:rPr>
              <a:t>Prevention: no stagnant waters</a:t>
            </a:r>
          </a:p>
        </p:txBody>
      </p:sp>
      <p:pic>
        <p:nvPicPr>
          <p:cNvPr id="138254" name="Picture 138253">
            <a:extLst>
              <a:ext uri="{FF2B5EF4-FFF2-40B4-BE49-F238E27FC236}">
                <a16:creationId xmlns:a16="http://schemas.microsoft.com/office/drawing/2014/main" id="{7557D95A-0A72-41F9-844C-544C199B450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a:xfrm>
            <a:off x="0" y="6129338"/>
            <a:ext cx="12192000" cy="742950"/>
          </a:xfrm>
          <a:prstGeom prst="rect">
            <a:avLst/>
          </a:prstGeom>
        </p:spPr>
      </p:pic>
    </p:spTree>
    <p:extLst>
      <p:ext uri="{BB962C8B-B14F-4D97-AF65-F5344CB8AC3E}">
        <p14:creationId xmlns:p14="http://schemas.microsoft.com/office/powerpoint/2010/main" val="32642862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609600" y="2438400"/>
            <a:ext cx="10972800" cy="1828800"/>
          </a:xfrm>
          <a:prstGeom prst="rect">
            <a:avLst/>
          </a:prstGeom>
          <a:noFill/>
          <a:ln/>
        </p:spPr>
        <p:txBody>
          <a:bodyPr wrap="square" rtlCol="0" anchor="ctr"/>
          <a:lstStyle/>
          <a:p>
            <a:pPr algn="ctr"/>
            <a:r>
              <a:rPr lang="en-US" sz="5867" b="1" dirty="0">
                <a:solidFill>
                  <a:srgbClr val="FFFFFF"/>
                </a:solidFill>
              </a:rPr>
              <a:t>Methods for Starting a Poultry Operation</a:t>
            </a:r>
            <a:endParaRPr lang="en-US" sz="5867" dirty="0"/>
          </a:p>
        </p:txBody>
      </p:sp>
      <p:sp>
        <p:nvSpPr>
          <p:cNvPr id="3" name="Text 1"/>
          <p:cNvSpPr/>
          <p:nvPr/>
        </p:nvSpPr>
        <p:spPr>
          <a:xfrm>
            <a:off x="609600" y="4389120"/>
            <a:ext cx="10972800" cy="609600"/>
          </a:xfrm>
          <a:prstGeom prst="rect">
            <a:avLst/>
          </a:prstGeom>
          <a:noFill/>
          <a:ln/>
        </p:spPr>
        <p:txBody>
          <a:bodyPr wrap="square" rtlCol="0" anchor="ctr"/>
          <a:lstStyle/>
          <a:p>
            <a:pPr algn="ctr"/>
            <a:r>
              <a:rPr lang="en-US" sz="2667" i="1" dirty="0">
                <a:solidFill>
                  <a:srgbClr val="97BC62"/>
                </a:solidFill>
              </a:rPr>
              <a:t>Practical Options for Establishing Your Flock</a:t>
            </a:r>
            <a:endParaRPr lang="en-US" sz="2667"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 0"/>
          <p:cNvSpPr/>
          <p:nvPr/>
        </p:nvSpPr>
        <p:spPr>
          <a:xfrm>
            <a:off x="3045368" y="2043663"/>
            <a:ext cx="6105194" cy="2031055"/>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5200" b="1" kern="1200">
                <a:solidFill>
                  <a:schemeClr val="tx2"/>
                </a:solidFill>
                <a:latin typeface="+mj-lt"/>
                <a:ea typeface="+mj-ea"/>
                <a:cs typeface="+mj-cs"/>
              </a:rPr>
              <a:t>Common Chicken Breeds in Ghana</a:t>
            </a:r>
            <a:endParaRPr lang="en-US" sz="5200" kern="1200">
              <a:solidFill>
                <a:schemeClr val="tx2"/>
              </a:solidFill>
              <a:latin typeface="+mj-lt"/>
              <a:ea typeface="+mj-ea"/>
              <a:cs typeface="+mj-cs"/>
            </a:endParaRPr>
          </a:p>
        </p:txBody>
      </p:sp>
      <p:sp>
        <p:nvSpPr>
          <p:cNvPr id="3" name="Text 1"/>
          <p:cNvSpPr/>
          <p:nvPr/>
        </p:nvSpPr>
        <p:spPr>
          <a:xfrm>
            <a:off x="609600" y="4632960"/>
            <a:ext cx="10972800" cy="731520"/>
          </a:xfrm>
          <a:prstGeom prst="rect">
            <a:avLst/>
          </a:prstGeom>
          <a:noFill/>
          <a:ln/>
        </p:spPr>
        <p:txBody>
          <a:bodyPr wrap="square" rtlCol="0" anchor="ctr"/>
          <a:lstStyle/>
          <a:p>
            <a:pPr algn="ctr" defTabSz="1219170">
              <a:spcAft>
                <a:spcPts val="600"/>
              </a:spcAft>
            </a:pPr>
            <a:r>
              <a:rPr lang="en-US" sz="2667">
                <a:solidFill>
                  <a:srgbClr val="FFFFFF"/>
                </a:solidFill>
                <a:latin typeface="Calibri" panose="020F0502020204030204"/>
              </a:rPr>
              <a:t>Layer, Broiler, Dual-Purpose &amp; Indigenous Breeds</a:t>
            </a:r>
            <a:endParaRPr lang="en-US" sz="2667">
              <a:solidFill>
                <a:prstClr val="black"/>
              </a:solidFill>
              <a:latin typeface="Calibri" panose="020F0502020204030204"/>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609600" y="487680"/>
            <a:ext cx="10972800" cy="731520"/>
          </a:xfrm>
          <a:prstGeom prst="rect">
            <a:avLst/>
          </a:prstGeom>
          <a:noFill/>
          <a:ln/>
        </p:spPr>
        <p:txBody>
          <a:bodyPr wrap="square" rtlCol="0" anchor="ctr"/>
          <a:lstStyle/>
          <a:p>
            <a:r>
              <a:rPr lang="en-US" sz="5333" b="1" dirty="0">
                <a:solidFill>
                  <a:schemeClr val="accent1"/>
                </a:solidFill>
              </a:rPr>
              <a:t>Starting Methods Overview</a:t>
            </a:r>
            <a:endParaRPr lang="en-US" sz="5333" dirty="0">
              <a:solidFill>
                <a:schemeClr val="accent1"/>
              </a:solidFill>
            </a:endParaRPr>
          </a:p>
        </p:txBody>
      </p:sp>
      <p:sp>
        <p:nvSpPr>
          <p:cNvPr id="3" name="Shape 1"/>
          <p:cNvSpPr/>
          <p:nvPr/>
        </p:nvSpPr>
        <p:spPr>
          <a:xfrm>
            <a:off x="975360" y="2438400"/>
            <a:ext cx="1584960" cy="1584960"/>
          </a:xfrm>
          <a:prstGeom prst="ellipse">
            <a:avLst/>
          </a:prstGeom>
          <a:solidFill>
            <a:srgbClr val="2C5F2D"/>
          </a:solidFill>
          <a:ln/>
        </p:spPr>
        <p:txBody>
          <a:bodyPr/>
          <a:lstStyle/>
          <a:p>
            <a:endParaRPr lang="en-US" sz="2400"/>
          </a:p>
        </p:txBody>
      </p:sp>
      <p:sp>
        <p:nvSpPr>
          <p:cNvPr id="4" name="Text 2"/>
          <p:cNvSpPr/>
          <p:nvPr/>
        </p:nvSpPr>
        <p:spPr>
          <a:xfrm>
            <a:off x="975360" y="2682240"/>
            <a:ext cx="1584960" cy="609600"/>
          </a:xfrm>
          <a:prstGeom prst="rect">
            <a:avLst/>
          </a:prstGeom>
          <a:noFill/>
          <a:ln/>
        </p:spPr>
        <p:txBody>
          <a:bodyPr wrap="square" rtlCol="0" anchor="ctr"/>
          <a:lstStyle/>
          <a:p>
            <a:pPr algn="ctr"/>
            <a:r>
              <a:rPr lang="en-US" sz="4800" dirty="0">
                <a:solidFill>
                  <a:srgbClr val="FFFFFF"/>
                </a:solidFill>
              </a:rPr>
              <a:t>🐣</a:t>
            </a:r>
            <a:endParaRPr lang="en-US" sz="4800" dirty="0"/>
          </a:p>
        </p:txBody>
      </p:sp>
      <p:sp>
        <p:nvSpPr>
          <p:cNvPr id="5" name="Text 3"/>
          <p:cNvSpPr/>
          <p:nvPr/>
        </p:nvSpPr>
        <p:spPr>
          <a:xfrm>
            <a:off x="731520" y="4267200"/>
            <a:ext cx="2072640" cy="975360"/>
          </a:xfrm>
          <a:prstGeom prst="rect">
            <a:avLst/>
          </a:prstGeom>
          <a:noFill/>
          <a:ln/>
        </p:spPr>
        <p:txBody>
          <a:bodyPr wrap="square" rtlCol="0" anchor="t"/>
          <a:lstStyle/>
          <a:p>
            <a:pPr algn="ctr"/>
            <a:r>
              <a:rPr lang="en-US" sz="1733" b="1" dirty="0">
                <a:solidFill>
                  <a:schemeClr val="accent1"/>
                </a:solidFill>
              </a:rPr>
              <a:t>Day-Old</a:t>
            </a:r>
            <a:endParaRPr lang="en-US" sz="1733" dirty="0">
              <a:solidFill>
                <a:schemeClr val="accent1"/>
              </a:solidFill>
            </a:endParaRPr>
          </a:p>
          <a:p>
            <a:pPr algn="ctr"/>
            <a:r>
              <a:rPr lang="en-US" sz="1733" b="1" dirty="0">
                <a:solidFill>
                  <a:srgbClr val="1E3A20"/>
                </a:solidFill>
              </a:rPr>
              <a:t>Chicks</a:t>
            </a:r>
            <a:endParaRPr lang="en-US" sz="1733" dirty="0"/>
          </a:p>
        </p:txBody>
      </p:sp>
      <p:sp>
        <p:nvSpPr>
          <p:cNvPr id="6" name="Shape 4"/>
          <p:cNvSpPr/>
          <p:nvPr/>
        </p:nvSpPr>
        <p:spPr>
          <a:xfrm>
            <a:off x="3048000" y="2438400"/>
            <a:ext cx="1584960" cy="1584960"/>
          </a:xfrm>
          <a:prstGeom prst="ellipse">
            <a:avLst/>
          </a:prstGeom>
          <a:solidFill>
            <a:srgbClr val="2C5F2D"/>
          </a:solidFill>
          <a:ln/>
        </p:spPr>
        <p:txBody>
          <a:bodyPr/>
          <a:lstStyle/>
          <a:p>
            <a:endParaRPr lang="en-US" sz="2400"/>
          </a:p>
        </p:txBody>
      </p:sp>
      <p:sp>
        <p:nvSpPr>
          <p:cNvPr id="7" name="Text 5"/>
          <p:cNvSpPr/>
          <p:nvPr/>
        </p:nvSpPr>
        <p:spPr>
          <a:xfrm>
            <a:off x="3048000" y="2682240"/>
            <a:ext cx="1584960" cy="609600"/>
          </a:xfrm>
          <a:prstGeom prst="rect">
            <a:avLst/>
          </a:prstGeom>
          <a:noFill/>
          <a:ln/>
        </p:spPr>
        <p:txBody>
          <a:bodyPr wrap="square" rtlCol="0" anchor="ctr"/>
          <a:lstStyle/>
          <a:p>
            <a:pPr algn="ctr"/>
            <a:r>
              <a:rPr lang="en-US" sz="4800" dirty="0">
                <a:solidFill>
                  <a:srgbClr val="FFFFFF"/>
                </a:solidFill>
              </a:rPr>
              <a:t>🥚</a:t>
            </a:r>
            <a:endParaRPr lang="en-US" sz="4800" dirty="0"/>
          </a:p>
        </p:txBody>
      </p:sp>
      <p:sp>
        <p:nvSpPr>
          <p:cNvPr id="8" name="Text 6"/>
          <p:cNvSpPr/>
          <p:nvPr/>
        </p:nvSpPr>
        <p:spPr>
          <a:xfrm>
            <a:off x="2804160" y="4267200"/>
            <a:ext cx="2072640" cy="975360"/>
          </a:xfrm>
          <a:prstGeom prst="rect">
            <a:avLst/>
          </a:prstGeom>
          <a:noFill/>
          <a:ln/>
        </p:spPr>
        <p:txBody>
          <a:bodyPr wrap="square" rtlCol="0" anchor="t"/>
          <a:lstStyle/>
          <a:p>
            <a:pPr algn="ctr"/>
            <a:r>
              <a:rPr lang="en-US" sz="1733" b="1" dirty="0">
                <a:solidFill>
                  <a:schemeClr val="accent1"/>
                </a:solidFill>
              </a:rPr>
              <a:t>Hatching</a:t>
            </a:r>
            <a:endParaRPr lang="en-US" sz="1733" dirty="0">
              <a:solidFill>
                <a:schemeClr val="accent1"/>
              </a:solidFill>
            </a:endParaRPr>
          </a:p>
          <a:p>
            <a:pPr algn="ctr"/>
            <a:r>
              <a:rPr lang="en-US" sz="1733" b="1" dirty="0">
                <a:solidFill>
                  <a:srgbClr val="1E3A20"/>
                </a:solidFill>
              </a:rPr>
              <a:t>Eggs</a:t>
            </a:r>
            <a:endParaRPr lang="en-US" sz="1733" dirty="0"/>
          </a:p>
        </p:txBody>
      </p:sp>
      <p:sp>
        <p:nvSpPr>
          <p:cNvPr id="9" name="Shape 7"/>
          <p:cNvSpPr/>
          <p:nvPr/>
        </p:nvSpPr>
        <p:spPr>
          <a:xfrm>
            <a:off x="5120640" y="2438400"/>
            <a:ext cx="1584960" cy="1584960"/>
          </a:xfrm>
          <a:prstGeom prst="ellipse">
            <a:avLst/>
          </a:prstGeom>
          <a:solidFill>
            <a:srgbClr val="2C5F2D"/>
          </a:solidFill>
          <a:ln/>
        </p:spPr>
        <p:txBody>
          <a:bodyPr/>
          <a:lstStyle/>
          <a:p>
            <a:endParaRPr lang="en-US" sz="2400"/>
          </a:p>
        </p:txBody>
      </p:sp>
      <p:sp>
        <p:nvSpPr>
          <p:cNvPr id="10" name="Text 8"/>
          <p:cNvSpPr/>
          <p:nvPr/>
        </p:nvSpPr>
        <p:spPr>
          <a:xfrm>
            <a:off x="5120640" y="2682240"/>
            <a:ext cx="1584960" cy="609600"/>
          </a:xfrm>
          <a:prstGeom prst="rect">
            <a:avLst/>
          </a:prstGeom>
          <a:noFill/>
          <a:ln/>
        </p:spPr>
        <p:txBody>
          <a:bodyPr wrap="square" rtlCol="0" anchor="ctr"/>
          <a:lstStyle/>
          <a:p>
            <a:pPr algn="ctr"/>
            <a:r>
              <a:rPr lang="en-US" sz="4800" dirty="0">
                <a:solidFill>
                  <a:srgbClr val="FFFFFF"/>
                </a:solidFill>
              </a:rPr>
              <a:t>🐔</a:t>
            </a:r>
            <a:endParaRPr lang="en-US" sz="4800" dirty="0"/>
          </a:p>
        </p:txBody>
      </p:sp>
      <p:sp>
        <p:nvSpPr>
          <p:cNvPr id="11" name="Text 9"/>
          <p:cNvSpPr/>
          <p:nvPr/>
        </p:nvSpPr>
        <p:spPr>
          <a:xfrm>
            <a:off x="4876800" y="4267200"/>
            <a:ext cx="2072640" cy="975360"/>
          </a:xfrm>
          <a:prstGeom prst="rect">
            <a:avLst/>
          </a:prstGeom>
          <a:noFill/>
          <a:ln/>
        </p:spPr>
        <p:txBody>
          <a:bodyPr wrap="square" rtlCol="0" anchor="t"/>
          <a:lstStyle/>
          <a:p>
            <a:pPr algn="ctr"/>
            <a:r>
              <a:rPr lang="en-US" sz="1733" b="1" dirty="0">
                <a:solidFill>
                  <a:srgbClr val="1E3A20"/>
                </a:solidFill>
              </a:rPr>
              <a:t>Natural</a:t>
            </a:r>
            <a:endParaRPr lang="en-US" sz="1733" dirty="0"/>
          </a:p>
          <a:p>
            <a:pPr algn="ctr"/>
            <a:r>
              <a:rPr lang="en-US" sz="1733" b="1" dirty="0">
                <a:solidFill>
                  <a:schemeClr val="accent1"/>
                </a:solidFill>
              </a:rPr>
              <a:t>Incubation</a:t>
            </a:r>
            <a:endParaRPr lang="en-US" sz="1733" dirty="0">
              <a:solidFill>
                <a:schemeClr val="accent1"/>
              </a:solidFill>
            </a:endParaRPr>
          </a:p>
        </p:txBody>
      </p:sp>
      <p:sp>
        <p:nvSpPr>
          <p:cNvPr id="12" name="Shape 10"/>
          <p:cNvSpPr/>
          <p:nvPr/>
        </p:nvSpPr>
        <p:spPr>
          <a:xfrm>
            <a:off x="7193280" y="2438400"/>
            <a:ext cx="1584960" cy="1584960"/>
          </a:xfrm>
          <a:prstGeom prst="ellipse">
            <a:avLst/>
          </a:prstGeom>
          <a:solidFill>
            <a:srgbClr val="2C5F2D"/>
          </a:solidFill>
          <a:ln/>
        </p:spPr>
        <p:txBody>
          <a:bodyPr/>
          <a:lstStyle/>
          <a:p>
            <a:endParaRPr lang="en-US" sz="2400"/>
          </a:p>
        </p:txBody>
      </p:sp>
      <p:sp>
        <p:nvSpPr>
          <p:cNvPr id="13" name="Text 11"/>
          <p:cNvSpPr/>
          <p:nvPr/>
        </p:nvSpPr>
        <p:spPr>
          <a:xfrm>
            <a:off x="7193280" y="2682240"/>
            <a:ext cx="1584960" cy="609600"/>
          </a:xfrm>
          <a:prstGeom prst="rect">
            <a:avLst/>
          </a:prstGeom>
          <a:noFill/>
          <a:ln/>
        </p:spPr>
        <p:txBody>
          <a:bodyPr wrap="square" rtlCol="0" anchor="ctr"/>
          <a:lstStyle/>
          <a:p>
            <a:pPr algn="ctr"/>
            <a:r>
              <a:rPr lang="en-US" sz="4800" dirty="0">
                <a:solidFill>
                  <a:srgbClr val="FFFFFF"/>
                </a:solidFill>
              </a:rPr>
              <a:t>🐤</a:t>
            </a:r>
            <a:endParaRPr lang="en-US" sz="4800" dirty="0"/>
          </a:p>
        </p:txBody>
      </p:sp>
      <p:sp>
        <p:nvSpPr>
          <p:cNvPr id="14" name="Text 12"/>
          <p:cNvSpPr/>
          <p:nvPr/>
        </p:nvSpPr>
        <p:spPr>
          <a:xfrm>
            <a:off x="6949440" y="4267200"/>
            <a:ext cx="2072640" cy="975360"/>
          </a:xfrm>
          <a:prstGeom prst="rect">
            <a:avLst/>
          </a:prstGeom>
          <a:noFill/>
          <a:ln/>
        </p:spPr>
        <p:txBody>
          <a:bodyPr wrap="square" rtlCol="0" anchor="t"/>
          <a:lstStyle/>
          <a:p>
            <a:pPr algn="ctr"/>
            <a:r>
              <a:rPr lang="en-US" sz="1733" b="1" dirty="0">
                <a:solidFill>
                  <a:srgbClr val="1E3A20"/>
                </a:solidFill>
              </a:rPr>
              <a:t>Started</a:t>
            </a:r>
            <a:endParaRPr lang="en-US" sz="1733" dirty="0"/>
          </a:p>
          <a:p>
            <a:pPr algn="ctr"/>
            <a:r>
              <a:rPr lang="en-US" sz="1733" b="1" dirty="0">
                <a:solidFill>
                  <a:schemeClr val="accent1"/>
                </a:solidFill>
              </a:rPr>
              <a:t>Chicks</a:t>
            </a:r>
            <a:endParaRPr lang="en-US" sz="1733" dirty="0">
              <a:solidFill>
                <a:schemeClr val="accent1"/>
              </a:solidFill>
            </a:endParaRPr>
          </a:p>
        </p:txBody>
      </p:sp>
      <p:sp>
        <p:nvSpPr>
          <p:cNvPr id="15" name="Shape 13"/>
          <p:cNvSpPr/>
          <p:nvPr/>
        </p:nvSpPr>
        <p:spPr>
          <a:xfrm>
            <a:off x="9265920" y="2438400"/>
            <a:ext cx="1584960" cy="1584960"/>
          </a:xfrm>
          <a:prstGeom prst="ellipse">
            <a:avLst/>
          </a:prstGeom>
          <a:solidFill>
            <a:srgbClr val="2C5F2D"/>
          </a:solidFill>
          <a:ln/>
        </p:spPr>
        <p:txBody>
          <a:bodyPr/>
          <a:lstStyle/>
          <a:p>
            <a:endParaRPr lang="en-US" sz="2400"/>
          </a:p>
        </p:txBody>
      </p:sp>
      <p:sp>
        <p:nvSpPr>
          <p:cNvPr id="16" name="Text 14"/>
          <p:cNvSpPr/>
          <p:nvPr/>
        </p:nvSpPr>
        <p:spPr>
          <a:xfrm>
            <a:off x="9265920" y="2682240"/>
            <a:ext cx="1584960" cy="609600"/>
          </a:xfrm>
          <a:prstGeom prst="rect">
            <a:avLst/>
          </a:prstGeom>
          <a:noFill/>
          <a:ln/>
        </p:spPr>
        <p:txBody>
          <a:bodyPr wrap="square" rtlCol="0" anchor="ctr"/>
          <a:lstStyle/>
          <a:p>
            <a:pPr algn="ctr"/>
            <a:r>
              <a:rPr lang="en-US" sz="4800" dirty="0">
                <a:solidFill>
                  <a:srgbClr val="FFFFFF"/>
                </a:solidFill>
              </a:rPr>
              <a:t>🐓</a:t>
            </a:r>
            <a:endParaRPr lang="en-US" sz="4800" dirty="0"/>
          </a:p>
        </p:txBody>
      </p:sp>
      <p:sp>
        <p:nvSpPr>
          <p:cNvPr id="17" name="Text 15"/>
          <p:cNvSpPr/>
          <p:nvPr/>
        </p:nvSpPr>
        <p:spPr>
          <a:xfrm>
            <a:off x="9022080" y="4267200"/>
            <a:ext cx="2072640" cy="975360"/>
          </a:xfrm>
          <a:prstGeom prst="rect">
            <a:avLst/>
          </a:prstGeom>
          <a:noFill/>
          <a:ln/>
        </p:spPr>
        <p:txBody>
          <a:bodyPr wrap="square" rtlCol="0" anchor="t"/>
          <a:lstStyle/>
          <a:p>
            <a:pPr algn="ctr"/>
            <a:r>
              <a:rPr lang="en-US" sz="1733" b="1" dirty="0">
                <a:solidFill>
                  <a:srgbClr val="1E3A20"/>
                </a:solidFill>
              </a:rPr>
              <a:t>Point-of-Lay</a:t>
            </a:r>
            <a:endParaRPr lang="en-US" sz="1733" dirty="0"/>
          </a:p>
          <a:p>
            <a:pPr algn="ctr"/>
            <a:r>
              <a:rPr lang="en-US" sz="1733" b="1" dirty="0">
                <a:solidFill>
                  <a:schemeClr val="accent1"/>
                </a:solidFill>
              </a:rPr>
              <a:t>Pullets</a:t>
            </a:r>
            <a:endParaRPr lang="en-US" sz="1733" dirty="0">
              <a:solidFill>
                <a:schemeClr val="accent1"/>
              </a:solidFill>
            </a:endParaRPr>
          </a:p>
        </p:txBody>
      </p:sp>
      <p:sp>
        <p:nvSpPr>
          <p:cNvPr id="18" name="Text 16"/>
          <p:cNvSpPr/>
          <p:nvPr/>
        </p:nvSpPr>
        <p:spPr>
          <a:xfrm>
            <a:off x="1219200" y="6096000"/>
            <a:ext cx="9753600" cy="731520"/>
          </a:xfrm>
          <a:prstGeom prst="rect">
            <a:avLst/>
          </a:prstGeom>
          <a:noFill/>
          <a:ln/>
        </p:spPr>
        <p:txBody>
          <a:bodyPr wrap="square" rtlCol="0" anchor="ctr"/>
          <a:lstStyle/>
          <a:p>
            <a:pPr algn="ctr"/>
            <a:r>
              <a:rPr lang="en-US" sz="1867" i="1" dirty="0">
                <a:solidFill>
                  <a:srgbClr val="FFFF00"/>
                </a:solidFill>
              </a:rPr>
              <a:t>Each method offers distinct advantages depending on your resources, experience, and operation goals</a:t>
            </a:r>
            <a:endParaRPr lang="en-US" sz="1867" dirty="0">
              <a:solidFill>
                <a:srgbClr val="FFFF00"/>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609600" y="487680"/>
            <a:ext cx="10972800" cy="731520"/>
          </a:xfrm>
          <a:prstGeom prst="rect">
            <a:avLst/>
          </a:prstGeom>
          <a:noFill/>
          <a:ln/>
        </p:spPr>
        <p:txBody>
          <a:bodyPr wrap="square" rtlCol="0" anchor="ctr"/>
          <a:lstStyle/>
          <a:p>
            <a:r>
              <a:rPr lang="en-US" sz="5067" b="1" dirty="0">
                <a:solidFill>
                  <a:schemeClr val="accent1"/>
                </a:solidFill>
              </a:rPr>
              <a:t>Method 1: Day-Old Baby Chicks</a:t>
            </a:r>
            <a:endParaRPr lang="en-US" sz="5067" dirty="0">
              <a:solidFill>
                <a:schemeClr val="accent1"/>
              </a:solidFill>
            </a:endParaRPr>
          </a:p>
        </p:txBody>
      </p:sp>
      <p:sp>
        <p:nvSpPr>
          <p:cNvPr id="3" name="Text 1"/>
          <p:cNvSpPr/>
          <p:nvPr/>
        </p:nvSpPr>
        <p:spPr>
          <a:xfrm>
            <a:off x="609600" y="1219200"/>
            <a:ext cx="3657600" cy="365760"/>
          </a:xfrm>
          <a:prstGeom prst="rect">
            <a:avLst/>
          </a:prstGeom>
          <a:noFill/>
          <a:ln/>
        </p:spPr>
        <p:txBody>
          <a:bodyPr wrap="square" rtlCol="0" anchor="ctr"/>
          <a:lstStyle/>
          <a:p>
            <a:r>
              <a:rPr lang="en-US" sz="2133" i="1" dirty="0">
                <a:solidFill>
                  <a:schemeClr val="accent1"/>
                </a:solidFill>
              </a:rPr>
              <a:t>Most Common Method</a:t>
            </a:r>
            <a:endParaRPr lang="en-US" sz="2133" dirty="0">
              <a:solidFill>
                <a:schemeClr val="accent1"/>
              </a:solidFill>
            </a:endParaRPr>
          </a:p>
        </p:txBody>
      </p:sp>
      <p:sp>
        <p:nvSpPr>
          <p:cNvPr id="4" name="Shape 2"/>
          <p:cNvSpPr/>
          <p:nvPr/>
        </p:nvSpPr>
        <p:spPr>
          <a:xfrm>
            <a:off x="609600" y="2194560"/>
            <a:ext cx="5242560" cy="4267200"/>
          </a:xfrm>
          <a:prstGeom prst="rect">
            <a:avLst/>
          </a:prstGeom>
          <a:solidFill>
            <a:srgbClr val="E8F5E9"/>
          </a:solidFill>
          <a:ln/>
        </p:spPr>
        <p:txBody>
          <a:bodyPr/>
          <a:lstStyle/>
          <a:p>
            <a:endParaRPr lang="en-US" sz="2400"/>
          </a:p>
        </p:txBody>
      </p:sp>
      <p:sp>
        <p:nvSpPr>
          <p:cNvPr id="5" name="Text 3"/>
          <p:cNvSpPr/>
          <p:nvPr/>
        </p:nvSpPr>
        <p:spPr>
          <a:xfrm>
            <a:off x="853440" y="2438400"/>
            <a:ext cx="4876800" cy="487680"/>
          </a:xfrm>
          <a:prstGeom prst="rect">
            <a:avLst/>
          </a:prstGeom>
          <a:noFill/>
          <a:ln/>
        </p:spPr>
        <p:txBody>
          <a:bodyPr wrap="square" rtlCol="0" anchor="ctr"/>
          <a:lstStyle/>
          <a:p>
            <a:r>
              <a:rPr lang="en-US" sz="2667" b="1" dirty="0">
                <a:solidFill>
                  <a:srgbClr val="2C5F2D"/>
                </a:solidFill>
              </a:rPr>
              <a:t>✓ Advantages</a:t>
            </a:r>
            <a:endParaRPr lang="en-US" sz="2667" dirty="0"/>
          </a:p>
        </p:txBody>
      </p:sp>
      <p:sp>
        <p:nvSpPr>
          <p:cNvPr id="6" name="Text 4"/>
          <p:cNvSpPr/>
          <p:nvPr/>
        </p:nvSpPr>
        <p:spPr>
          <a:xfrm>
            <a:off x="975360" y="3048000"/>
            <a:ext cx="4632960" cy="3291840"/>
          </a:xfrm>
          <a:prstGeom prst="rect">
            <a:avLst/>
          </a:prstGeom>
          <a:noFill/>
          <a:ln/>
        </p:spPr>
        <p:txBody>
          <a:bodyPr wrap="square" lIns="0" tIns="0" rIns="0" bIns="0" rtlCol="0" anchor="t"/>
          <a:lstStyle/>
          <a:p>
            <a:r>
              <a:rPr lang="en-US" sz="1867" b="1" dirty="0">
                <a:solidFill>
                  <a:srgbClr val="1E3A20"/>
                </a:solidFill>
              </a:rPr>
              <a:t>Stored yolk provides nutrition
</a:t>
            </a:r>
            <a:r>
              <a:rPr lang="en-US" sz="1733" dirty="0">
                <a:solidFill>
                  <a:srgbClr val="1E3A20"/>
                </a:solidFill>
              </a:rPr>
              <a:t>No food or water needed for 2-3 days of shipping
</a:t>
            </a:r>
            <a:r>
              <a:rPr lang="en-US" sz="1867" b="1" dirty="0">
                <a:solidFill>
                  <a:srgbClr val="1E3A20"/>
                </a:solidFill>
              </a:rPr>
              <a:t>Temperature resilience
</a:t>
            </a:r>
            <a:r>
              <a:rPr lang="en-US" sz="1733" dirty="0">
                <a:solidFill>
                  <a:srgbClr val="1E3A20"/>
                </a:solidFill>
              </a:rPr>
              <a:t>Groups of 25 provide adequate body heat
</a:t>
            </a:r>
            <a:r>
              <a:rPr lang="en-US" sz="1867" b="1" dirty="0">
                <a:solidFill>
                  <a:srgbClr val="1E3A20"/>
                </a:solidFill>
              </a:rPr>
              <a:t>Cost-effective
</a:t>
            </a:r>
            <a:r>
              <a:rPr lang="en-US" sz="1733" dirty="0">
                <a:solidFill>
                  <a:srgbClr val="1E3A20"/>
                </a:solidFill>
              </a:rPr>
              <a:t>Lower initial investment per bird</a:t>
            </a:r>
            <a:endParaRPr lang="en-US" sz="1867" dirty="0"/>
          </a:p>
        </p:txBody>
      </p:sp>
      <p:sp>
        <p:nvSpPr>
          <p:cNvPr id="7" name="Shape 5"/>
          <p:cNvSpPr/>
          <p:nvPr/>
        </p:nvSpPr>
        <p:spPr>
          <a:xfrm>
            <a:off x="6339840" y="2194560"/>
            <a:ext cx="5242560" cy="4267200"/>
          </a:xfrm>
          <a:prstGeom prst="rect">
            <a:avLst/>
          </a:prstGeom>
          <a:solidFill>
            <a:srgbClr val="FFF3E0"/>
          </a:solidFill>
          <a:ln/>
        </p:spPr>
        <p:txBody>
          <a:bodyPr/>
          <a:lstStyle/>
          <a:p>
            <a:endParaRPr lang="en-US" sz="2400"/>
          </a:p>
        </p:txBody>
      </p:sp>
      <p:sp>
        <p:nvSpPr>
          <p:cNvPr id="8" name="Text 6"/>
          <p:cNvSpPr/>
          <p:nvPr/>
        </p:nvSpPr>
        <p:spPr>
          <a:xfrm>
            <a:off x="6583680" y="2438400"/>
            <a:ext cx="4876800" cy="487680"/>
          </a:xfrm>
          <a:prstGeom prst="rect">
            <a:avLst/>
          </a:prstGeom>
          <a:noFill/>
          <a:ln/>
        </p:spPr>
        <p:txBody>
          <a:bodyPr wrap="square" rtlCol="0" anchor="ctr"/>
          <a:lstStyle/>
          <a:p>
            <a:r>
              <a:rPr lang="en-US" sz="2667" b="1" dirty="0">
                <a:solidFill>
                  <a:srgbClr val="D84315"/>
                </a:solidFill>
              </a:rPr>
              <a:t>⚠ Considerations</a:t>
            </a:r>
            <a:endParaRPr lang="en-US" sz="2667" dirty="0"/>
          </a:p>
        </p:txBody>
      </p:sp>
      <p:sp>
        <p:nvSpPr>
          <p:cNvPr id="9" name="Text 7"/>
          <p:cNvSpPr/>
          <p:nvPr/>
        </p:nvSpPr>
        <p:spPr>
          <a:xfrm>
            <a:off x="6705600" y="3048000"/>
            <a:ext cx="4632960" cy="3291840"/>
          </a:xfrm>
          <a:prstGeom prst="rect">
            <a:avLst/>
          </a:prstGeom>
          <a:noFill/>
          <a:ln/>
        </p:spPr>
        <p:txBody>
          <a:bodyPr wrap="square" lIns="0" tIns="0" rIns="0" bIns="0" rtlCol="0" anchor="t"/>
          <a:lstStyle/>
          <a:p>
            <a:r>
              <a:rPr lang="en-US" sz="1867" b="1" dirty="0">
                <a:solidFill>
                  <a:srgbClr val="1E3A20"/>
                </a:solidFill>
              </a:rPr>
              <a:t>Temperature sensitivity
</a:t>
            </a:r>
            <a:r>
              <a:rPr lang="en-US" sz="1733" dirty="0">
                <a:solidFill>
                  <a:srgbClr val="1E3A20"/>
                </a:solidFill>
              </a:rPr>
              <a:t>Risk of smothering if overheated
Risk of chilling in freezing weather
</a:t>
            </a:r>
            <a:r>
              <a:rPr lang="en-US" sz="1867" b="1" dirty="0">
                <a:solidFill>
                  <a:srgbClr val="1E3A20"/>
                </a:solidFill>
              </a:rPr>
              <a:t>Shipping delays
</a:t>
            </a:r>
            <a:r>
              <a:rPr lang="en-US" sz="1733" dirty="0">
                <a:solidFill>
                  <a:srgbClr val="1E3A20"/>
                </a:solidFill>
              </a:rPr>
              <a:t>Watering and feeding necessary if delayed &gt;3 days
</a:t>
            </a:r>
            <a:r>
              <a:rPr lang="en-US" sz="1867" b="1" dirty="0">
                <a:solidFill>
                  <a:srgbClr val="1E3A20"/>
                </a:solidFill>
              </a:rPr>
              <a:t>Ventilation critical
</a:t>
            </a:r>
            <a:r>
              <a:rPr lang="en-US" sz="1733" dirty="0">
                <a:solidFill>
                  <a:srgbClr val="1E3A20"/>
                </a:solidFill>
              </a:rPr>
              <a:t>Proper air holes essential for groups</a:t>
            </a:r>
            <a:endParaRPr lang="en-US" sz="1867"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609600" y="487680"/>
            <a:ext cx="10972800" cy="731520"/>
          </a:xfrm>
          <a:prstGeom prst="rect">
            <a:avLst/>
          </a:prstGeom>
          <a:noFill/>
          <a:ln/>
        </p:spPr>
        <p:txBody>
          <a:bodyPr wrap="square" rtlCol="0" anchor="ctr"/>
          <a:lstStyle/>
          <a:p>
            <a:r>
              <a:rPr lang="en-US" sz="5067" b="1" dirty="0">
                <a:solidFill>
                  <a:schemeClr val="accent1"/>
                </a:solidFill>
              </a:rPr>
              <a:t>Method 2: Hatching Eggs</a:t>
            </a:r>
            <a:endParaRPr lang="en-US" sz="5067" dirty="0">
              <a:solidFill>
                <a:schemeClr val="accent1"/>
              </a:solidFill>
            </a:endParaRPr>
          </a:p>
        </p:txBody>
      </p:sp>
      <p:sp>
        <p:nvSpPr>
          <p:cNvPr id="3" name="Shape 1"/>
          <p:cNvSpPr/>
          <p:nvPr/>
        </p:nvSpPr>
        <p:spPr>
          <a:xfrm>
            <a:off x="609600" y="1828800"/>
            <a:ext cx="5486400" cy="4876800"/>
          </a:xfrm>
          <a:prstGeom prst="rect">
            <a:avLst/>
          </a:prstGeom>
          <a:solidFill>
            <a:srgbClr val="E8F5E9"/>
          </a:solidFill>
          <a:ln/>
        </p:spPr>
        <p:txBody>
          <a:bodyPr/>
          <a:lstStyle/>
          <a:p>
            <a:endParaRPr lang="en-US" sz="2400"/>
          </a:p>
        </p:txBody>
      </p:sp>
      <p:sp>
        <p:nvSpPr>
          <p:cNvPr id="4" name="Text 2"/>
          <p:cNvSpPr/>
          <p:nvPr/>
        </p:nvSpPr>
        <p:spPr>
          <a:xfrm>
            <a:off x="853440" y="2072640"/>
            <a:ext cx="4876800" cy="487680"/>
          </a:xfrm>
          <a:prstGeom prst="rect">
            <a:avLst/>
          </a:prstGeom>
          <a:noFill/>
          <a:ln/>
        </p:spPr>
        <p:txBody>
          <a:bodyPr wrap="square" rtlCol="0" anchor="ctr"/>
          <a:lstStyle/>
          <a:p>
            <a:r>
              <a:rPr lang="en-US" sz="2667" b="1" dirty="0">
                <a:solidFill>
                  <a:srgbClr val="2C5F2D"/>
                </a:solidFill>
              </a:rPr>
              <a:t>Key Considerations</a:t>
            </a:r>
            <a:endParaRPr lang="en-US" sz="2667" dirty="0"/>
          </a:p>
        </p:txBody>
      </p:sp>
      <p:sp>
        <p:nvSpPr>
          <p:cNvPr id="5" name="Text 3"/>
          <p:cNvSpPr/>
          <p:nvPr/>
        </p:nvSpPr>
        <p:spPr>
          <a:xfrm>
            <a:off x="975360" y="2682240"/>
            <a:ext cx="4876800" cy="3657600"/>
          </a:xfrm>
          <a:prstGeom prst="rect">
            <a:avLst/>
          </a:prstGeom>
          <a:noFill/>
          <a:ln/>
        </p:spPr>
        <p:txBody>
          <a:bodyPr wrap="square" lIns="0" tIns="0" rIns="0" bIns="0" rtlCol="0" anchor="t"/>
          <a:lstStyle/>
          <a:p>
            <a:r>
              <a:rPr lang="en-US" sz="1867" b="1" dirty="0">
                <a:solidFill>
                  <a:srgbClr val="1E3A20"/>
                </a:solidFill>
              </a:rPr>
              <a:t>Temperature tolerance
</a:t>
            </a:r>
            <a:r>
              <a:rPr lang="en-US" sz="1733" dirty="0">
                <a:solidFill>
                  <a:srgbClr val="1E3A20"/>
                </a:solidFill>
              </a:rPr>
              <a:t>Less critical than with live chicks during shipping
</a:t>
            </a:r>
            <a:r>
              <a:rPr lang="en-US" sz="1867" b="1" dirty="0">
                <a:solidFill>
                  <a:srgbClr val="1E3A20"/>
                </a:solidFill>
              </a:rPr>
              <a:t>Breakage risk
</a:t>
            </a:r>
            <a:r>
              <a:rPr lang="en-US" sz="1733" dirty="0">
                <a:solidFill>
                  <a:srgbClr val="1E3A20"/>
                </a:solidFill>
              </a:rPr>
              <a:t>Easily broken if insecurely packed
Proper packaging essential
</a:t>
            </a:r>
            <a:r>
              <a:rPr lang="en-US" sz="1867" b="1" dirty="0">
                <a:solidFill>
                  <a:srgbClr val="1E3A20"/>
                </a:solidFill>
              </a:rPr>
              <a:t>Immediate action required
</a:t>
            </a:r>
            <a:r>
              <a:rPr lang="en-US" sz="1733" dirty="0">
                <a:solidFill>
                  <a:srgbClr val="1E3A20"/>
                </a:solidFill>
              </a:rPr>
              <a:t>Incubation must begin upon receipt</a:t>
            </a:r>
            <a:endParaRPr lang="en-US" sz="1867" dirty="0"/>
          </a:p>
        </p:txBody>
      </p:sp>
      <p:sp>
        <p:nvSpPr>
          <p:cNvPr id="6" name="Shape 4"/>
          <p:cNvSpPr/>
          <p:nvPr/>
        </p:nvSpPr>
        <p:spPr>
          <a:xfrm>
            <a:off x="6461760" y="1828800"/>
            <a:ext cx="5120640" cy="4876800"/>
          </a:xfrm>
          <a:prstGeom prst="rect">
            <a:avLst/>
          </a:prstGeom>
          <a:solidFill>
            <a:srgbClr val="FFF9C4"/>
          </a:solidFill>
          <a:ln/>
        </p:spPr>
        <p:txBody>
          <a:bodyPr/>
          <a:lstStyle/>
          <a:p>
            <a:endParaRPr lang="en-US" sz="2400"/>
          </a:p>
        </p:txBody>
      </p:sp>
      <p:sp>
        <p:nvSpPr>
          <p:cNvPr id="7" name="Text 5"/>
          <p:cNvSpPr/>
          <p:nvPr/>
        </p:nvSpPr>
        <p:spPr>
          <a:xfrm>
            <a:off x="6705600" y="2072640"/>
            <a:ext cx="4876800" cy="487680"/>
          </a:xfrm>
          <a:prstGeom prst="rect">
            <a:avLst/>
          </a:prstGeom>
          <a:noFill/>
          <a:ln/>
        </p:spPr>
        <p:txBody>
          <a:bodyPr wrap="square" rtlCol="0" anchor="ctr"/>
          <a:lstStyle/>
          <a:p>
            <a:r>
              <a:rPr lang="en-US" sz="2667" b="1" dirty="0">
                <a:solidFill>
                  <a:srgbClr val="F57F17"/>
                </a:solidFill>
              </a:rPr>
              <a:t>Storage Requirements</a:t>
            </a:r>
            <a:endParaRPr lang="en-US" sz="2667" dirty="0"/>
          </a:p>
        </p:txBody>
      </p:sp>
      <p:sp>
        <p:nvSpPr>
          <p:cNvPr id="8" name="Text 6"/>
          <p:cNvSpPr/>
          <p:nvPr/>
        </p:nvSpPr>
        <p:spPr>
          <a:xfrm>
            <a:off x="7924800" y="2926080"/>
            <a:ext cx="2438400" cy="975360"/>
          </a:xfrm>
          <a:prstGeom prst="rect">
            <a:avLst/>
          </a:prstGeom>
          <a:noFill/>
          <a:ln/>
        </p:spPr>
        <p:txBody>
          <a:bodyPr wrap="square" rtlCol="0" anchor="ctr"/>
          <a:lstStyle/>
          <a:p>
            <a:pPr algn="ctr"/>
            <a:r>
              <a:rPr lang="en-US" sz="6400" b="1" dirty="0">
                <a:solidFill>
                  <a:srgbClr val="F57F17"/>
                </a:solidFill>
              </a:rPr>
              <a:t>10°C</a:t>
            </a:r>
            <a:endParaRPr lang="en-US" sz="6400" dirty="0"/>
          </a:p>
        </p:txBody>
      </p:sp>
      <p:sp>
        <p:nvSpPr>
          <p:cNvPr id="9" name="Text 7"/>
          <p:cNvSpPr/>
          <p:nvPr/>
        </p:nvSpPr>
        <p:spPr>
          <a:xfrm>
            <a:off x="6705600" y="4023360"/>
            <a:ext cx="4876800" cy="365760"/>
          </a:xfrm>
          <a:prstGeom prst="rect">
            <a:avLst/>
          </a:prstGeom>
          <a:noFill/>
          <a:ln/>
        </p:spPr>
        <p:txBody>
          <a:bodyPr wrap="square" rtlCol="0" anchor="ctr"/>
          <a:lstStyle/>
          <a:p>
            <a:pPr algn="ctr"/>
            <a:r>
              <a:rPr lang="en-US" sz="1867" dirty="0">
                <a:solidFill>
                  <a:srgbClr val="1E3A20"/>
                </a:solidFill>
              </a:rPr>
              <a:t>Optimum Storage Temperature</a:t>
            </a:r>
            <a:endParaRPr lang="en-US" sz="1867" dirty="0"/>
          </a:p>
        </p:txBody>
      </p:sp>
      <p:sp>
        <p:nvSpPr>
          <p:cNvPr id="10" name="Text 8"/>
          <p:cNvSpPr/>
          <p:nvPr/>
        </p:nvSpPr>
        <p:spPr>
          <a:xfrm>
            <a:off x="6705600" y="4876800"/>
            <a:ext cx="4876800" cy="975360"/>
          </a:xfrm>
          <a:prstGeom prst="rect">
            <a:avLst/>
          </a:prstGeom>
          <a:noFill/>
          <a:ln/>
        </p:spPr>
        <p:txBody>
          <a:bodyPr wrap="square" rtlCol="0" anchor="ctr"/>
          <a:lstStyle/>
          <a:p>
            <a:pPr algn="ctr"/>
            <a:r>
              <a:rPr lang="en-US" sz="2933" b="1" dirty="0">
                <a:solidFill>
                  <a:srgbClr val="D84315"/>
                </a:solidFill>
              </a:rPr>
              <a:t>7 Days Maximum</a:t>
            </a:r>
            <a:endParaRPr lang="en-US" sz="2933" dirty="0"/>
          </a:p>
        </p:txBody>
      </p:sp>
      <p:sp>
        <p:nvSpPr>
          <p:cNvPr id="11" name="Text 9"/>
          <p:cNvSpPr/>
          <p:nvPr/>
        </p:nvSpPr>
        <p:spPr>
          <a:xfrm>
            <a:off x="6705600" y="5852160"/>
            <a:ext cx="4876800" cy="487680"/>
          </a:xfrm>
          <a:prstGeom prst="rect">
            <a:avLst/>
          </a:prstGeom>
          <a:noFill/>
          <a:ln/>
        </p:spPr>
        <p:txBody>
          <a:bodyPr wrap="square" rtlCol="0" anchor="ctr"/>
          <a:lstStyle/>
          <a:p>
            <a:pPr algn="ctr"/>
            <a:r>
              <a:rPr lang="en-US" sz="1600" i="1" dirty="0">
                <a:solidFill>
                  <a:srgbClr val="1E3A20"/>
                </a:solidFill>
              </a:rPr>
              <a:t>Storage limitation even at optimum temperature</a:t>
            </a:r>
            <a:endParaRPr lang="en-US" sz="1600"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609600" y="487680"/>
            <a:ext cx="10972800" cy="731520"/>
          </a:xfrm>
          <a:prstGeom prst="rect">
            <a:avLst/>
          </a:prstGeom>
          <a:noFill/>
          <a:ln/>
        </p:spPr>
        <p:txBody>
          <a:bodyPr wrap="square" rtlCol="0" anchor="ctr"/>
          <a:lstStyle/>
          <a:p>
            <a:r>
              <a:rPr lang="en-US" sz="5067" b="1" dirty="0">
                <a:solidFill>
                  <a:schemeClr val="accent1"/>
                </a:solidFill>
              </a:rPr>
              <a:t>Method 3: Natural Incubation</a:t>
            </a:r>
            <a:endParaRPr lang="en-US" sz="5067" dirty="0">
              <a:solidFill>
                <a:schemeClr val="accent1"/>
              </a:solidFill>
            </a:endParaRPr>
          </a:p>
        </p:txBody>
      </p:sp>
      <p:sp>
        <p:nvSpPr>
          <p:cNvPr id="3" name="Text 1"/>
          <p:cNvSpPr/>
          <p:nvPr/>
        </p:nvSpPr>
        <p:spPr>
          <a:xfrm>
            <a:off x="609600" y="1219200"/>
            <a:ext cx="10972800" cy="365760"/>
          </a:xfrm>
          <a:prstGeom prst="rect">
            <a:avLst/>
          </a:prstGeom>
          <a:noFill/>
          <a:ln/>
        </p:spPr>
        <p:txBody>
          <a:bodyPr wrap="square" rtlCol="0" anchor="ctr"/>
          <a:lstStyle/>
          <a:p>
            <a:r>
              <a:rPr lang="en-US" sz="2133" i="1" dirty="0">
                <a:solidFill>
                  <a:schemeClr val="accent1"/>
                </a:solidFill>
              </a:rPr>
              <a:t>Using a Broody Hen, Turkey, Duck, or Other Bird</a:t>
            </a:r>
            <a:endParaRPr lang="en-US" sz="2133" dirty="0">
              <a:solidFill>
                <a:schemeClr val="accent1"/>
              </a:solidFill>
            </a:endParaRPr>
          </a:p>
        </p:txBody>
      </p:sp>
      <p:sp>
        <p:nvSpPr>
          <p:cNvPr id="4" name="Shape 2"/>
          <p:cNvSpPr/>
          <p:nvPr/>
        </p:nvSpPr>
        <p:spPr>
          <a:xfrm>
            <a:off x="609600" y="2194560"/>
            <a:ext cx="4876800" cy="1828800"/>
          </a:xfrm>
          <a:prstGeom prst="rect">
            <a:avLst/>
          </a:prstGeom>
          <a:solidFill>
            <a:srgbClr val="2C5F2D"/>
          </a:solidFill>
          <a:ln/>
        </p:spPr>
        <p:txBody>
          <a:bodyPr/>
          <a:lstStyle/>
          <a:p>
            <a:endParaRPr lang="en-US" sz="2400"/>
          </a:p>
        </p:txBody>
      </p:sp>
      <p:sp>
        <p:nvSpPr>
          <p:cNvPr id="5" name="Text 3"/>
          <p:cNvSpPr/>
          <p:nvPr/>
        </p:nvSpPr>
        <p:spPr>
          <a:xfrm>
            <a:off x="609600" y="2316480"/>
            <a:ext cx="4876800" cy="975360"/>
          </a:xfrm>
          <a:prstGeom prst="rect">
            <a:avLst/>
          </a:prstGeom>
          <a:noFill/>
          <a:ln/>
        </p:spPr>
        <p:txBody>
          <a:bodyPr wrap="square" rtlCol="0" anchor="ctr"/>
          <a:lstStyle/>
          <a:p>
            <a:pPr algn="ctr"/>
            <a:r>
              <a:rPr lang="en-US" sz="6933" b="1" dirty="0">
                <a:solidFill>
                  <a:srgbClr val="FFFFFF"/>
                </a:solidFill>
              </a:rPr>
              <a:t>12-14</a:t>
            </a:r>
            <a:endParaRPr lang="en-US" sz="6933" dirty="0"/>
          </a:p>
        </p:txBody>
      </p:sp>
      <p:sp>
        <p:nvSpPr>
          <p:cNvPr id="6" name="Text 4"/>
          <p:cNvSpPr/>
          <p:nvPr/>
        </p:nvSpPr>
        <p:spPr>
          <a:xfrm>
            <a:off x="609600" y="3291840"/>
            <a:ext cx="4876800" cy="487680"/>
          </a:xfrm>
          <a:prstGeom prst="rect">
            <a:avLst/>
          </a:prstGeom>
          <a:noFill/>
          <a:ln/>
        </p:spPr>
        <p:txBody>
          <a:bodyPr wrap="square" rtlCol="0" anchor="ctr"/>
          <a:lstStyle/>
          <a:p>
            <a:pPr algn="ctr"/>
            <a:r>
              <a:rPr lang="en-US" sz="2133" dirty="0">
                <a:solidFill>
                  <a:srgbClr val="F5F5F5"/>
                </a:solidFill>
              </a:rPr>
              <a:t>Typical Egg Capacity</a:t>
            </a:r>
            <a:endParaRPr lang="en-US" sz="2133" dirty="0"/>
          </a:p>
        </p:txBody>
      </p:sp>
      <p:sp>
        <p:nvSpPr>
          <p:cNvPr id="7" name="Text 5"/>
          <p:cNvSpPr/>
          <p:nvPr/>
        </p:nvSpPr>
        <p:spPr>
          <a:xfrm>
            <a:off x="6096000" y="2194560"/>
            <a:ext cx="5486400" cy="487680"/>
          </a:xfrm>
          <a:prstGeom prst="rect">
            <a:avLst/>
          </a:prstGeom>
          <a:noFill/>
          <a:ln/>
        </p:spPr>
        <p:txBody>
          <a:bodyPr wrap="square" rtlCol="0" anchor="ctr"/>
          <a:lstStyle/>
          <a:p>
            <a:r>
              <a:rPr lang="en-US" sz="2667" b="1" dirty="0">
                <a:solidFill>
                  <a:schemeClr val="accent1"/>
                </a:solidFill>
              </a:rPr>
              <a:t>Success Depends On:</a:t>
            </a:r>
            <a:endParaRPr lang="en-US" sz="2667" dirty="0">
              <a:solidFill>
                <a:schemeClr val="accent1"/>
              </a:solidFill>
            </a:endParaRPr>
          </a:p>
        </p:txBody>
      </p:sp>
      <p:sp>
        <p:nvSpPr>
          <p:cNvPr id="8" name="Shape 6"/>
          <p:cNvSpPr/>
          <p:nvPr/>
        </p:nvSpPr>
        <p:spPr>
          <a:xfrm>
            <a:off x="6217920" y="2987040"/>
            <a:ext cx="182880" cy="182880"/>
          </a:xfrm>
          <a:prstGeom prst="ellipse">
            <a:avLst/>
          </a:prstGeom>
          <a:solidFill>
            <a:srgbClr val="97BC62"/>
          </a:solidFill>
          <a:ln/>
        </p:spPr>
        <p:txBody>
          <a:bodyPr/>
          <a:lstStyle/>
          <a:p>
            <a:endParaRPr lang="en-US" sz="2400"/>
          </a:p>
        </p:txBody>
      </p:sp>
      <p:sp>
        <p:nvSpPr>
          <p:cNvPr id="9" name="Text 7"/>
          <p:cNvSpPr/>
          <p:nvPr/>
        </p:nvSpPr>
        <p:spPr>
          <a:xfrm>
            <a:off x="6583680" y="2926080"/>
            <a:ext cx="4876800" cy="365760"/>
          </a:xfrm>
          <a:prstGeom prst="rect">
            <a:avLst/>
          </a:prstGeom>
          <a:noFill/>
          <a:ln/>
        </p:spPr>
        <p:txBody>
          <a:bodyPr wrap="square" rtlCol="0" anchor="ctr"/>
          <a:lstStyle/>
          <a:p>
            <a:r>
              <a:rPr lang="en-US" sz="1867" dirty="0">
                <a:solidFill>
                  <a:schemeClr val="accent1"/>
                </a:solidFill>
              </a:rPr>
              <a:t>Egg fertility</a:t>
            </a:r>
          </a:p>
        </p:txBody>
      </p:sp>
      <p:sp>
        <p:nvSpPr>
          <p:cNvPr id="10" name="Shape 8"/>
          <p:cNvSpPr/>
          <p:nvPr/>
        </p:nvSpPr>
        <p:spPr>
          <a:xfrm>
            <a:off x="6217920" y="3535680"/>
            <a:ext cx="182880" cy="182880"/>
          </a:xfrm>
          <a:prstGeom prst="ellipse">
            <a:avLst/>
          </a:prstGeom>
          <a:solidFill>
            <a:srgbClr val="97BC62"/>
          </a:solidFill>
          <a:ln/>
        </p:spPr>
        <p:txBody>
          <a:bodyPr/>
          <a:lstStyle/>
          <a:p>
            <a:endParaRPr lang="en-US" sz="2400"/>
          </a:p>
        </p:txBody>
      </p:sp>
      <p:sp>
        <p:nvSpPr>
          <p:cNvPr id="11" name="Text 9"/>
          <p:cNvSpPr/>
          <p:nvPr/>
        </p:nvSpPr>
        <p:spPr>
          <a:xfrm>
            <a:off x="6583680" y="3474720"/>
            <a:ext cx="4876800" cy="365760"/>
          </a:xfrm>
          <a:prstGeom prst="rect">
            <a:avLst/>
          </a:prstGeom>
          <a:noFill/>
          <a:ln/>
        </p:spPr>
        <p:txBody>
          <a:bodyPr wrap="square" rtlCol="0" anchor="ctr"/>
          <a:lstStyle/>
          <a:p>
            <a:r>
              <a:rPr lang="en-US" sz="1867" dirty="0">
                <a:solidFill>
                  <a:schemeClr val="accent1"/>
                </a:solidFill>
              </a:rPr>
              <a:t>Hen nutrition</a:t>
            </a:r>
          </a:p>
        </p:txBody>
      </p:sp>
      <p:sp>
        <p:nvSpPr>
          <p:cNvPr id="12" name="Shape 10"/>
          <p:cNvSpPr/>
          <p:nvPr/>
        </p:nvSpPr>
        <p:spPr>
          <a:xfrm>
            <a:off x="6217920" y="4084320"/>
            <a:ext cx="182880" cy="182880"/>
          </a:xfrm>
          <a:prstGeom prst="ellipse">
            <a:avLst/>
          </a:prstGeom>
          <a:solidFill>
            <a:srgbClr val="97BC62"/>
          </a:solidFill>
          <a:ln/>
        </p:spPr>
        <p:txBody>
          <a:bodyPr/>
          <a:lstStyle/>
          <a:p>
            <a:endParaRPr lang="en-US" sz="2400"/>
          </a:p>
        </p:txBody>
      </p:sp>
      <p:sp>
        <p:nvSpPr>
          <p:cNvPr id="13" name="Text 11"/>
          <p:cNvSpPr/>
          <p:nvPr/>
        </p:nvSpPr>
        <p:spPr>
          <a:xfrm>
            <a:off x="6583680" y="4023360"/>
            <a:ext cx="4876800" cy="365760"/>
          </a:xfrm>
          <a:prstGeom prst="rect">
            <a:avLst/>
          </a:prstGeom>
          <a:noFill/>
          <a:ln/>
        </p:spPr>
        <p:txBody>
          <a:bodyPr wrap="square" rtlCol="0" anchor="ctr"/>
          <a:lstStyle/>
          <a:p>
            <a:r>
              <a:rPr lang="en-US" sz="1867" dirty="0">
                <a:solidFill>
                  <a:schemeClr val="accent1"/>
                </a:solidFill>
              </a:rPr>
              <a:t>Eggshell condition</a:t>
            </a:r>
          </a:p>
        </p:txBody>
      </p:sp>
      <p:sp>
        <p:nvSpPr>
          <p:cNvPr id="14" name="Shape 12"/>
          <p:cNvSpPr/>
          <p:nvPr/>
        </p:nvSpPr>
        <p:spPr>
          <a:xfrm>
            <a:off x="6217920" y="4632960"/>
            <a:ext cx="182880" cy="182880"/>
          </a:xfrm>
          <a:prstGeom prst="ellipse">
            <a:avLst/>
          </a:prstGeom>
          <a:solidFill>
            <a:srgbClr val="97BC62"/>
          </a:solidFill>
          <a:ln/>
        </p:spPr>
        <p:txBody>
          <a:bodyPr/>
          <a:lstStyle/>
          <a:p>
            <a:endParaRPr lang="en-US" sz="2400"/>
          </a:p>
        </p:txBody>
      </p:sp>
      <p:sp>
        <p:nvSpPr>
          <p:cNvPr id="15" name="Text 13"/>
          <p:cNvSpPr/>
          <p:nvPr/>
        </p:nvSpPr>
        <p:spPr>
          <a:xfrm>
            <a:off x="6583680" y="4572000"/>
            <a:ext cx="4876800" cy="365760"/>
          </a:xfrm>
          <a:prstGeom prst="rect">
            <a:avLst/>
          </a:prstGeom>
          <a:noFill/>
          <a:ln/>
        </p:spPr>
        <p:txBody>
          <a:bodyPr wrap="square" rtlCol="0" anchor="ctr"/>
          <a:lstStyle/>
          <a:p>
            <a:r>
              <a:rPr lang="en-US" sz="1867" dirty="0">
                <a:solidFill>
                  <a:schemeClr val="accent1"/>
                </a:solidFill>
              </a:rPr>
              <a:t>Genetic constitution of parents</a:t>
            </a:r>
          </a:p>
        </p:txBody>
      </p:sp>
      <p:sp>
        <p:nvSpPr>
          <p:cNvPr id="16" name="Shape 14"/>
          <p:cNvSpPr/>
          <p:nvPr/>
        </p:nvSpPr>
        <p:spPr>
          <a:xfrm>
            <a:off x="6217920" y="5181600"/>
            <a:ext cx="182880" cy="182880"/>
          </a:xfrm>
          <a:prstGeom prst="ellipse">
            <a:avLst/>
          </a:prstGeom>
          <a:solidFill>
            <a:srgbClr val="97BC62"/>
          </a:solidFill>
          <a:ln/>
        </p:spPr>
        <p:txBody>
          <a:bodyPr/>
          <a:lstStyle/>
          <a:p>
            <a:endParaRPr lang="en-US" sz="2400"/>
          </a:p>
        </p:txBody>
      </p:sp>
      <p:sp>
        <p:nvSpPr>
          <p:cNvPr id="17" name="Text 15"/>
          <p:cNvSpPr/>
          <p:nvPr/>
        </p:nvSpPr>
        <p:spPr>
          <a:xfrm>
            <a:off x="6583680" y="5120640"/>
            <a:ext cx="4876800" cy="365760"/>
          </a:xfrm>
          <a:prstGeom prst="rect">
            <a:avLst/>
          </a:prstGeom>
          <a:noFill/>
          <a:ln/>
        </p:spPr>
        <p:txBody>
          <a:bodyPr wrap="square" rtlCol="0" anchor="ctr"/>
          <a:lstStyle/>
          <a:p>
            <a:r>
              <a:rPr lang="en-US" sz="1867" dirty="0">
                <a:solidFill>
                  <a:schemeClr val="accent1"/>
                </a:solidFill>
              </a:rPr>
              <a:t>Pre-incubation storage </a:t>
            </a:r>
            <a:r>
              <a:rPr lang="en-US" sz="1867" dirty="0">
                <a:solidFill>
                  <a:srgbClr val="1E3A20"/>
                </a:solidFill>
              </a:rPr>
              <a:t>time</a:t>
            </a:r>
            <a:endParaRPr lang="en-US" sz="1867" dirty="0"/>
          </a:p>
        </p:txBody>
      </p:sp>
      <p:sp>
        <p:nvSpPr>
          <p:cNvPr id="18" name="Shape 16"/>
          <p:cNvSpPr/>
          <p:nvPr/>
        </p:nvSpPr>
        <p:spPr>
          <a:xfrm>
            <a:off x="6217920" y="5730240"/>
            <a:ext cx="182880" cy="182880"/>
          </a:xfrm>
          <a:prstGeom prst="ellipse">
            <a:avLst/>
          </a:prstGeom>
          <a:solidFill>
            <a:srgbClr val="97BC62"/>
          </a:solidFill>
          <a:ln/>
        </p:spPr>
        <p:txBody>
          <a:bodyPr/>
          <a:lstStyle/>
          <a:p>
            <a:endParaRPr lang="en-US" sz="2400"/>
          </a:p>
        </p:txBody>
      </p:sp>
      <p:sp>
        <p:nvSpPr>
          <p:cNvPr id="19" name="Text 17"/>
          <p:cNvSpPr/>
          <p:nvPr/>
        </p:nvSpPr>
        <p:spPr>
          <a:xfrm>
            <a:off x="6583680" y="5669280"/>
            <a:ext cx="4876800" cy="365760"/>
          </a:xfrm>
          <a:prstGeom prst="rect">
            <a:avLst/>
          </a:prstGeom>
          <a:noFill/>
          <a:ln/>
        </p:spPr>
        <p:txBody>
          <a:bodyPr wrap="square" rtlCol="0" anchor="ctr"/>
          <a:lstStyle/>
          <a:p>
            <a:r>
              <a:rPr lang="en-US" sz="1867" dirty="0">
                <a:solidFill>
                  <a:schemeClr val="accent1"/>
                </a:solidFill>
              </a:rPr>
              <a:t>Pre-incubation temperature</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609600" y="487680"/>
            <a:ext cx="10972800" cy="731520"/>
          </a:xfrm>
          <a:prstGeom prst="rect">
            <a:avLst/>
          </a:prstGeom>
          <a:noFill/>
          <a:ln/>
        </p:spPr>
        <p:txBody>
          <a:bodyPr wrap="square" rtlCol="0" anchor="ctr"/>
          <a:lstStyle/>
          <a:p>
            <a:r>
              <a:rPr lang="en-US" sz="5067" b="1" dirty="0">
                <a:solidFill>
                  <a:schemeClr val="accent1"/>
                </a:solidFill>
              </a:rPr>
              <a:t>Method 4: Started Chicks</a:t>
            </a:r>
            <a:endParaRPr lang="en-US" sz="5067" dirty="0">
              <a:solidFill>
                <a:schemeClr val="accent1"/>
              </a:solidFill>
            </a:endParaRPr>
          </a:p>
        </p:txBody>
      </p:sp>
      <p:sp>
        <p:nvSpPr>
          <p:cNvPr id="3" name="Text 1"/>
          <p:cNvSpPr/>
          <p:nvPr/>
        </p:nvSpPr>
        <p:spPr>
          <a:xfrm>
            <a:off x="609600" y="1219200"/>
            <a:ext cx="3657600" cy="365760"/>
          </a:xfrm>
          <a:prstGeom prst="rect">
            <a:avLst/>
          </a:prstGeom>
          <a:noFill/>
          <a:ln/>
        </p:spPr>
        <p:txBody>
          <a:bodyPr wrap="square" rtlCol="0" anchor="ctr"/>
          <a:lstStyle/>
          <a:p>
            <a:r>
              <a:rPr lang="en-US" sz="2133" i="1" dirty="0">
                <a:solidFill>
                  <a:schemeClr val="accent1"/>
                </a:solidFill>
              </a:rPr>
              <a:t>3+ Weeks of Age</a:t>
            </a:r>
            <a:endParaRPr lang="en-US" sz="2133" dirty="0">
              <a:solidFill>
                <a:schemeClr val="accent1"/>
              </a:solidFill>
            </a:endParaRPr>
          </a:p>
        </p:txBody>
      </p:sp>
      <p:sp>
        <p:nvSpPr>
          <p:cNvPr id="4" name="Shape 2"/>
          <p:cNvSpPr/>
          <p:nvPr/>
        </p:nvSpPr>
        <p:spPr>
          <a:xfrm>
            <a:off x="609600" y="2194560"/>
            <a:ext cx="10972800" cy="4267200"/>
          </a:xfrm>
          <a:prstGeom prst="rect">
            <a:avLst/>
          </a:prstGeom>
          <a:solidFill>
            <a:srgbClr val="E8F5E9"/>
          </a:solidFill>
          <a:ln/>
        </p:spPr>
        <p:txBody>
          <a:bodyPr/>
          <a:lstStyle/>
          <a:p>
            <a:endParaRPr lang="en-US" sz="2400"/>
          </a:p>
        </p:txBody>
      </p:sp>
      <p:sp>
        <p:nvSpPr>
          <p:cNvPr id="5" name="Text 3"/>
          <p:cNvSpPr/>
          <p:nvPr/>
        </p:nvSpPr>
        <p:spPr>
          <a:xfrm>
            <a:off x="853440" y="2438400"/>
            <a:ext cx="10363200" cy="609600"/>
          </a:xfrm>
          <a:prstGeom prst="rect">
            <a:avLst/>
          </a:prstGeom>
          <a:noFill/>
          <a:ln/>
        </p:spPr>
        <p:txBody>
          <a:bodyPr wrap="square" rtlCol="0" anchor="ctr"/>
          <a:lstStyle/>
          <a:p>
            <a:r>
              <a:rPr lang="en-US" sz="3200" b="1" dirty="0">
                <a:solidFill>
                  <a:srgbClr val="2C5F2D"/>
                </a:solidFill>
              </a:rPr>
              <a:t>Primary Advantages</a:t>
            </a:r>
            <a:endParaRPr lang="en-US" sz="3200" dirty="0"/>
          </a:p>
        </p:txBody>
      </p:sp>
      <p:sp>
        <p:nvSpPr>
          <p:cNvPr id="6" name="Shape 4"/>
          <p:cNvSpPr/>
          <p:nvPr/>
        </p:nvSpPr>
        <p:spPr>
          <a:xfrm>
            <a:off x="1828800" y="3413760"/>
            <a:ext cx="731520" cy="731520"/>
          </a:xfrm>
          <a:prstGeom prst="ellipse">
            <a:avLst/>
          </a:prstGeom>
          <a:solidFill>
            <a:srgbClr val="97BC62"/>
          </a:solidFill>
          <a:ln/>
        </p:spPr>
        <p:txBody>
          <a:bodyPr/>
          <a:lstStyle/>
          <a:p>
            <a:endParaRPr lang="en-US" sz="2400"/>
          </a:p>
        </p:txBody>
      </p:sp>
      <p:sp>
        <p:nvSpPr>
          <p:cNvPr id="7" name="Text 5"/>
          <p:cNvSpPr/>
          <p:nvPr/>
        </p:nvSpPr>
        <p:spPr>
          <a:xfrm>
            <a:off x="1828800" y="3535680"/>
            <a:ext cx="731520" cy="487680"/>
          </a:xfrm>
          <a:prstGeom prst="rect">
            <a:avLst/>
          </a:prstGeom>
          <a:noFill/>
          <a:ln/>
        </p:spPr>
        <p:txBody>
          <a:bodyPr wrap="square" rtlCol="0" anchor="ctr"/>
          <a:lstStyle/>
          <a:p>
            <a:pPr algn="ctr"/>
            <a:r>
              <a:rPr lang="en-US" sz="3200" dirty="0">
                <a:solidFill>
                  <a:srgbClr val="000000"/>
                </a:solidFill>
              </a:rPr>
              <a:t>⚙️</a:t>
            </a:r>
            <a:endParaRPr lang="en-US" sz="3200" dirty="0"/>
          </a:p>
        </p:txBody>
      </p:sp>
      <p:sp>
        <p:nvSpPr>
          <p:cNvPr id="8" name="Text 6"/>
          <p:cNvSpPr/>
          <p:nvPr/>
        </p:nvSpPr>
        <p:spPr>
          <a:xfrm>
            <a:off x="1219200" y="4389120"/>
            <a:ext cx="1950720" cy="487680"/>
          </a:xfrm>
          <a:prstGeom prst="rect">
            <a:avLst/>
          </a:prstGeom>
          <a:noFill/>
          <a:ln/>
        </p:spPr>
        <p:txBody>
          <a:bodyPr wrap="square" rtlCol="0" anchor="ctr"/>
          <a:lstStyle/>
          <a:p>
            <a:pPr algn="ctr"/>
            <a:r>
              <a:rPr lang="en-US" sz="2000" b="1" dirty="0">
                <a:solidFill>
                  <a:srgbClr val="1E3A20"/>
                </a:solidFill>
              </a:rPr>
              <a:t>No Brooding Equipment</a:t>
            </a:r>
            <a:endParaRPr lang="en-US" sz="2000" dirty="0"/>
          </a:p>
        </p:txBody>
      </p:sp>
      <p:sp>
        <p:nvSpPr>
          <p:cNvPr id="9" name="Text 7"/>
          <p:cNvSpPr/>
          <p:nvPr/>
        </p:nvSpPr>
        <p:spPr>
          <a:xfrm>
            <a:off x="1036320" y="4998720"/>
            <a:ext cx="2316480" cy="1219200"/>
          </a:xfrm>
          <a:prstGeom prst="rect">
            <a:avLst/>
          </a:prstGeom>
          <a:noFill/>
          <a:ln/>
        </p:spPr>
        <p:txBody>
          <a:bodyPr wrap="square" rtlCol="0" anchor="ctr"/>
          <a:lstStyle/>
          <a:p>
            <a:pPr algn="ctr"/>
            <a:r>
              <a:rPr lang="en-US" sz="1467" dirty="0">
                <a:solidFill>
                  <a:srgbClr val="1E3A20"/>
                </a:solidFill>
              </a:rPr>
              <a:t>Eliminates need for specialized early-stage equipment and infrastructure</a:t>
            </a:r>
            <a:endParaRPr lang="en-US" sz="1467" dirty="0"/>
          </a:p>
        </p:txBody>
      </p:sp>
      <p:sp>
        <p:nvSpPr>
          <p:cNvPr id="10" name="Shape 8"/>
          <p:cNvSpPr/>
          <p:nvPr/>
        </p:nvSpPr>
        <p:spPr>
          <a:xfrm>
            <a:off x="5242560" y="3413760"/>
            <a:ext cx="731520" cy="731520"/>
          </a:xfrm>
          <a:prstGeom prst="ellipse">
            <a:avLst/>
          </a:prstGeom>
          <a:solidFill>
            <a:srgbClr val="97BC62"/>
          </a:solidFill>
          <a:ln/>
        </p:spPr>
        <p:txBody>
          <a:bodyPr/>
          <a:lstStyle/>
          <a:p>
            <a:endParaRPr lang="en-US" sz="2400"/>
          </a:p>
        </p:txBody>
      </p:sp>
      <p:sp>
        <p:nvSpPr>
          <p:cNvPr id="11" name="Text 9"/>
          <p:cNvSpPr/>
          <p:nvPr/>
        </p:nvSpPr>
        <p:spPr>
          <a:xfrm>
            <a:off x="5242560" y="3535680"/>
            <a:ext cx="731520" cy="487680"/>
          </a:xfrm>
          <a:prstGeom prst="rect">
            <a:avLst/>
          </a:prstGeom>
          <a:noFill/>
          <a:ln/>
        </p:spPr>
        <p:txBody>
          <a:bodyPr wrap="square" rtlCol="0" anchor="ctr"/>
          <a:lstStyle/>
          <a:p>
            <a:pPr algn="ctr"/>
            <a:r>
              <a:rPr lang="en-US" sz="3200" dirty="0">
                <a:solidFill>
                  <a:srgbClr val="000000"/>
                </a:solidFill>
              </a:rPr>
              <a:t>💉</a:t>
            </a:r>
            <a:endParaRPr lang="en-US" sz="3200" dirty="0"/>
          </a:p>
        </p:txBody>
      </p:sp>
      <p:sp>
        <p:nvSpPr>
          <p:cNvPr id="12" name="Text 10"/>
          <p:cNvSpPr/>
          <p:nvPr/>
        </p:nvSpPr>
        <p:spPr>
          <a:xfrm>
            <a:off x="4632960" y="4389120"/>
            <a:ext cx="1950720" cy="487680"/>
          </a:xfrm>
          <a:prstGeom prst="rect">
            <a:avLst/>
          </a:prstGeom>
          <a:noFill/>
          <a:ln/>
        </p:spPr>
        <p:txBody>
          <a:bodyPr wrap="square" rtlCol="0" anchor="ctr"/>
          <a:lstStyle/>
          <a:p>
            <a:pPr algn="ctr"/>
            <a:r>
              <a:rPr lang="en-US" sz="2000" b="1" dirty="0">
                <a:solidFill>
                  <a:srgbClr val="1E3A20"/>
                </a:solidFill>
              </a:rPr>
              <a:t>Vaccination Complete</a:t>
            </a:r>
            <a:endParaRPr lang="en-US" sz="2000" dirty="0"/>
          </a:p>
        </p:txBody>
      </p:sp>
      <p:sp>
        <p:nvSpPr>
          <p:cNvPr id="13" name="Text 11"/>
          <p:cNvSpPr/>
          <p:nvPr/>
        </p:nvSpPr>
        <p:spPr>
          <a:xfrm>
            <a:off x="4450080" y="4998720"/>
            <a:ext cx="2316480" cy="1219200"/>
          </a:xfrm>
          <a:prstGeom prst="rect">
            <a:avLst/>
          </a:prstGeom>
          <a:noFill/>
          <a:ln/>
        </p:spPr>
        <p:txBody>
          <a:bodyPr wrap="square" rtlCol="0" anchor="ctr"/>
          <a:lstStyle/>
          <a:p>
            <a:pPr algn="ctr"/>
            <a:r>
              <a:rPr lang="en-US" sz="1467" dirty="0">
                <a:solidFill>
                  <a:srgbClr val="1E3A20"/>
                </a:solidFill>
              </a:rPr>
              <a:t>Early vaccinations already administered by the seller</a:t>
            </a:r>
            <a:endParaRPr lang="en-US" sz="1467" dirty="0"/>
          </a:p>
        </p:txBody>
      </p:sp>
      <p:sp>
        <p:nvSpPr>
          <p:cNvPr id="14" name="Shape 12"/>
          <p:cNvSpPr/>
          <p:nvPr/>
        </p:nvSpPr>
        <p:spPr>
          <a:xfrm>
            <a:off x="8656320" y="3413760"/>
            <a:ext cx="731520" cy="731520"/>
          </a:xfrm>
          <a:prstGeom prst="ellipse">
            <a:avLst/>
          </a:prstGeom>
          <a:solidFill>
            <a:srgbClr val="97BC62"/>
          </a:solidFill>
          <a:ln/>
        </p:spPr>
        <p:txBody>
          <a:bodyPr/>
          <a:lstStyle/>
          <a:p>
            <a:endParaRPr lang="en-US" sz="2400"/>
          </a:p>
        </p:txBody>
      </p:sp>
      <p:sp>
        <p:nvSpPr>
          <p:cNvPr id="15" name="Text 13"/>
          <p:cNvSpPr/>
          <p:nvPr/>
        </p:nvSpPr>
        <p:spPr>
          <a:xfrm>
            <a:off x="8656320" y="3535680"/>
            <a:ext cx="731520" cy="487680"/>
          </a:xfrm>
          <a:prstGeom prst="rect">
            <a:avLst/>
          </a:prstGeom>
          <a:noFill/>
          <a:ln/>
        </p:spPr>
        <p:txBody>
          <a:bodyPr wrap="square" rtlCol="0" anchor="ctr"/>
          <a:lstStyle/>
          <a:p>
            <a:pPr algn="ctr"/>
            <a:r>
              <a:rPr lang="en-US" sz="3200" dirty="0">
                <a:solidFill>
                  <a:srgbClr val="000000"/>
                </a:solidFill>
              </a:rPr>
              <a:t>⏱️</a:t>
            </a:r>
            <a:endParaRPr lang="en-US" sz="3200" dirty="0"/>
          </a:p>
        </p:txBody>
      </p:sp>
      <p:sp>
        <p:nvSpPr>
          <p:cNvPr id="16" name="Text 14"/>
          <p:cNvSpPr/>
          <p:nvPr/>
        </p:nvSpPr>
        <p:spPr>
          <a:xfrm>
            <a:off x="8046720" y="4389120"/>
            <a:ext cx="1950720" cy="487680"/>
          </a:xfrm>
          <a:prstGeom prst="rect">
            <a:avLst/>
          </a:prstGeom>
          <a:noFill/>
          <a:ln/>
        </p:spPr>
        <p:txBody>
          <a:bodyPr wrap="square" rtlCol="0" anchor="ctr"/>
          <a:lstStyle/>
          <a:p>
            <a:pPr algn="ctr"/>
            <a:r>
              <a:rPr lang="en-US" sz="2000" b="1" dirty="0">
                <a:solidFill>
                  <a:srgbClr val="1E3A20"/>
                </a:solidFill>
              </a:rPr>
              <a:t>Time Savings</a:t>
            </a:r>
            <a:endParaRPr lang="en-US" sz="2000" dirty="0"/>
          </a:p>
        </p:txBody>
      </p:sp>
      <p:sp>
        <p:nvSpPr>
          <p:cNvPr id="17" name="Text 15"/>
          <p:cNvSpPr/>
          <p:nvPr/>
        </p:nvSpPr>
        <p:spPr>
          <a:xfrm>
            <a:off x="7863840" y="4998720"/>
            <a:ext cx="2316480" cy="1219200"/>
          </a:xfrm>
          <a:prstGeom prst="rect">
            <a:avLst/>
          </a:prstGeom>
          <a:noFill/>
          <a:ln/>
        </p:spPr>
        <p:txBody>
          <a:bodyPr wrap="square" rtlCol="0" anchor="ctr"/>
          <a:lstStyle/>
          <a:p>
            <a:pPr algn="ctr"/>
            <a:r>
              <a:rPr lang="en-US" sz="1467" dirty="0">
                <a:solidFill>
                  <a:srgbClr val="1E3A20"/>
                </a:solidFill>
              </a:rPr>
              <a:t>Skip critical early weeks requiring intensive management</a:t>
            </a:r>
            <a:endParaRPr lang="en-US" sz="1467"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609600" y="487680"/>
            <a:ext cx="10972800" cy="731520"/>
          </a:xfrm>
          <a:prstGeom prst="rect">
            <a:avLst/>
          </a:prstGeom>
          <a:noFill/>
          <a:ln/>
        </p:spPr>
        <p:txBody>
          <a:bodyPr wrap="square" rtlCol="0" anchor="ctr"/>
          <a:lstStyle/>
          <a:p>
            <a:r>
              <a:rPr lang="en-US" sz="5067" b="1" dirty="0">
                <a:solidFill>
                  <a:schemeClr val="accent1"/>
                </a:solidFill>
              </a:rPr>
              <a:t>Method 5: Point-of-Lay Pullets</a:t>
            </a:r>
            <a:endParaRPr lang="en-US" sz="5067" dirty="0">
              <a:solidFill>
                <a:schemeClr val="accent1"/>
              </a:solidFill>
            </a:endParaRPr>
          </a:p>
        </p:txBody>
      </p:sp>
      <p:sp>
        <p:nvSpPr>
          <p:cNvPr id="3" name="Text 1"/>
          <p:cNvSpPr/>
          <p:nvPr/>
        </p:nvSpPr>
        <p:spPr>
          <a:xfrm>
            <a:off x="609600" y="1219200"/>
            <a:ext cx="3657600" cy="365760"/>
          </a:xfrm>
          <a:prstGeom prst="rect">
            <a:avLst/>
          </a:prstGeom>
          <a:noFill/>
          <a:ln/>
        </p:spPr>
        <p:txBody>
          <a:bodyPr wrap="square" rtlCol="0" anchor="ctr"/>
          <a:lstStyle/>
          <a:p>
            <a:r>
              <a:rPr lang="en-US" sz="2133" i="1" dirty="0">
                <a:solidFill>
                  <a:schemeClr val="accent1"/>
                </a:solidFill>
              </a:rPr>
              <a:t>Ready to Lay at ~20 Weeks</a:t>
            </a:r>
            <a:endParaRPr lang="en-US" sz="2133" dirty="0">
              <a:solidFill>
                <a:schemeClr val="accent1"/>
              </a:solidFill>
            </a:endParaRPr>
          </a:p>
        </p:txBody>
      </p:sp>
      <p:sp>
        <p:nvSpPr>
          <p:cNvPr id="4" name="Shape 2"/>
          <p:cNvSpPr/>
          <p:nvPr/>
        </p:nvSpPr>
        <p:spPr>
          <a:xfrm>
            <a:off x="609600" y="2194560"/>
            <a:ext cx="5242560" cy="4267200"/>
          </a:xfrm>
          <a:prstGeom prst="rect">
            <a:avLst/>
          </a:prstGeom>
          <a:solidFill>
            <a:srgbClr val="E8F5E9"/>
          </a:solidFill>
          <a:ln/>
        </p:spPr>
        <p:txBody>
          <a:bodyPr/>
          <a:lstStyle/>
          <a:p>
            <a:endParaRPr lang="en-US" sz="2400"/>
          </a:p>
        </p:txBody>
      </p:sp>
      <p:sp>
        <p:nvSpPr>
          <p:cNvPr id="5" name="Text 3"/>
          <p:cNvSpPr/>
          <p:nvPr/>
        </p:nvSpPr>
        <p:spPr>
          <a:xfrm>
            <a:off x="853440" y="2438400"/>
            <a:ext cx="4876800" cy="487680"/>
          </a:xfrm>
          <a:prstGeom prst="rect">
            <a:avLst/>
          </a:prstGeom>
          <a:noFill/>
          <a:ln/>
        </p:spPr>
        <p:txBody>
          <a:bodyPr wrap="square" rtlCol="0" anchor="ctr"/>
          <a:lstStyle/>
          <a:p>
            <a:r>
              <a:rPr lang="en-US" sz="2667" b="1" dirty="0">
                <a:solidFill>
                  <a:srgbClr val="2C5F2D"/>
                </a:solidFill>
              </a:rPr>
              <a:t>✓ Advantages</a:t>
            </a:r>
            <a:endParaRPr lang="en-US" sz="2667" dirty="0"/>
          </a:p>
        </p:txBody>
      </p:sp>
      <p:sp>
        <p:nvSpPr>
          <p:cNvPr id="6" name="Text 4"/>
          <p:cNvSpPr/>
          <p:nvPr/>
        </p:nvSpPr>
        <p:spPr>
          <a:xfrm>
            <a:off x="975360" y="3048000"/>
            <a:ext cx="4632960" cy="3291840"/>
          </a:xfrm>
          <a:prstGeom prst="rect">
            <a:avLst/>
          </a:prstGeom>
          <a:noFill/>
          <a:ln/>
        </p:spPr>
        <p:txBody>
          <a:bodyPr wrap="square" lIns="0" tIns="0" rIns="0" bIns="0" rtlCol="0" anchor="t"/>
          <a:lstStyle/>
          <a:p>
            <a:r>
              <a:rPr lang="en-US" sz="1867" b="1" dirty="0">
                <a:solidFill>
                  <a:srgbClr val="1E3A20"/>
                </a:solidFill>
              </a:rPr>
              <a:t>Pre-selected flock
</a:t>
            </a:r>
            <a:r>
              <a:rPr lang="en-US" sz="1733" dirty="0">
                <a:solidFill>
                  <a:srgbClr val="1E3A20"/>
                </a:solidFill>
              </a:rPr>
              <a:t>Males and inferior females already eliminated
</a:t>
            </a:r>
            <a:r>
              <a:rPr lang="en-US" sz="1867" b="1" dirty="0">
                <a:solidFill>
                  <a:srgbClr val="1E3A20"/>
                </a:solidFill>
              </a:rPr>
              <a:t>Complete vaccination
</a:t>
            </a:r>
            <a:r>
              <a:rPr lang="en-US" sz="1733" dirty="0">
                <a:solidFill>
                  <a:srgbClr val="1E3A20"/>
                </a:solidFill>
              </a:rPr>
              <a:t>Full vaccination program already administered
</a:t>
            </a:r>
            <a:r>
              <a:rPr lang="en-US" sz="1867" b="1" dirty="0">
                <a:solidFill>
                  <a:srgbClr val="1E3A20"/>
                </a:solidFill>
              </a:rPr>
              <a:t>Immediate production
</a:t>
            </a:r>
            <a:r>
              <a:rPr lang="en-US" sz="1733" dirty="0">
                <a:solidFill>
                  <a:srgbClr val="1E3A20"/>
                </a:solidFill>
              </a:rPr>
              <a:t>Ready to begin laying within days of purchase</a:t>
            </a:r>
            <a:endParaRPr lang="en-US" sz="1867" dirty="0"/>
          </a:p>
        </p:txBody>
      </p:sp>
      <p:sp>
        <p:nvSpPr>
          <p:cNvPr id="7" name="Shape 5"/>
          <p:cNvSpPr/>
          <p:nvPr/>
        </p:nvSpPr>
        <p:spPr>
          <a:xfrm>
            <a:off x="6339840" y="2194560"/>
            <a:ext cx="5242560" cy="4267200"/>
          </a:xfrm>
          <a:prstGeom prst="rect">
            <a:avLst/>
          </a:prstGeom>
          <a:solidFill>
            <a:srgbClr val="FFEBEE"/>
          </a:solidFill>
          <a:ln/>
        </p:spPr>
        <p:txBody>
          <a:bodyPr/>
          <a:lstStyle/>
          <a:p>
            <a:endParaRPr lang="en-US" sz="2400"/>
          </a:p>
        </p:txBody>
      </p:sp>
      <p:sp>
        <p:nvSpPr>
          <p:cNvPr id="8" name="Text 6"/>
          <p:cNvSpPr/>
          <p:nvPr/>
        </p:nvSpPr>
        <p:spPr>
          <a:xfrm>
            <a:off x="6583680" y="2438400"/>
            <a:ext cx="4876800" cy="487680"/>
          </a:xfrm>
          <a:prstGeom prst="rect">
            <a:avLst/>
          </a:prstGeom>
          <a:noFill/>
          <a:ln/>
        </p:spPr>
        <p:txBody>
          <a:bodyPr wrap="square" rtlCol="0" anchor="ctr"/>
          <a:lstStyle/>
          <a:p>
            <a:r>
              <a:rPr lang="en-US" sz="2667" b="1" dirty="0">
                <a:solidFill>
                  <a:srgbClr val="C62828"/>
                </a:solidFill>
              </a:rPr>
              <a:t>⚠ Disadvantages</a:t>
            </a:r>
            <a:endParaRPr lang="en-US" sz="2667" dirty="0"/>
          </a:p>
        </p:txBody>
      </p:sp>
      <p:sp>
        <p:nvSpPr>
          <p:cNvPr id="9" name="Text 7"/>
          <p:cNvSpPr/>
          <p:nvPr/>
        </p:nvSpPr>
        <p:spPr>
          <a:xfrm>
            <a:off x="6705600" y="3048000"/>
            <a:ext cx="4632960" cy="3291840"/>
          </a:xfrm>
          <a:prstGeom prst="rect">
            <a:avLst/>
          </a:prstGeom>
          <a:noFill/>
          <a:ln/>
        </p:spPr>
        <p:txBody>
          <a:bodyPr wrap="square" lIns="0" tIns="0" rIns="0" bIns="0" rtlCol="0" anchor="t"/>
          <a:lstStyle/>
          <a:p>
            <a:r>
              <a:rPr lang="en-US" sz="1867" b="1" dirty="0">
                <a:solidFill>
                  <a:srgbClr val="1E3A20"/>
                </a:solidFill>
              </a:rPr>
              <a:t>Higher per-bird cost
</a:t>
            </a:r>
            <a:r>
              <a:rPr lang="en-US" sz="1733" dirty="0">
                <a:solidFill>
                  <a:srgbClr val="1E3A20"/>
                </a:solidFill>
              </a:rPr>
              <a:t>Costs added on a per-bird basis for:
</a:t>
            </a:r>
            <a:r>
              <a:rPr lang="en-US" sz="1600" dirty="0">
                <a:solidFill>
                  <a:srgbClr val="1E3A20"/>
                </a:solidFill>
              </a:rPr>
              <a:t>• Growing period management
• Feed costs (5 months)
• Vaccination programs
• Culling and selection
• Labor and facilities
</a:t>
            </a:r>
            <a:r>
              <a:rPr lang="en-US" sz="1733" i="1" dirty="0">
                <a:solidFill>
                  <a:srgbClr val="1E3A20"/>
                </a:solidFill>
              </a:rPr>
              <a:t>Requires larger initial capital investment</a:t>
            </a:r>
            <a:endParaRPr lang="en-US" sz="1867"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609600" y="487680"/>
            <a:ext cx="10972800" cy="731520"/>
          </a:xfrm>
          <a:prstGeom prst="rect">
            <a:avLst/>
          </a:prstGeom>
          <a:noFill/>
          <a:ln/>
        </p:spPr>
        <p:txBody>
          <a:bodyPr wrap="square" rtlCol="0" anchor="ctr"/>
          <a:lstStyle/>
          <a:p>
            <a:r>
              <a:rPr lang="en-US" sz="5333" b="1" dirty="0">
                <a:solidFill>
                  <a:schemeClr val="accent1"/>
                </a:solidFill>
              </a:rPr>
              <a:t>Selecting the Right Method</a:t>
            </a:r>
            <a:endParaRPr lang="en-US" sz="5333" dirty="0">
              <a:solidFill>
                <a:schemeClr val="accent1"/>
              </a:solidFill>
            </a:endParaRPr>
          </a:p>
        </p:txBody>
      </p:sp>
      <p:sp>
        <p:nvSpPr>
          <p:cNvPr id="3" name="Text 1"/>
          <p:cNvSpPr/>
          <p:nvPr/>
        </p:nvSpPr>
        <p:spPr>
          <a:xfrm>
            <a:off x="609600" y="1219200"/>
            <a:ext cx="10972800" cy="365760"/>
          </a:xfrm>
          <a:prstGeom prst="rect">
            <a:avLst/>
          </a:prstGeom>
          <a:noFill/>
          <a:ln/>
        </p:spPr>
        <p:txBody>
          <a:bodyPr wrap="square" rtlCol="0" anchor="ctr"/>
          <a:lstStyle/>
          <a:p>
            <a:r>
              <a:rPr lang="en-US" sz="2133" i="1" dirty="0">
                <a:solidFill>
                  <a:schemeClr val="accent1"/>
                </a:solidFill>
              </a:rPr>
              <a:t>Consider These Key Factors</a:t>
            </a:r>
            <a:endParaRPr lang="en-US" sz="2133" dirty="0">
              <a:solidFill>
                <a:schemeClr val="accent1"/>
              </a:solidFill>
            </a:endParaRPr>
          </a:p>
        </p:txBody>
      </p:sp>
      <p:sp>
        <p:nvSpPr>
          <p:cNvPr id="4" name="Text 2"/>
          <p:cNvSpPr/>
          <p:nvPr/>
        </p:nvSpPr>
        <p:spPr>
          <a:xfrm>
            <a:off x="2438400" y="2194560"/>
            <a:ext cx="1828800" cy="365760"/>
          </a:xfrm>
          <a:prstGeom prst="rect">
            <a:avLst/>
          </a:prstGeom>
          <a:noFill/>
          <a:ln/>
        </p:spPr>
        <p:txBody>
          <a:bodyPr wrap="square" rtlCol="0" anchor="ctr"/>
          <a:lstStyle/>
          <a:p>
            <a:pPr algn="ctr"/>
            <a:r>
              <a:rPr lang="en-US" sz="1600" b="1" dirty="0">
                <a:solidFill>
                  <a:schemeClr val="accent1"/>
                </a:solidFill>
              </a:rPr>
              <a:t>Lower</a:t>
            </a:r>
            <a:r>
              <a:rPr lang="en-US" sz="1600" b="1" dirty="0">
                <a:solidFill>
                  <a:srgbClr val="2C5F2D"/>
                </a:solidFill>
              </a:rPr>
              <a:t> →</a:t>
            </a:r>
            <a:endParaRPr lang="en-US" sz="1600" dirty="0"/>
          </a:p>
        </p:txBody>
      </p:sp>
      <p:sp>
        <p:nvSpPr>
          <p:cNvPr id="5" name="Text 3"/>
          <p:cNvSpPr/>
          <p:nvPr/>
        </p:nvSpPr>
        <p:spPr>
          <a:xfrm>
            <a:off x="4632960" y="2194560"/>
            <a:ext cx="1828800" cy="365760"/>
          </a:xfrm>
          <a:prstGeom prst="rect">
            <a:avLst/>
          </a:prstGeom>
          <a:noFill/>
          <a:ln/>
        </p:spPr>
        <p:txBody>
          <a:bodyPr wrap="square" rtlCol="0" anchor="ctr"/>
          <a:lstStyle/>
          <a:p>
            <a:pPr algn="ctr"/>
            <a:r>
              <a:rPr lang="en-US" sz="1600" b="1" dirty="0">
                <a:solidFill>
                  <a:schemeClr val="accent1"/>
                </a:solidFill>
              </a:rPr>
              <a:t>Medium →</a:t>
            </a:r>
            <a:endParaRPr lang="en-US" sz="1600" dirty="0">
              <a:solidFill>
                <a:schemeClr val="accent1"/>
              </a:solidFill>
            </a:endParaRPr>
          </a:p>
        </p:txBody>
      </p:sp>
      <p:sp>
        <p:nvSpPr>
          <p:cNvPr id="6" name="Text 4"/>
          <p:cNvSpPr/>
          <p:nvPr/>
        </p:nvSpPr>
        <p:spPr>
          <a:xfrm>
            <a:off x="6827520" y="2194560"/>
            <a:ext cx="1828800" cy="365760"/>
          </a:xfrm>
          <a:prstGeom prst="rect">
            <a:avLst/>
          </a:prstGeom>
          <a:noFill/>
          <a:ln/>
        </p:spPr>
        <p:txBody>
          <a:bodyPr wrap="square" rtlCol="0" anchor="ctr"/>
          <a:lstStyle/>
          <a:p>
            <a:pPr algn="ctr"/>
            <a:r>
              <a:rPr lang="en-US" sz="1600" b="1" dirty="0">
                <a:solidFill>
                  <a:schemeClr val="accent1"/>
                </a:solidFill>
              </a:rPr>
              <a:t>Higher →</a:t>
            </a:r>
            <a:endParaRPr lang="en-US" sz="1600" dirty="0">
              <a:solidFill>
                <a:schemeClr val="accent1"/>
              </a:solidFill>
            </a:endParaRPr>
          </a:p>
        </p:txBody>
      </p:sp>
      <p:sp>
        <p:nvSpPr>
          <p:cNvPr id="7" name="Text 5"/>
          <p:cNvSpPr/>
          <p:nvPr/>
        </p:nvSpPr>
        <p:spPr>
          <a:xfrm>
            <a:off x="609600" y="2804160"/>
            <a:ext cx="1584960" cy="609600"/>
          </a:xfrm>
          <a:prstGeom prst="rect">
            <a:avLst/>
          </a:prstGeom>
          <a:noFill/>
          <a:ln/>
        </p:spPr>
        <p:txBody>
          <a:bodyPr wrap="square" rtlCol="0" anchor="ctr"/>
          <a:lstStyle/>
          <a:p>
            <a:r>
              <a:rPr lang="en-US" sz="1733" b="1" dirty="0">
                <a:solidFill>
                  <a:schemeClr val="accent1"/>
                </a:solidFill>
              </a:rPr>
              <a:t>Budget</a:t>
            </a:r>
            <a:endParaRPr lang="en-US" sz="1733" dirty="0">
              <a:solidFill>
                <a:schemeClr val="accent1"/>
              </a:solidFill>
            </a:endParaRPr>
          </a:p>
        </p:txBody>
      </p:sp>
      <p:sp>
        <p:nvSpPr>
          <p:cNvPr id="8" name="Shape 6"/>
          <p:cNvSpPr/>
          <p:nvPr/>
        </p:nvSpPr>
        <p:spPr>
          <a:xfrm>
            <a:off x="2438400" y="2804160"/>
            <a:ext cx="1828800" cy="609600"/>
          </a:xfrm>
          <a:prstGeom prst="rect">
            <a:avLst/>
          </a:prstGeom>
          <a:solidFill>
            <a:srgbClr val="E8F5E9"/>
          </a:solidFill>
          <a:ln/>
        </p:spPr>
        <p:txBody>
          <a:bodyPr/>
          <a:lstStyle/>
          <a:p>
            <a:endParaRPr lang="en-US" sz="2400"/>
          </a:p>
        </p:txBody>
      </p:sp>
      <p:sp>
        <p:nvSpPr>
          <p:cNvPr id="9" name="Text 7"/>
          <p:cNvSpPr/>
          <p:nvPr/>
        </p:nvSpPr>
        <p:spPr>
          <a:xfrm>
            <a:off x="2438400" y="2804160"/>
            <a:ext cx="1828800" cy="609600"/>
          </a:xfrm>
          <a:prstGeom prst="rect">
            <a:avLst/>
          </a:prstGeom>
          <a:noFill/>
          <a:ln/>
        </p:spPr>
        <p:txBody>
          <a:bodyPr wrap="square" rtlCol="0" anchor="ctr"/>
          <a:lstStyle/>
          <a:p>
            <a:pPr algn="ctr"/>
            <a:r>
              <a:rPr lang="en-US" sz="1333" dirty="0">
                <a:solidFill>
                  <a:srgbClr val="1E3A20"/>
                </a:solidFill>
              </a:rPr>
              <a:t>Day-old chicks</a:t>
            </a:r>
            <a:endParaRPr lang="en-US" sz="1333" dirty="0"/>
          </a:p>
        </p:txBody>
      </p:sp>
      <p:sp>
        <p:nvSpPr>
          <p:cNvPr id="10" name="Shape 8"/>
          <p:cNvSpPr/>
          <p:nvPr/>
        </p:nvSpPr>
        <p:spPr>
          <a:xfrm>
            <a:off x="4632960" y="2804160"/>
            <a:ext cx="1828800" cy="609600"/>
          </a:xfrm>
          <a:prstGeom prst="rect">
            <a:avLst/>
          </a:prstGeom>
          <a:solidFill>
            <a:srgbClr val="FFF9C4"/>
          </a:solidFill>
          <a:ln/>
        </p:spPr>
        <p:txBody>
          <a:bodyPr/>
          <a:lstStyle/>
          <a:p>
            <a:endParaRPr lang="en-US" sz="2400"/>
          </a:p>
        </p:txBody>
      </p:sp>
      <p:sp>
        <p:nvSpPr>
          <p:cNvPr id="11" name="Text 9"/>
          <p:cNvSpPr/>
          <p:nvPr/>
        </p:nvSpPr>
        <p:spPr>
          <a:xfrm>
            <a:off x="4632960" y="2804160"/>
            <a:ext cx="1828800" cy="609600"/>
          </a:xfrm>
          <a:prstGeom prst="rect">
            <a:avLst/>
          </a:prstGeom>
          <a:noFill/>
          <a:ln/>
        </p:spPr>
        <p:txBody>
          <a:bodyPr wrap="square" rtlCol="0" anchor="ctr"/>
          <a:lstStyle/>
          <a:p>
            <a:pPr algn="ctr"/>
            <a:r>
              <a:rPr lang="en-US" sz="1333" dirty="0">
                <a:solidFill>
                  <a:srgbClr val="1E3A20"/>
                </a:solidFill>
              </a:rPr>
              <a:t>Started chicks</a:t>
            </a:r>
            <a:endParaRPr lang="en-US" sz="1333" dirty="0"/>
          </a:p>
        </p:txBody>
      </p:sp>
      <p:sp>
        <p:nvSpPr>
          <p:cNvPr id="12" name="Shape 10"/>
          <p:cNvSpPr/>
          <p:nvPr/>
        </p:nvSpPr>
        <p:spPr>
          <a:xfrm>
            <a:off x="6827520" y="2804160"/>
            <a:ext cx="1828800" cy="609600"/>
          </a:xfrm>
          <a:prstGeom prst="rect">
            <a:avLst/>
          </a:prstGeom>
          <a:solidFill>
            <a:srgbClr val="FFEBEE"/>
          </a:solidFill>
          <a:ln/>
        </p:spPr>
        <p:txBody>
          <a:bodyPr/>
          <a:lstStyle/>
          <a:p>
            <a:endParaRPr lang="en-US" sz="2400"/>
          </a:p>
        </p:txBody>
      </p:sp>
      <p:sp>
        <p:nvSpPr>
          <p:cNvPr id="13" name="Text 11"/>
          <p:cNvSpPr/>
          <p:nvPr/>
        </p:nvSpPr>
        <p:spPr>
          <a:xfrm>
            <a:off x="6827520" y="2804160"/>
            <a:ext cx="1828800" cy="609600"/>
          </a:xfrm>
          <a:prstGeom prst="rect">
            <a:avLst/>
          </a:prstGeom>
          <a:noFill/>
          <a:ln/>
        </p:spPr>
        <p:txBody>
          <a:bodyPr wrap="square" rtlCol="0" anchor="ctr"/>
          <a:lstStyle/>
          <a:p>
            <a:pPr algn="ctr"/>
            <a:r>
              <a:rPr lang="en-US" sz="1333" dirty="0">
                <a:solidFill>
                  <a:srgbClr val="1E3A20"/>
                </a:solidFill>
              </a:rPr>
              <a:t>Point-of-lay pullets</a:t>
            </a:r>
            <a:endParaRPr lang="en-US" sz="1333" dirty="0"/>
          </a:p>
        </p:txBody>
      </p:sp>
      <p:sp>
        <p:nvSpPr>
          <p:cNvPr id="14" name="Text 12"/>
          <p:cNvSpPr/>
          <p:nvPr/>
        </p:nvSpPr>
        <p:spPr>
          <a:xfrm>
            <a:off x="609600" y="3596640"/>
            <a:ext cx="1584960" cy="609600"/>
          </a:xfrm>
          <a:prstGeom prst="rect">
            <a:avLst/>
          </a:prstGeom>
          <a:noFill/>
          <a:ln/>
        </p:spPr>
        <p:txBody>
          <a:bodyPr wrap="square" rtlCol="0" anchor="ctr"/>
          <a:lstStyle/>
          <a:p>
            <a:r>
              <a:rPr lang="en-US" sz="1733" b="1" dirty="0">
                <a:solidFill>
                  <a:schemeClr val="accent1"/>
                </a:solidFill>
              </a:rPr>
              <a:t>Experience Level</a:t>
            </a:r>
            <a:endParaRPr lang="en-US" sz="1733" dirty="0">
              <a:solidFill>
                <a:schemeClr val="accent1"/>
              </a:solidFill>
            </a:endParaRPr>
          </a:p>
        </p:txBody>
      </p:sp>
      <p:sp>
        <p:nvSpPr>
          <p:cNvPr id="15" name="Shape 13"/>
          <p:cNvSpPr/>
          <p:nvPr/>
        </p:nvSpPr>
        <p:spPr>
          <a:xfrm>
            <a:off x="2438400" y="3596640"/>
            <a:ext cx="1828800" cy="609600"/>
          </a:xfrm>
          <a:prstGeom prst="rect">
            <a:avLst/>
          </a:prstGeom>
          <a:solidFill>
            <a:srgbClr val="E8F5E9"/>
          </a:solidFill>
          <a:ln/>
        </p:spPr>
        <p:txBody>
          <a:bodyPr/>
          <a:lstStyle/>
          <a:p>
            <a:endParaRPr lang="en-US" sz="2400"/>
          </a:p>
        </p:txBody>
      </p:sp>
      <p:sp>
        <p:nvSpPr>
          <p:cNvPr id="16" name="Text 14"/>
          <p:cNvSpPr/>
          <p:nvPr/>
        </p:nvSpPr>
        <p:spPr>
          <a:xfrm>
            <a:off x="2438400" y="3596640"/>
            <a:ext cx="1828800" cy="609600"/>
          </a:xfrm>
          <a:prstGeom prst="rect">
            <a:avLst/>
          </a:prstGeom>
          <a:noFill/>
          <a:ln/>
        </p:spPr>
        <p:txBody>
          <a:bodyPr wrap="square" rtlCol="0" anchor="ctr"/>
          <a:lstStyle/>
          <a:p>
            <a:pPr algn="ctr"/>
            <a:r>
              <a:rPr lang="en-US" sz="1333" dirty="0">
                <a:solidFill>
                  <a:srgbClr val="1E3A20"/>
                </a:solidFill>
              </a:rPr>
              <a:t>Started chicks</a:t>
            </a:r>
            <a:endParaRPr lang="en-US" sz="1333" dirty="0"/>
          </a:p>
        </p:txBody>
      </p:sp>
      <p:sp>
        <p:nvSpPr>
          <p:cNvPr id="17" name="Shape 15"/>
          <p:cNvSpPr/>
          <p:nvPr/>
        </p:nvSpPr>
        <p:spPr>
          <a:xfrm>
            <a:off x="4632960" y="3596640"/>
            <a:ext cx="1828800" cy="609600"/>
          </a:xfrm>
          <a:prstGeom prst="rect">
            <a:avLst/>
          </a:prstGeom>
          <a:solidFill>
            <a:srgbClr val="FFF9C4"/>
          </a:solidFill>
          <a:ln/>
        </p:spPr>
        <p:txBody>
          <a:bodyPr/>
          <a:lstStyle/>
          <a:p>
            <a:endParaRPr lang="en-US" sz="2400"/>
          </a:p>
        </p:txBody>
      </p:sp>
      <p:sp>
        <p:nvSpPr>
          <p:cNvPr id="18" name="Text 16"/>
          <p:cNvSpPr/>
          <p:nvPr/>
        </p:nvSpPr>
        <p:spPr>
          <a:xfrm>
            <a:off x="4632960" y="3596640"/>
            <a:ext cx="1828800" cy="609600"/>
          </a:xfrm>
          <a:prstGeom prst="rect">
            <a:avLst/>
          </a:prstGeom>
          <a:noFill/>
          <a:ln/>
        </p:spPr>
        <p:txBody>
          <a:bodyPr wrap="square" rtlCol="0" anchor="ctr"/>
          <a:lstStyle/>
          <a:p>
            <a:pPr algn="ctr"/>
            <a:r>
              <a:rPr lang="en-US" sz="1333" dirty="0">
                <a:solidFill>
                  <a:srgbClr val="1E3A20"/>
                </a:solidFill>
              </a:rPr>
              <a:t>Day-old chicks</a:t>
            </a:r>
            <a:endParaRPr lang="en-US" sz="1333" dirty="0"/>
          </a:p>
        </p:txBody>
      </p:sp>
      <p:sp>
        <p:nvSpPr>
          <p:cNvPr id="19" name="Shape 17"/>
          <p:cNvSpPr/>
          <p:nvPr/>
        </p:nvSpPr>
        <p:spPr>
          <a:xfrm>
            <a:off x="6827520" y="3596640"/>
            <a:ext cx="1828800" cy="609600"/>
          </a:xfrm>
          <a:prstGeom prst="rect">
            <a:avLst/>
          </a:prstGeom>
          <a:solidFill>
            <a:srgbClr val="FFEBEE"/>
          </a:solidFill>
          <a:ln/>
        </p:spPr>
        <p:txBody>
          <a:bodyPr/>
          <a:lstStyle/>
          <a:p>
            <a:endParaRPr lang="en-US" sz="2400"/>
          </a:p>
        </p:txBody>
      </p:sp>
      <p:sp>
        <p:nvSpPr>
          <p:cNvPr id="20" name="Text 18"/>
          <p:cNvSpPr/>
          <p:nvPr/>
        </p:nvSpPr>
        <p:spPr>
          <a:xfrm>
            <a:off x="6827520" y="3596640"/>
            <a:ext cx="1828800" cy="609600"/>
          </a:xfrm>
          <a:prstGeom prst="rect">
            <a:avLst/>
          </a:prstGeom>
          <a:noFill/>
          <a:ln/>
        </p:spPr>
        <p:txBody>
          <a:bodyPr wrap="square" rtlCol="0" anchor="ctr"/>
          <a:lstStyle/>
          <a:p>
            <a:pPr algn="ctr"/>
            <a:r>
              <a:rPr lang="en-US" sz="1333" dirty="0">
                <a:solidFill>
                  <a:srgbClr val="1E3A20"/>
                </a:solidFill>
              </a:rPr>
              <a:t>Natural incubation</a:t>
            </a:r>
            <a:endParaRPr lang="en-US" sz="1333" dirty="0"/>
          </a:p>
        </p:txBody>
      </p:sp>
      <p:sp>
        <p:nvSpPr>
          <p:cNvPr id="21" name="Text 19"/>
          <p:cNvSpPr/>
          <p:nvPr/>
        </p:nvSpPr>
        <p:spPr>
          <a:xfrm>
            <a:off x="609600" y="4389120"/>
            <a:ext cx="1584960" cy="609600"/>
          </a:xfrm>
          <a:prstGeom prst="rect">
            <a:avLst/>
          </a:prstGeom>
          <a:noFill/>
          <a:ln/>
        </p:spPr>
        <p:txBody>
          <a:bodyPr wrap="square" rtlCol="0" anchor="ctr"/>
          <a:lstStyle/>
          <a:p>
            <a:r>
              <a:rPr lang="en-US" sz="1733" b="1" dirty="0">
                <a:solidFill>
                  <a:schemeClr val="accent1"/>
                </a:solidFill>
              </a:rPr>
              <a:t>Equipment Available</a:t>
            </a:r>
            <a:endParaRPr lang="en-US" sz="1733" dirty="0">
              <a:solidFill>
                <a:schemeClr val="accent1"/>
              </a:solidFill>
            </a:endParaRPr>
          </a:p>
        </p:txBody>
      </p:sp>
      <p:sp>
        <p:nvSpPr>
          <p:cNvPr id="22" name="Shape 20"/>
          <p:cNvSpPr/>
          <p:nvPr/>
        </p:nvSpPr>
        <p:spPr>
          <a:xfrm>
            <a:off x="2438400" y="4389120"/>
            <a:ext cx="1828800" cy="609600"/>
          </a:xfrm>
          <a:prstGeom prst="rect">
            <a:avLst/>
          </a:prstGeom>
          <a:solidFill>
            <a:srgbClr val="E8F5E9"/>
          </a:solidFill>
          <a:ln/>
        </p:spPr>
        <p:txBody>
          <a:bodyPr/>
          <a:lstStyle/>
          <a:p>
            <a:endParaRPr lang="en-US" sz="2400"/>
          </a:p>
        </p:txBody>
      </p:sp>
      <p:sp>
        <p:nvSpPr>
          <p:cNvPr id="23" name="Text 21"/>
          <p:cNvSpPr/>
          <p:nvPr/>
        </p:nvSpPr>
        <p:spPr>
          <a:xfrm>
            <a:off x="2438400" y="4389120"/>
            <a:ext cx="1828800" cy="609600"/>
          </a:xfrm>
          <a:prstGeom prst="rect">
            <a:avLst/>
          </a:prstGeom>
          <a:noFill/>
          <a:ln/>
        </p:spPr>
        <p:txBody>
          <a:bodyPr wrap="square" rtlCol="0" anchor="ctr"/>
          <a:lstStyle/>
          <a:p>
            <a:pPr algn="ctr"/>
            <a:r>
              <a:rPr lang="en-US" sz="1333" dirty="0">
                <a:solidFill>
                  <a:srgbClr val="1E3A20"/>
                </a:solidFill>
              </a:rPr>
              <a:t>Point-of-lay</a:t>
            </a:r>
            <a:endParaRPr lang="en-US" sz="1333" dirty="0"/>
          </a:p>
        </p:txBody>
      </p:sp>
      <p:sp>
        <p:nvSpPr>
          <p:cNvPr id="24" name="Shape 22"/>
          <p:cNvSpPr/>
          <p:nvPr/>
        </p:nvSpPr>
        <p:spPr>
          <a:xfrm>
            <a:off x="4632960" y="4389120"/>
            <a:ext cx="1828800" cy="609600"/>
          </a:xfrm>
          <a:prstGeom prst="rect">
            <a:avLst/>
          </a:prstGeom>
          <a:solidFill>
            <a:srgbClr val="FFF9C4"/>
          </a:solidFill>
          <a:ln/>
        </p:spPr>
        <p:txBody>
          <a:bodyPr/>
          <a:lstStyle/>
          <a:p>
            <a:endParaRPr lang="en-US" sz="2400"/>
          </a:p>
        </p:txBody>
      </p:sp>
      <p:sp>
        <p:nvSpPr>
          <p:cNvPr id="25" name="Text 23"/>
          <p:cNvSpPr/>
          <p:nvPr/>
        </p:nvSpPr>
        <p:spPr>
          <a:xfrm>
            <a:off x="4632960" y="4389120"/>
            <a:ext cx="1828800" cy="609600"/>
          </a:xfrm>
          <a:prstGeom prst="rect">
            <a:avLst/>
          </a:prstGeom>
          <a:noFill/>
          <a:ln/>
        </p:spPr>
        <p:txBody>
          <a:bodyPr wrap="square" rtlCol="0" anchor="ctr"/>
          <a:lstStyle/>
          <a:p>
            <a:pPr algn="ctr"/>
            <a:r>
              <a:rPr lang="en-US" sz="1333" dirty="0">
                <a:solidFill>
                  <a:srgbClr val="1E3A20"/>
                </a:solidFill>
              </a:rPr>
              <a:t>Started chicks</a:t>
            </a:r>
            <a:endParaRPr lang="en-US" sz="1333" dirty="0"/>
          </a:p>
        </p:txBody>
      </p:sp>
      <p:sp>
        <p:nvSpPr>
          <p:cNvPr id="26" name="Shape 24"/>
          <p:cNvSpPr/>
          <p:nvPr/>
        </p:nvSpPr>
        <p:spPr>
          <a:xfrm>
            <a:off x="6827520" y="4389120"/>
            <a:ext cx="1828800" cy="609600"/>
          </a:xfrm>
          <a:prstGeom prst="rect">
            <a:avLst/>
          </a:prstGeom>
          <a:solidFill>
            <a:srgbClr val="FFEBEE"/>
          </a:solidFill>
          <a:ln/>
        </p:spPr>
        <p:txBody>
          <a:bodyPr/>
          <a:lstStyle/>
          <a:p>
            <a:endParaRPr lang="en-US" sz="2400"/>
          </a:p>
        </p:txBody>
      </p:sp>
      <p:sp>
        <p:nvSpPr>
          <p:cNvPr id="27" name="Text 25"/>
          <p:cNvSpPr/>
          <p:nvPr/>
        </p:nvSpPr>
        <p:spPr>
          <a:xfrm>
            <a:off x="6827520" y="4389120"/>
            <a:ext cx="1828800" cy="609600"/>
          </a:xfrm>
          <a:prstGeom prst="rect">
            <a:avLst/>
          </a:prstGeom>
          <a:noFill/>
          <a:ln/>
        </p:spPr>
        <p:txBody>
          <a:bodyPr wrap="square" rtlCol="0" anchor="ctr"/>
          <a:lstStyle/>
          <a:p>
            <a:pPr algn="ctr"/>
            <a:r>
              <a:rPr lang="en-US" sz="1333" dirty="0">
                <a:solidFill>
                  <a:srgbClr val="1E3A20"/>
                </a:solidFill>
              </a:rPr>
              <a:t>Day-old chicks</a:t>
            </a:r>
            <a:endParaRPr lang="en-US" sz="1333" dirty="0"/>
          </a:p>
        </p:txBody>
      </p:sp>
      <p:sp>
        <p:nvSpPr>
          <p:cNvPr id="28" name="Text 26"/>
          <p:cNvSpPr/>
          <p:nvPr/>
        </p:nvSpPr>
        <p:spPr>
          <a:xfrm>
            <a:off x="609600" y="5181600"/>
            <a:ext cx="1584960" cy="609600"/>
          </a:xfrm>
          <a:prstGeom prst="rect">
            <a:avLst/>
          </a:prstGeom>
          <a:noFill/>
          <a:ln/>
        </p:spPr>
        <p:txBody>
          <a:bodyPr wrap="square" rtlCol="0" anchor="ctr"/>
          <a:lstStyle/>
          <a:p>
            <a:r>
              <a:rPr lang="en-US" sz="1733" b="1" dirty="0">
                <a:solidFill>
                  <a:schemeClr val="accent1"/>
                </a:solidFill>
              </a:rPr>
              <a:t>Time to Production</a:t>
            </a:r>
            <a:endParaRPr lang="en-US" sz="1733" dirty="0">
              <a:solidFill>
                <a:schemeClr val="accent1"/>
              </a:solidFill>
            </a:endParaRPr>
          </a:p>
        </p:txBody>
      </p:sp>
      <p:sp>
        <p:nvSpPr>
          <p:cNvPr id="29" name="Shape 27"/>
          <p:cNvSpPr/>
          <p:nvPr/>
        </p:nvSpPr>
        <p:spPr>
          <a:xfrm>
            <a:off x="2438400" y="5181600"/>
            <a:ext cx="1828800" cy="609600"/>
          </a:xfrm>
          <a:prstGeom prst="rect">
            <a:avLst/>
          </a:prstGeom>
          <a:solidFill>
            <a:srgbClr val="E8F5E9"/>
          </a:solidFill>
          <a:ln/>
        </p:spPr>
        <p:txBody>
          <a:bodyPr/>
          <a:lstStyle/>
          <a:p>
            <a:endParaRPr lang="en-US" sz="2400"/>
          </a:p>
        </p:txBody>
      </p:sp>
      <p:sp>
        <p:nvSpPr>
          <p:cNvPr id="30" name="Text 28"/>
          <p:cNvSpPr/>
          <p:nvPr/>
        </p:nvSpPr>
        <p:spPr>
          <a:xfrm>
            <a:off x="2438400" y="5181600"/>
            <a:ext cx="1828800" cy="609600"/>
          </a:xfrm>
          <a:prstGeom prst="rect">
            <a:avLst/>
          </a:prstGeom>
          <a:noFill/>
          <a:ln/>
        </p:spPr>
        <p:txBody>
          <a:bodyPr wrap="square" rtlCol="0" anchor="ctr"/>
          <a:lstStyle/>
          <a:p>
            <a:pPr algn="ctr"/>
            <a:r>
              <a:rPr lang="en-US" sz="1333" dirty="0">
                <a:solidFill>
                  <a:srgbClr val="1E3A20"/>
                </a:solidFill>
              </a:rPr>
              <a:t>Point-of-lay</a:t>
            </a:r>
            <a:endParaRPr lang="en-US" sz="1333" dirty="0"/>
          </a:p>
        </p:txBody>
      </p:sp>
      <p:sp>
        <p:nvSpPr>
          <p:cNvPr id="31" name="Shape 29"/>
          <p:cNvSpPr/>
          <p:nvPr/>
        </p:nvSpPr>
        <p:spPr>
          <a:xfrm>
            <a:off x="4632960" y="5181600"/>
            <a:ext cx="1828800" cy="609600"/>
          </a:xfrm>
          <a:prstGeom prst="rect">
            <a:avLst/>
          </a:prstGeom>
          <a:solidFill>
            <a:srgbClr val="FFF9C4"/>
          </a:solidFill>
          <a:ln/>
        </p:spPr>
        <p:txBody>
          <a:bodyPr/>
          <a:lstStyle/>
          <a:p>
            <a:endParaRPr lang="en-US" sz="2400"/>
          </a:p>
        </p:txBody>
      </p:sp>
      <p:sp>
        <p:nvSpPr>
          <p:cNvPr id="32" name="Text 30"/>
          <p:cNvSpPr/>
          <p:nvPr/>
        </p:nvSpPr>
        <p:spPr>
          <a:xfrm>
            <a:off x="4632960" y="5181600"/>
            <a:ext cx="1828800" cy="609600"/>
          </a:xfrm>
          <a:prstGeom prst="rect">
            <a:avLst/>
          </a:prstGeom>
          <a:noFill/>
          <a:ln/>
        </p:spPr>
        <p:txBody>
          <a:bodyPr wrap="square" rtlCol="0" anchor="ctr"/>
          <a:lstStyle/>
          <a:p>
            <a:pPr algn="ctr"/>
            <a:r>
              <a:rPr lang="en-US" sz="1333" dirty="0">
                <a:solidFill>
                  <a:srgbClr val="1E3A20"/>
                </a:solidFill>
              </a:rPr>
              <a:t>Started chicks</a:t>
            </a:r>
            <a:endParaRPr lang="en-US" sz="1333" dirty="0"/>
          </a:p>
        </p:txBody>
      </p:sp>
      <p:sp>
        <p:nvSpPr>
          <p:cNvPr id="33" name="Shape 31"/>
          <p:cNvSpPr/>
          <p:nvPr/>
        </p:nvSpPr>
        <p:spPr>
          <a:xfrm>
            <a:off x="6827520" y="5181600"/>
            <a:ext cx="1828800" cy="609600"/>
          </a:xfrm>
          <a:prstGeom prst="rect">
            <a:avLst/>
          </a:prstGeom>
          <a:solidFill>
            <a:srgbClr val="FFEBEE"/>
          </a:solidFill>
          <a:ln/>
        </p:spPr>
        <p:txBody>
          <a:bodyPr/>
          <a:lstStyle/>
          <a:p>
            <a:endParaRPr lang="en-US" sz="2400"/>
          </a:p>
        </p:txBody>
      </p:sp>
      <p:sp>
        <p:nvSpPr>
          <p:cNvPr id="34" name="Text 32"/>
          <p:cNvSpPr/>
          <p:nvPr/>
        </p:nvSpPr>
        <p:spPr>
          <a:xfrm>
            <a:off x="6827520" y="5181600"/>
            <a:ext cx="1828800" cy="609600"/>
          </a:xfrm>
          <a:prstGeom prst="rect">
            <a:avLst/>
          </a:prstGeom>
          <a:noFill/>
          <a:ln/>
        </p:spPr>
        <p:txBody>
          <a:bodyPr wrap="square" rtlCol="0" anchor="ctr"/>
          <a:lstStyle/>
          <a:p>
            <a:pPr algn="ctr"/>
            <a:r>
              <a:rPr lang="en-US" sz="1333" dirty="0">
                <a:solidFill>
                  <a:srgbClr val="1E3A20"/>
                </a:solidFill>
              </a:rPr>
              <a:t>Day-old chicks</a:t>
            </a:r>
            <a:endParaRPr lang="en-US" sz="1333" dirty="0"/>
          </a:p>
        </p:txBody>
      </p:sp>
      <p:sp>
        <p:nvSpPr>
          <p:cNvPr id="35" name="Text 33"/>
          <p:cNvSpPr/>
          <p:nvPr/>
        </p:nvSpPr>
        <p:spPr>
          <a:xfrm>
            <a:off x="609600" y="5974080"/>
            <a:ext cx="1584960" cy="609600"/>
          </a:xfrm>
          <a:prstGeom prst="rect">
            <a:avLst/>
          </a:prstGeom>
          <a:noFill/>
          <a:ln/>
        </p:spPr>
        <p:txBody>
          <a:bodyPr wrap="square" rtlCol="0" anchor="ctr"/>
          <a:lstStyle/>
          <a:p>
            <a:r>
              <a:rPr lang="en-US" sz="1733" b="1" dirty="0">
                <a:solidFill>
                  <a:schemeClr val="accent1"/>
                </a:solidFill>
              </a:rPr>
              <a:t>Risk Tolerance</a:t>
            </a:r>
            <a:endParaRPr lang="en-US" sz="1733" dirty="0">
              <a:solidFill>
                <a:schemeClr val="accent1"/>
              </a:solidFill>
            </a:endParaRPr>
          </a:p>
        </p:txBody>
      </p:sp>
      <p:sp>
        <p:nvSpPr>
          <p:cNvPr id="36" name="Shape 34"/>
          <p:cNvSpPr/>
          <p:nvPr/>
        </p:nvSpPr>
        <p:spPr>
          <a:xfrm>
            <a:off x="2438400" y="5974080"/>
            <a:ext cx="1828800" cy="609600"/>
          </a:xfrm>
          <a:prstGeom prst="rect">
            <a:avLst/>
          </a:prstGeom>
          <a:solidFill>
            <a:srgbClr val="E8F5E9"/>
          </a:solidFill>
          <a:ln/>
        </p:spPr>
        <p:txBody>
          <a:bodyPr/>
          <a:lstStyle/>
          <a:p>
            <a:endParaRPr lang="en-US" sz="2400"/>
          </a:p>
        </p:txBody>
      </p:sp>
      <p:sp>
        <p:nvSpPr>
          <p:cNvPr id="37" name="Text 35"/>
          <p:cNvSpPr/>
          <p:nvPr/>
        </p:nvSpPr>
        <p:spPr>
          <a:xfrm>
            <a:off x="2438400" y="5974080"/>
            <a:ext cx="1828800" cy="609600"/>
          </a:xfrm>
          <a:prstGeom prst="rect">
            <a:avLst/>
          </a:prstGeom>
          <a:noFill/>
          <a:ln/>
        </p:spPr>
        <p:txBody>
          <a:bodyPr wrap="square" rtlCol="0" anchor="ctr"/>
          <a:lstStyle/>
          <a:p>
            <a:pPr algn="ctr"/>
            <a:r>
              <a:rPr lang="en-US" sz="1333" dirty="0">
                <a:solidFill>
                  <a:srgbClr val="1E3A20"/>
                </a:solidFill>
              </a:rPr>
              <a:t>Started/POL</a:t>
            </a:r>
            <a:endParaRPr lang="en-US" sz="1333" dirty="0"/>
          </a:p>
        </p:txBody>
      </p:sp>
      <p:sp>
        <p:nvSpPr>
          <p:cNvPr id="38" name="Shape 36"/>
          <p:cNvSpPr/>
          <p:nvPr/>
        </p:nvSpPr>
        <p:spPr>
          <a:xfrm>
            <a:off x="4632960" y="5974080"/>
            <a:ext cx="1828800" cy="609600"/>
          </a:xfrm>
          <a:prstGeom prst="rect">
            <a:avLst/>
          </a:prstGeom>
          <a:solidFill>
            <a:srgbClr val="FFF9C4"/>
          </a:solidFill>
          <a:ln/>
        </p:spPr>
        <p:txBody>
          <a:bodyPr/>
          <a:lstStyle/>
          <a:p>
            <a:endParaRPr lang="en-US" sz="2400"/>
          </a:p>
        </p:txBody>
      </p:sp>
      <p:sp>
        <p:nvSpPr>
          <p:cNvPr id="39" name="Text 37"/>
          <p:cNvSpPr/>
          <p:nvPr/>
        </p:nvSpPr>
        <p:spPr>
          <a:xfrm>
            <a:off x="4632960" y="5974080"/>
            <a:ext cx="1828800" cy="609600"/>
          </a:xfrm>
          <a:prstGeom prst="rect">
            <a:avLst/>
          </a:prstGeom>
          <a:noFill/>
          <a:ln/>
        </p:spPr>
        <p:txBody>
          <a:bodyPr wrap="square" rtlCol="0" anchor="ctr"/>
          <a:lstStyle/>
          <a:p>
            <a:pPr algn="ctr"/>
            <a:r>
              <a:rPr lang="en-US" sz="1333" dirty="0">
                <a:solidFill>
                  <a:srgbClr val="1E3A20"/>
                </a:solidFill>
              </a:rPr>
              <a:t>Hatching eggs</a:t>
            </a:r>
            <a:endParaRPr lang="en-US" sz="1333" dirty="0"/>
          </a:p>
        </p:txBody>
      </p:sp>
      <p:sp>
        <p:nvSpPr>
          <p:cNvPr id="40" name="Shape 38"/>
          <p:cNvSpPr/>
          <p:nvPr/>
        </p:nvSpPr>
        <p:spPr>
          <a:xfrm>
            <a:off x="6827520" y="5974080"/>
            <a:ext cx="1828800" cy="609600"/>
          </a:xfrm>
          <a:prstGeom prst="rect">
            <a:avLst/>
          </a:prstGeom>
          <a:solidFill>
            <a:srgbClr val="FFEBEE"/>
          </a:solidFill>
          <a:ln/>
        </p:spPr>
        <p:txBody>
          <a:bodyPr/>
          <a:lstStyle/>
          <a:p>
            <a:endParaRPr lang="en-US" sz="2400"/>
          </a:p>
        </p:txBody>
      </p:sp>
      <p:sp>
        <p:nvSpPr>
          <p:cNvPr id="41" name="Text 39"/>
          <p:cNvSpPr/>
          <p:nvPr/>
        </p:nvSpPr>
        <p:spPr>
          <a:xfrm>
            <a:off x="6827520" y="5974080"/>
            <a:ext cx="1828800" cy="609600"/>
          </a:xfrm>
          <a:prstGeom prst="rect">
            <a:avLst/>
          </a:prstGeom>
          <a:noFill/>
          <a:ln/>
        </p:spPr>
        <p:txBody>
          <a:bodyPr wrap="square" rtlCol="0" anchor="ctr"/>
          <a:lstStyle/>
          <a:p>
            <a:pPr algn="ctr"/>
            <a:r>
              <a:rPr lang="en-US" sz="1333" dirty="0">
                <a:solidFill>
                  <a:srgbClr val="1E3A20"/>
                </a:solidFill>
              </a:rPr>
              <a:t>Day-old chicks</a:t>
            </a:r>
            <a:endParaRPr lang="en-US" sz="1333" dirty="0"/>
          </a:p>
        </p:txBody>
      </p:sp>
      <p:sp>
        <p:nvSpPr>
          <p:cNvPr id="42" name="Text 40"/>
          <p:cNvSpPr/>
          <p:nvPr/>
        </p:nvSpPr>
        <p:spPr>
          <a:xfrm>
            <a:off x="1219200" y="6949440"/>
            <a:ext cx="9753600" cy="487680"/>
          </a:xfrm>
          <a:prstGeom prst="rect">
            <a:avLst/>
          </a:prstGeom>
          <a:noFill/>
          <a:ln/>
        </p:spPr>
        <p:txBody>
          <a:bodyPr wrap="square" rtlCol="0" anchor="ctr"/>
          <a:lstStyle/>
          <a:p>
            <a:pPr algn="ctr"/>
            <a:r>
              <a:rPr lang="en-US" sz="1733" i="1" dirty="0">
                <a:solidFill>
                  <a:srgbClr val="1E3A20"/>
                </a:solidFill>
              </a:rPr>
              <a:t>Match your resources and goals to the most appropriate starting method</a:t>
            </a:r>
            <a:endParaRPr lang="en-US" sz="1733"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5698432-2D58-D940-A0AE-7748E2A4879B}"/>
              </a:ext>
            </a:extLst>
          </p:cNvPr>
          <p:cNvSpPr>
            <a:spLocks noGrp="1"/>
          </p:cNvSpPr>
          <p:nvPr>
            <p:ph type="ctrTitle"/>
          </p:nvPr>
        </p:nvSpPr>
        <p:spPr/>
        <p:txBody>
          <a:bodyPr/>
          <a:lstStyle/>
          <a:p>
            <a:r>
              <a:rPr lang="en-US" dirty="0"/>
              <a:t>Housing and equipment</a:t>
            </a:r>
          </a:p>
        </p:txBody>
      </p:sp>
    </p:spTree>
    <p:extLst>
      <p:ext uri="{BB962C8B-B14F-4D97-AF65-F5344CB8AC3E}">
        <p14:creationId xmlns:p14="http://schemas.microsoft.com/office/powerpoint/2010/main" val="33914351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F64C0E11-7DE4-D558-C3EF-9B3C7A9BF17D}"/>
              </a:ext>
            </a:extLst>
          </p:cNvPr>
          <p:cNvSpPr>
            <a:spLocks noGrp="1"/>
          </p:cNvSpPr>
          <p:nvPr>
            <p:ph type="title"/>
          </p:nvPr>
        </p:nvSpPr>
        <p:spPr>
          <a:xfrm>
            <a:off x="4114800" y="640080"/>
            <a:ext cx="7498080" cy="607606"/>
          </a:xfrm>
        </p:spPr>
        <p:txBody>
          <a:bodyPr/>
          <a:lstStyle/>
          <a:p>
            <a:r>
              <a:rPr lang="en-US" dirty="0"/>
              <a:t>Housing</a:t>
            </a:r>
          </a:p>
        </p:txBody>
      </p:sp>
      <p:pic>
        <p:nvPicPr>
          <p:cNvPr id="13" name="Picture Placeholder 12">
            <a:extLst>
              <a:ext uri="{FF2B5EF4-FFF2-40B4-BE49-F238E27FC236}">
                <a16:creationId xmlns:a16="http://schemas.microsoft.com/office/drawing/2014/main" id="{06CC7187-0D55-8D17-DB17-83EAB1EF8D05}"/>
              </a:ext>
            </a:extLst>
          </p:cNvPr>
          <p:cNvPicPr>
            <a:picLocks noGrp="1" noChangeAspect="1"/>
          </p:cNvPicPr>
          <p:nvPr>
            <p:ph type="pic" sz="quarter" idx="13"/>
          </p:nvPr>
        </p:nvPicPr>
        <p:blipFill>
          <a:blip r:embed="rId3">
            <a:extLst>
              <a:ext uri="{837473B0-CC2E-450A-ABE3-18F120FF3D39}">
                <a1611:picAttrSrcUrl xmlns:a1611="http://schemas.microsoft.com/office/drawing/2016/11/main" r:id="rId4"/>
              </a:ext>
            </a:extLst>
          </a:blip>
          <a:srcRect l="12500" r="12500"/>
          <a:stretch/>
        </p:blipFill>
        <p:spPr/>
      </p:pic>
      <p:sp>
        <p:nvSpPr>
          <p:cNvPr id="3" name="Content Placeholder 2">
            <a:extLst>
              <a:ext uri="{FF2B5EF4-FFF2-40B4-BE49-F238E27FC236}">
                <a16:creationId xmlns:a16="http://schemas.microsoft.com/office/drawing/2014/main" id="{D4418541-7290-F1A9-2357-CA26E074EF45}"/>
              </a:ext>
            </a:extLst>
          </p:cNvPr>
          <p:cNvSpPr>
            <a:spLocks noGrp="1"/>
          </p:cNvSpPr>
          <p:nvPr>
            <p:ph idx="1"/>
          </p:nvPr>
        </p:nvSpPr>
        <p:spPr>
          <a:xfrm>
            <a:off x="4114800" y="1417320"/>
            <a:ext cx="7498080" cy="4023360"/>
          </a:xfrm>
        </p:spPr>
        <p:txBody>
          <a:bodyPr/>
          <a:lstStyle/>
          <a:p>
            <a:pPr marL="342900" indent="-342900">
              <a:buAutoNum type="arabicPeriod"/>
            </a:pPr>
            <a:r>
              <a:rPr lang="en-US" dirty="0"/>
              <a:t>Considered essential for protection against predators.</a:t>
            </a:r>
          </a:p>
          <a:p>
            <a:pPr marL="342900" indent="-342900">
              <a:buAutoNum type="arabicPeriod"/>
            </a:pPr>
            <a:endParaRPr lang="en-US" dirty="0"/>
          </a:p>
        </p:txBody>
      </p:sp>
      <p:pic>
        <p:nvPicPr>
          <p:cNvPr id="4" name="Picture 3">
            <a:extLst>
              <a:ext uri="{FF2B5EF4-FFF2-40B4-BE49-F238E27FC236}">
                <a16:creationId xmlns:a16="http://schemas.microsoft.com/office/drawing/2014/main" id="{6A9E662B-36DB-E1BC-7220-347FAE37187A}"/>
              </a:ext>
            </a:extLst>
          </p:cNvPr>
          <p:cNvPicPr>
            <a:picLocks noChangeAspect="1"/>
          </p:cNvPicPr>
          <p:nvPr/>
        </p:nvPicPr>
        <p:blipFill>
          <a:blip r:embed="rId5"/>
          <a:stretch>
            <a:fillRect/>
          </a:stretch>
        </p:blipFill>
        <p:spPr>
          <a:xfrm>
            <a:off x="4339653" y="1985171"/>
            <a:ext cx="5761475" cy="4649426"/>
          </a:xfrm>
          <a:prstGeom prst="rect">
            <a:avLst/>
          </a:prstGeom>
        </p:spPr>
      </p:pic>
    </p:spTree>
    <p:extLst>
      <p:ext uri="{BB962C8B-B14F-4D97-AF65-F5344CB8AC3E}">
        <p14:creationId xmlns:p14="http://schemas.microsoft.com/office/powerpoint/2010/main" val="32956912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6B25638D-3D06-41D1-8060-4D2707C60A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622291"/>
            <a:ext cx="12192000" cy="2505984"/>
          </a:xfrm>
          <a:prstGeom prst="rect">
            <a:avLst/>
          </a:prstGeom>
          <a:gradFill flip="none" rotWithShape="1">
            <a:gsLst>
              <a:gs pos="0">
                <a:schemeClr val="bg2">
                  <a:alpha val="0"/>
                </a:schemeClr>
              </a:gs>
              <a:gs pos="100000">
                <a:schemeClr val="bg2">
                  <a:alpha val="8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33" name="Picture 32">
            <a:extLst>
              <a:ext uri="{FF2B5EF4-FFF2-40B4-BE49-F238E27FC236}">
                <a16:creationId xmlns:a16="http://schemas.microsoft.com/office/drawing/2014/main" id="{8161BB1E-0062-4056-AB94-121EF614D5F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a:xfrm>
            <a:off x="0" y="6129338"/>
            <a:ext cx="12192000" cy="742950"/>
          </a:xfrm>
          <a:prstGeom prst="rect">
            <a:avLst/>
          </a:prstGeom>
        </p:spPr>
      </p:pic>
      <p:cxnSp>
        <p:nvCxnSpPr>
          <p:cNvPr id="35" name="Straight Connector 34">
            <a:extLst>
              <a:ext uri="{FF2B5EF4-FFF2-40B4-BE49-F238E27FC236}">
                <a16:creationId xmlns:a16="http://schemas.microsoft.com/office/drawing/2014/main" id="{8FBC01E2-D629-4319-B5CB-BFA461B8CF3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8142"/>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12" name="Title 11">
            <a:extLst>
              <a:ext uri="{FF2B5EF4-FFF2-40B4-BE49-F238E27FC236}">
                <a16:creationId xmlns:a16="http://schemas.microsoft.com/office/drawing/2014/main" id="{F64C0E11-7DE4-D558-C3EF-9B3C7A9BF17D}"/>
              </a:ext>
            </a:extLst>
          </p:cNvPr>
          <p:cNvSpPr>
            <a:spLocks noGrp="1"/>
          </p:cNvSpPr>
          <p:nvPr>
            <p:ph type="title"/>
          </p:nvPr>
        </p:nvSpPr>
        <p:spPr>
          <a:xfrm>
            <a:off x="1451580" y="804520"/>
            <a:ext cx="5550355" cy="587135"/>
          </a:xfrm>
        </p:spPr>
        <p:txBody>
          <a:bodyPr vert="horz" lIns="91440" tIns="45720" rIns="91440" bIns="45720" rtlCol="0" anchor="ctr">
            <a:normAutofit/>
          </a:bodyPr>
          <a:lstStyle/>
          <a:p>
            <a:pPr algn="ctr">
              <a:lnSpc>
                <a:spcPct val="90000"/>
              </a:lnSpc>
            </a:pPr>
            <a:r>
              <a:rPr lang="en-US" sz="3200" b="0" dirty="0">
                <a:solidFill>
                  <a:schemeClr val="accent1"/>
                </a:solidFill>
              </a:rPr>
              <a:t>Housing</a:t>
            </a:r>
          </a:p>
        </p:txBody>
      </p:sp>
      <p:sp>
        <p:nvSpPr>
          <p:cNvPr id="3" name="Content Placeholder 2">
            <a:extLst>
              <a:ext uri="{FF2B5EF4-FFF2-40B4-BE49-F238E27FC236}">
                <a16:creationId xmlns:a16="http://schemas.microsoft.com/office/drawing/2014/main" id="{D4418541-7290-F1A9-2357-CA26E074EF45}"/>
              </a:ext>
            </a:extLst>
          </p:cNvPr>
          <p:cNvSpPr>
            <a:spLocks noGrp="1"/>
          </p:cNvSpPr>
          <p:nvPr>
            <p:ph type="body" sz="quarter" idx="17"/>
          </p:nvPr>
        </p:nvSpPr>
        <p:spPr>
          <a:xfrm>
            <a:off x="1451580" y="1391656"/>
            <a:ext cx="5550355" cy="4074690"/>
          </a:xfrm>
        </p:spPr>
        <p:txBody>
          <a:bodyPr vert="horz" lIns="91440" tIns="45720" rIns="91440" bIns="45720" rtlCol="0" anchor="t">
            <a:noAutofit/>
          </a:bodyPr>
          <a:lstStyle/>
          <a:p>
            <a:pPr marL="342900" indent="-228600" algn="l">
              <a:lnSpc>
                <a:spcPct val="110000"/>
              </a:lnSpc>
              <a:buFont typeface="Arial" panose="020B0604020202020204" pitchFamily="34" charset="0"/>
              <a:buChar char="•"/>
            </a:pPr>
            <a:r>
              <a:rPr lang="en-US" sz="1600" dirty="0">
                <a:solidFill>
                  <a:schemeClr val="tx1"/>
                </a:solidFill>
              </a:rPr>
              <a:t>Considered essential for protection against predators.</a:t>
            </a:r>
          </a:p>
          <a:p>
            <a:pPr marL="342900" indent="-228600" algn="l">
              <a:lnSpc>
                <a:spcPct val="110000"/>
              </a:lnSpc>
              <a:buFont typeface="Arial" panose="020B0604020202020204" pitchFamily="34" charset="0"/>
              <a:buChar char="•"/>
            </a:pPr>
            <a:r>
              <a:rPr lang="en-US" sz="1600" dirty="0">
                <a:solidFill>
                  <a:schemeClr val="tx1"/>
                </a:solidFill>
              </a:rPr>
              <a:t>Location: Properly oriented to 1) Protect against wind but permit some air movement, 2) prevent too much heat from the sun, and 3) to ensure sufficient drainage to prevent wet floors.   4. shade and overhang may also be important.</a:t>
            </a:r>
          </a:p>
          <a:p>
            <a:pPr marL="342900" indent="-228600" algn="l">
              <a:lnSpc>
                <a:spcPct val="110000"/>
              </a:lnSpc>
              <a:buFont typeface="Arial" panose="020B0604020202020204" pitchFamily="34" charset="0"/>
              <a:buChar char="•"/>
            </a:pPr>
            <a:r>
              <a:rPr lang="en-US" sz="1600" dirty="0">
                <a:solidFill>
                  <a:schemeClr val="tx1"/>
                </a:solidFill>
              </a:rPr>
              <a:t>Temperature Control- Temperature extremes in hot and cold weather create stressful conditions in poultry houses. </a:t>
            </a:r>
          </a:p>
          <a:p>
            <a:pPr marL="342900" indent="-228600" algn="l">
              <a:lnSpc>
                <a:spcPct val="110000"/>
              </a:lnSpc>
              <a:buFont typeface="Arial" panose="020B0604020202020204" pitchFamily="34" charset="0"/>
              <a:buChar char="•"/>
            </a:pPr>
            <a:r>
              <a:rPr lang="en-US" sz="1600" dirty="0">
                <a:solidFill>
                  <a:schemeClr val="tx1"/>
                </a:solidFill>
              </a:rPr>
              <a:t>Ventilation: Air movement within the house is essential to prevent smothering.  Chickens need more fresh air per unit of body weight than any other class of livestock. </a:t>
            </a:r>
          </a:p>
        </p:txBody>
      </p:sp>
      <p:grpSp>
        <p:nvGrpSpPr>
          <p:cNvPr id="37" name="Group 36">
            <a:extLst>
              <a:ext uri="{FF2B5EF4-FFF2-40B4-BE49-F238E27FC236}">
                <a16:creationId xmlns:a16="http://schemas.microsoft.com/office/drawing/2014/main" id="{09BCA6F7-A3DB-45DF-B6E8-8B7BBB37EC2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477388" y="482171"/>
            <a:ext cx="4074533" cy="5149101"/>
            <a:chOff x="7477388" y="482171"/>
            <a:chExt cx="4074533" cy="5149101"/>
          </a:xfrm>
        </p:grpSpPr>
        <p:sp>
          <p:nvSpPr>
            <p:cNvPr id="38" name="Rectangle 37">
              <a:extLst>
                <a:ext uri="{FF2B5EF4-FFF2-40B4-BE49-F238E27FC236}">
                  <a16:creationId xmlns:a16="http://schemas.microsoft.com/office/drawing/2014/main" id="{829A9A52-CC88-4982-95F2-3D4731CBE8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77388" y="482171"/>
              <a:ext cx="4074533" cy="5149101"/>
            </a:xfrm>
            <a:prstGeom prst="rect">
              <a:avLst/>
            </a:prstGeom>
            <a:blipFill dpi="0" rotWithShape="1">
              <a:blip r:embed="rId4">
                <a:alphaModFix amt="30000"/>
              </a:blip>
              <a:srcRect/>
              <a:tile tx="0" ty="0" sx="100000" sy="100000" flip="none" algn="ctr"/>
            </a:blip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extrusionH="76200" contourW="12700" prstMaterial="matte">
              <a:bevelT w="152400" h="50800" prst="softRound"/>
              <a:extrusionClr>
                <a:schemeClr val="tx2"/>
              </a:extrusionClr>
              <a:contourClr>
                <a:schemeClr val="bg2"/>
              </a:contourClr>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E5C026A0-4659-4232-8B46-815756A0E1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90447" y="812507"/>
              <a:ext cx="3450289" cy="4466452"/>
            </a:xfrm>
            <a:prstGeom prst="rect">
              <a:avLst/>
            </a:prstGeom>
            <a:gradFill>
              <a:gsLst>
                <a:gs pos="0">
                  <a:srgbClr val="DADADA"/>
                </a:gs>
                <a:gs pos="100000">
                  <a:srgbClr val="FFFFFE"/>
                </a:gs>
              </a:gsLst>
              <a:lin ang="16200000" scaled="0"/>
            </a:gradFill>
            <a:ln w="38100" cmpd="sng">
              <a:solidFill>
                <a:schemeClr val="tx2">
                  <a:lumMod val="25000"/>
                </a:schemeClr>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41" name="Rectangle 40">
            <a:extLst>
              <a:ext uri="{FF2B5EF4-FFF2-40B4-BE49-F238E27FC236}">
                <a16:creationId xmlns:a16="http://schemas.microsoft.com/office/drawing/2014/main" id="{BBA14764-1628-4557-885B-37A1F9EA25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54173" y="988222"/>
            <a:ext cx="3122836" cy="4126145"/>
          </a:xfrm>
          <a:prstGeom prst="rect">
            <a:avLst/>
          </a:prstGeom>
          <a:solidFill>
            <a:srgbClr val="FFFFFE"/>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Placeholder 12">
            <a:extLst>
              <a:ext uri="{FF2B5EF4-FFF2-40B4-BE49-F238E27FC236}">
                <a16:creationId xmlns:a16="http://schemas.microsoft.com/office/drawing/2014/main" id="{06CC7187-0D55-8D17-DB17-83EAB1EF8D05}"/>
              </a:ext>
            </a:extLst>
          </p:cNvPr>
          <p:cNvPicPr>
            <a:picLocks noGrp="1" noChangeAspect="1"/>
          </p:cNvPicPr>
          <p:nvPr>
            <p:ph type="pic" sz="quarter" idx="14"/>
          </p:nvPr>
        </p:nvPicPr>
        <p:blipFill rotWithShape="1">
          <a:blip r:embed="rId5">
            <a:extLst>
              <a:ext uri="{837473B0-CC2E-450A-ABE3-18F120FF3D39}">
                <a1611:picAttrSrcUrl xmlns:a1611="http://schemas.microsoft.com/office/drawing/2016/11/main" r:id="rId6"/>
              </a:ext>
            </a:extLst>
          </a:blip>
          <a:srcRect l="21072" r="21006" b="-10"/>
          <a:stretch>
            <a:fillRect/>
          </a:stretch>
        </p:blipFill>
        <p:spPr>
          <a:xfrm>
            <a:off x="8116373" y="1439053"/>
            <a:ext cx="2799103" cy="3220755"/>
          </a:xfrm>
          <a:prstGeom prst="rect">
            <a:avLst/>
          </a:prstGeom>
          <a:noFill/>
        </p:spPr>
      </p:pic>
      <p:sp>
        <p:nvSpPr>
          <p:cNvPr id="2" name="TextBox 1">
            <a:extLst>
              <a:ext uri="{FF2B5EF4-FFF2-40B4-BE49-F238E27FC236}">
                <a16:creationId xmlns:a16="http://schemas.microsoft.com/office/drawing/2014/main" id="{63D9FD8F-2F69-F79F-C165-D7F581A1FB38}"/>
              </a:ext>
            </a:extLst>
          </p:cNvPr>
          <p:cNvSpPr txBox="1"/>
          <p:nvPr/>
        </p:nvSpPr>
        <p:spPr>
          <a:xfrm>
            <a:off x="8206080" y="4459753"/>
            <a:ext cx="2709396"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6" tooltip="https://fr.m.wikipedia.org/wiki/Fichier:Flag_of_Ghana.svg">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7" tooltip="https://creativecommons.org/licenses/by-sa/3.0/">
                  <a:extLst>
                    <a:ext uri="{A12FA001-AC4F-418D-AE19-62706E023703}">
                      <ahyp:hlinkClr xmlns:ahyp="http://schemas.microsoft.com/office/drawing/2018/hyperlinkcolor" val="tx"/>
                    </a:ext>
                  </a:extLst>
                </a:hlinkClick>
              </a:rPr>
              <a:t>CC BY-SA</a:t>
            </a:r>
            <a:endParaRPr lang="en-US" sz="700">
              <a:solidFill>
                <a:srgbClr val="FFFFFF"/>
              </a:solidFill>
            </a:endParaRPr>
          </a:p>
        </p:txBody>
      </p:sp>
    </p:spTree>
    <p:extLst>
      <p:ext uri="{BB962C8B-B14F-4D97-AF65-F5344CB8AC3E}">
        <p14:creationId xmlns:p14="http://schemas.microsoft.com/office/powerpoint/2010/main" val="4430973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609600" y="365760"/>
            <a:ext cx="10972800" cy="731520"/>
          </a:xfrm>
          <a:prstGeom prst="rect">
            <a:avLst/>
          </a:prstGeom>
          <a:noFill/>
          <a:ln/>
        </p:spPr>
        <p:txBody>
          <a:bodyPr wrap="square" rtlCol="0" anchor="ctr"/>
          <a:lstStyle/>
          <a:p>
            <a:r>
              <a:rPr lang="en-US" sz="4800" b="1" dirty="0">
                <a:solidFill>
                  <a:srgbClr val="2C3E50"/>
                </a:solidFill>
              </a:rPr>
              <a:t>Layer Breeds in Ghana</a:t>
            </a:r>
            <a:endParaRPr lang="en-US" sz="4800" dirty="0"/>
          </a:p>
        </p:txBody>
      </p:sp>
      <p:sp>
        <p:nvSpPr>
          <p:cNvPr id="3" name="Text 1"/>
          <p:cNvSpPr/>
          <p:nvPr/>
        </p:nvSpPr>
        <p:spPr>
          <a:xfrm>
            <a:off x="609600" y="1158240"/>
            <a:ext cx="10972800" cy="487680"/>
          </a:xfrm>
          <a:prstGeom prst="rect">
            <a:avLst/>
          </a:prstGeom>
          <a:noFill/>
          <a:ln/>
        </p:spPr>
        <p:txBody>
          <a:bodyPr wrap="square" rtlCol="0" anchor="ctr"/>
          <a:lstStyle/>
          <a:p>
            <a:r>
              <a:rPr lang="en-US" sz="2133" i="1" dirty="0">
                <a:solidFill>
                  <a:srgbClr val="5A6C7D"/>
                </a:solidFill>
              </a:rPr>
              <a:t>Commercial Egg Production Breeds</a:t>
            </a:r>
            <a:endParaRPr lang="en-US" sz="2133" dirty="0"/>
          </a:p>
        </p:txBody>
      </p:sp>
      <p:sp>
        <p:nvSpPr>
          <p:cNvPr id="4" name="Shape 2"/>
          <p:cNvSpPr/>
          <p:nvPr/>
        </p:nvSpPr>
        <p:spPr>
          <a:xfrm>
            <a:off x="609600" y="1950720"/>
            <a:ext cx="5364480" cy="4267200"/>
          </a:xfrm>
          <a:prstGeom prst="rect">
            <a:avLst/>
          </a:prstGeom>
          <a:solidFill>
            <a:srgbClr val="FFFFFF"/>
          </a:solidFill>
          <a:ln w="12700">
            <a:solidFill>
              <a:srgbClr val="A7BEAE"/>
            </a:solidFill>
            <a:prstDash val="solid"/>
          </a:ln>
        </p:spPr>
        <p:txBody>
          <a:bodyPr/>
          <a:lstStyle/>
          <a:p>
            <a:endParaRPr lang="en-US" sz="2400"/>
          </a:p>
        </p:txBody>
      </p:sp>
      <p:sp>
        <p:nvSpPr>
          <p:cNvPr id="5" name="Text 3"/>
          <p:cNvSpPr/>
          <p:nvPr/>
        </p:nvSpPr>
        <p:spPr>
          <a:xfrm>
            <a:off x="731520" y="2133600"/>
            <a:ext cx="5120640" cy="609600"/>
          </a:xfrm>
          <a:prstGeom prst="rect">
            <a:avLst/>
          </a:prstGeom>
          <a:noFill/>
          <a:ln/>
        </p:spPr>
        <p:txBody>
          <a:bodyPr wrap="square" rtlCol="0" anchor="ctr"/>
          <a:lstStyle/>
          <a:p>
            <a:r>
              <a:rPr lang="en-US" sz="2667" b="1" dirty="0">
                <a:solidFill>
                  <a:srgbClr val="B85042"/>
                </a:solidFill>
              </a:rPr>
              <a:t>ISA Brown</a:t>
            </a:r>
            <a:endParaRPr lang="en-US" sz="2667" dirty="0"/>
          </a:p>
        </p:txBody>
      </p:sp>
      <p:sp>
        <p:nvSpPr>
          <p:cNvPr id="6" name="Text 4"/>
          <p:cNvSpPr/>
          <p:nvPr/>
        </p:nvSpPr>
        <p:spPr>
          <a:xfrm>
            <a:off x="853440" y="2926080"/>
            <a:ext cx="4876800" cy="3048000"/>
          </a:xfrm>
          <a:prstGeom prst="rect">
            <a:avLst/>
          </a:prstGeom>
          <a:noFill/>
          <a:ln/>
        </p:spPr>
        <p:txBody>
          <a:bodyPr wrap="square" rtlCol="0" anchor="t"/>
          <a:lstStyle/>
          <a:p>
            <a:pPr marL="457189" indent="-457189">
              <a:buSzPct val="100000"/>
              <a:buChar char="•"/>
            </a:pPr>
            <a:r>
              <a:rPr lang="en-US" sz="1733" dirty="0">
                <a:solidFill>
                  <a:srgbClr val="2C3E50"/>
                </a:solidFill>
              </a:rPr>
              <a:t>Most popular brown egg layer globally</a:t>
            </a:r>
            <a:endParaRPr lang="en-US" sz="1733" dirty="0"/>
          </a:p>
          <a:p>
            <a:pPr marL="457189" indent="-457189">
              <a:buSzPct val="100000"/>
              <a:buChar char="•"/>
            </a:pPr>
            <a:r>
              <a:rPr lang="en-US" sz="1733" dirty="0">
                <a:solidFill>
                  <a:srgbClr val="2C3E50"/>
                </a:solidFill>
              </a:rPr>
              <a:t>Up to 500 eggs per production cycle</a:t>
            </a:r>
            <a:endParaRPr lang="en-US" sz="1733" dirty="0"/>
          </a:p>
          <a:p>
            <a:pPr marL="457189" indent="-457189">
              <a:buSzPct val="100000"/>
              <a:buChar char="•"/>
            </a:pPr>
            <a:r>
              <a:rPr lang="en-US" sz="1733" dirty="0">
                <a:solidFill>
                  <a:srgbClr val="2C3E50"/>
                </a:solidFill>
              </a:rPr>
              <a:t>Excellent feed conversion efficiency</a:t>
            </a:r>
            <a:endParaRPr lang="en-US" sz="1733" dirty="0"/>
          </a:p>
          <a:p>
            <a:pPr marL="457189" indent="-457189">
              <a:buSzPct val="100000"/>
              <a:buChar char="•"/>
            </a:pPr>
            <a:r>
              <a:rPr lang="en-US" sz="1733" dirty="0">
                <a:solidFill>
                  <a:srgbClr val="2C3E50"/>
                </a:solidFill>
              </a:rPr>
              <a:t>Adapts well to different climates</a:t>
            </a:r>
            <a:endParaRPr lang="en-US" sz="1733" dirty="0"/>
          </a:p>
          <a:p>
            <a:pPr marL="457189" indent="-457189">
              <a:buSzPct val="100000"/>
              <a:buChar char="•"/>
            </a:pPr>
            <a:r>
              <a:rPr lang="en-US" sz="1733" dirty="0">
                <a:solidFill>
                  <a:srgbClr val="2C3E50"/>
                </a:solidFill>
              </a:rPr>
              <a:t>Eggs: 60-65g, golden brown shells</a:t>
            </a:r>
            <a:endParaRPr lang="en-US" sz="1733" dirty="0"/>
          </a:p>
          <a:p>
            <a:pPr marL="457189" indent="-457189">
              <a:buSzPct val="100000"/>
              <a:buChar char="•"/>
            </a:pPr>
            <a:r>
              <a:rPr lang="en-US" sz="1733" dirty="0">
                <a:solidFill>
                  <a:srgbClr val="2C3E50"/>
                </a:solidFill>
              </a:rPr>
              <a:t>Widely distributed in Ghana by multiple suppliers</a:t>
            </a:r>
            <a:endParaRPr lang="en-US" sz="1733" dirty="0"/>
          </a:p>
        </p:txBody>
      </p:sp>
      <p:pic>
        <p:nvPicPr>
          <p:cNvPr id="10" name="Picture 9">
            <a:extLst>
              <a:ext uri="{FF2B5EF4-FFF2-40B4-BE49-F238E27FC236}">
                <a16:creationId xmlns:a16="http://schemas.microsoft.com/office/drawing/2014/main" id="{513116F4-EE8B-03BB-B018-C157D7CC9D17}"/>
              </a:ext>
            </a:extLst>
          </p:cNvPr>
          <p:cNvPicPr>
            <a:picLocks noChangeAspect="1"/>
          </p:cNvPicPr>
          <p:nvPr/>
        </p:nvPicPr>
        <p:blipFill>
          <a:blip r:embed="rId3"/>
          <a:stretch>
            <a:fillRect/>
          </a:stretch>
        </p:blipFill>
        <p:spPr>
          <a:xfrm>
            <a:off x="5974080" y="1950720"/>
            <a:ext cx="5810250" cy="3810000"/>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43" name="Rectangle 42">
            <a:extLst>
              <a:ext uri="{FF2B5EF4-FFF2-40B4-BE49-F238E27FC236}">
                <a16:creationId xmlns:a16="http://schemas.microsoft.com/office/drawing/2014/main" id="{6B25638D-3D06-41D1-8060-4D2707C60A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622291"/>
            <a:ext cx="12192000" cy="2505984"/>
          </a:xfrm>
          <a:prstGeom prst="rect">
            <a:avLst/>
          </a:prstGeom>
          <a:gradFill flip="none" rotWithShape="1">
            <a:gsLst>
              <a:gs pos="0">
                <a:schemeClr val="bg2">
                  <a:alpha val="0"/>
                </a:schemeClr>
              </a:gs>
              <a:gs pos="100000">
                <a:schemeClr val="bg2">
                  <a:alpha val="8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44" name="Picture 43">
            <a:extLst>
              <a:ext uri="{FF2B5EF4-FFF2-40B4-BE49-F238E27FC236}">
                <a16:creationId xmlns:a16="http://schemas.microsoft.com/office/drawing/2014/main" id="{8161BB1E-0062-4056-AB94-121EF614D5F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a:xfrm>
            <a:off x="0" y="6129338"/>
            <a:ext cx="12192000" cy="742950"/>
          </a:xfrm>
          <a:prstGeom prst="rect">
            <a:avLst/>
          </a:prstGeom>
        </p:spPr>
      </p:pic>
      <p:cxnSp>
        <p:nvCxnSpPr>
          <p:cNvPr id="45" name="Straight Connector 44">
            <a:extLst>
              <a:ext uri="{FF2B5EF4-FFF2-40B4-BE49-F238E27FC236}">
                <a16:creationId xmlns:a16="http://schemas.microsoft.com/office/drawing/2014/main" id="{8FBC01E2-D629-4319-B5CB-BFA461B8CF3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8142"/>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12" name="Title 11">
            <a:extLst>
              <a:ext uri="{FF2B5EF4-FFF2-40B4-BE49-F238E27FC236}">
                <a16:creationId xmlns:a16="http://schemas.microsoft.com/office/drawing/2014/main" id="{F64C0E11-7DE4-D558-C3EF-9B3C7A9BF17D}"/>
              </a:ext>
            </a:extLst>
          </p:cNvPr>
          <p:cNvSpPr>
            <a:spLocks noGrp="1"/>
          </p:cNvSpPr>
          <p:nvPr>
            <p:ph type="title"/>
          </p:nvPr>
        </p:nvSpPr>
        <p:spPr>
          <a:xfrm>
            <a:off x="1451580" y="804521"/>
            <a:ext cx="5550355" cy="767906"/>
          </a:xfrm>
        </p:spPr>
        <p:txBody>
          <a:bodyPr vert="horz" lIns="91440" tIns="45720" rIns="91440" bIns="45720" rtlCol="0" anchor="ctr">
            <a:normAutofit/>
          </a:bodyPr>
          <a:lstStyle/>
          <a:p>
            <a:r>
              <a:rPr lang="en-US" sz="3200" b="0" dirty="0"/>
              <a:t>Housing</a:t>
            </a:r>
          </a:p>
        </p:txBody>
      </p:sp>
      <p:sp>
        <p:nvSpPr>
          <p:cNvPr id="46" name="Content Placeholder 2">
            <a:extLst>
              <a:ext uri="{FF2B5EF4-FFF2-40B4-BE49-F238E27FC236}">
                <a16:creationId xmlns:a16="http://schemas.microsoft.com/office/drawing/2014/main" id="{D4418541-7290-F1A9-2357-CA26E074EF45}"/>
              </a:ext>
            </a:extLst>
          </p:cNvPr>
          <p:cNvSpPr>
            <a:spLocks noGrp="1"/>
          </p:cNvSpPr>
          <p:nvPr>
            <p:ph idx="1"/>
          </p:nvPr>
        </p:nvSpPr>
        <p:spPr>
          <a:xfrm>
            <a:off x="1451580" y="1452785"/>
            <a:ext cx="5550355" cy="4486541"/>
          </a:xfrm>
        </p:spPr>
        <p:txBody>
          <a:bodyPr vert="horz" lIns="91440" tIns="45720" rIns="91440" bIns="45720" rtlCol="0" anchor="t">
            <a:normAutofit fontScale="85000" lnSpcReduction="10000"/>
          </a:bodyPr>
          <a:lstStyle/>
          <a:p>
            <a:pPr indent="-228600">
              <a:buFont typeface="Arial" panose="020B0604020202020204" pitchFamily="34" charset="0"/>
              <a:buChar char="•"/>
            </a:pPr>
            <a:r>
              <a:rPr lang="en-US" sz="1900" dirty="0"/>
              <a:t>5. Insulation- Health of poultry is often promoted by insulating roofs and sidewalls against both hot and cold weather</a:t>
            </a:r>
          </a:p>
          <a:p>
            <a:pPr indent="-228600">
              <a:buFont typeface="Arial" panose="020B0604020202020204" pitchFamily="34" charset="0"/>
              <a:buChar char="•"/>
            </a:pPr>
            <a:r>
              <a:rPr lang="en-US" sz="1900" dirty="0"/>
              <a:t>6. Moisture Control: Large quantities of water are consumed by chickens. Layers require more than 1 liter per day.  High humidity can result in wet droppings which cause disease problems. </a:t>
            </a:r>
          </a:p>
          <a:p>
            <a:pPr indent="-228600">
              <a:buFont typeface="Arial" panose="020B0604020202020204" pitchFamily="34" charset="0"/>
              <a:buChar char="•"/>
            </a:pPr>
            <a:r>
              <a:rPr lang="en-US" sz="1900" dirty="0"/>
              <a:t>7. Space: Minimum requirements for birds are 15 birds per square meter up to 6 weeks of age, 5 birds per square meter up to 16 weeks, and 3-4 birds per square meter for older birds. </a:t>
            </a:r>
          </a:p>
          <a:p>
            <a:pPr indent="-228600">
              <a:buFont typeface="Arial" panose="020B0604020202020204" pitchFamily="34" charset="0"/>
              <a:buChar char="•"/>
            </a:pPr>
            <a:r>
              <a:rPr lang="en-US" sz="1900" dirty="0"/>
              <a:t>8. Framing: Roof support is critical</a:t>
            </a:r>
          </a:p>
          <a:p>
            <a:pPr indent="-228600">
              <a:buFont typeface="Arial" panose="020B0604020202020204" pitchFamily="34" charset="0"/>
              <a:buChar char="•"/>
            </a:pPr>
            <a:r>
              <a:rPr lang="en-US" sz="1900" dirty="0"/>
              <a:t>9. Roof: Entirely rainproof, Overhang of at least one meter on the south side to permit shade in summer but permit sun to enter the house during winter. </a:t>
            </a:r>
          </a:p>
          <a:p>
            <a:pPr indent="-228600">
              <a:buFont typeface="Arial" panose="020B0604020202020204" pitchFamily="34" charset="0"/>
              <a:buChar char="•"/>
            </a:pPr>
            <a:endParaRPr lang="en-US" sz="1400" dirty="0"/>
          </a:p>
          <a:p>
            <a:pPr indent="-228600">
              <a:buFont typeface="Arial" panose="020B0604020202020204" pitchFamily="34" charset="0"/>
              <a:buChar char="•"/>
            </a:pPr>
            <a:endParaRPr lang="en-US" sz="1400" dirty="0"/>
          </a:p>
          <a:p>
            <a:pPr indent="-228600">
              <a:buFont typeface="Arial" panose="020B0604020202020204" pitchFamily="34" charset="0"/>
              <a:buChar char="•"/>
            </a:pPr>
            <a:endParaRPr lang="en-US" sz="1400" dirty="0"/>
          </a:p>
          <a:p>
            <a:pPr marL="342900" indent="-228600">
              <a:buFont typeface="Arial" panose="020B0604020202020204" pitchFamily="34" charset="0"/>
              <a:buChar char="•"/>
            </a:pPr>
            <a:endParaRPr lang="en-US" sz="1400" dirty="0"/>
          </a:p>
        </p:txBody>
      </p:sp>
      <p:grpSp>
        <p:nvGrpSpPr>
          <p:cNvPr id="25" name="Group 24">
            <a:extLst>
              <a:ext uri="{FF2B5EF4-FFF2-40B4-BE49-F238E27FC236}">
                <a16:creationId xmlns:a16="http://schemas.microsoft.com/office/drawing/2014/main" id="{09BCA6F7-A3DB-45DF-B6E8-8B7BBB37EC2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477388" y="482171"/>
            <a:ext cx="4074533" cy="5149101"/>
            <a:chOff x="7477388" y="482171"/>
            <a:chExt cx="4074533" cy="5149101"/>
          </a:xfrm>
        </p:grpSpPr>
        <p:sp>
          <p:nvSpPr>
            <p:cNvPr id="47" name="Rectangle 46">
              <a:extLst>
                <a:ext uri="{FF2B5EF4-FFF2-40B4-BE49-F238E27FC236}">
                  <a16:creationId xmlns:a16="http://schemas.microsoft.com/office/drawing/2014/main" id="{829A9A52-CC88-4982-95F2-3D4731CBE8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77388" y="482171"/>
              <a:ext cx="4074533" cy="5149101"/>
            </a:xfrm>
            <a:prstGeom prst="rect">
              <a:avLst/>
            </a:prstGeom>
            <a:blipFill dpi="0" rotWithShape="1">
              <a:blip r:embed="rId4">
                <a:alphaModFix amt="30000"/>
              </a:blip>
              <a:srcRect/>
              <a:tile tx="0" ty="0" sx="100000" sy="100000" flip="none" algn="ctr"/>
            </a:blip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extrusionH="76200" contourW="12700" prstMaterial="matte">
              <a:bevelT w="152400" h="50800" prst="softRound"/>
              <a:extrusionClr>
                <a:schemeClr val="tx2"/>
              </a:extrusionClr>
              <a:contourClr>
                <a:schemeClr val="bg2"/>
              </a:contourClr>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E5C026A0-4659-4232-8B46-815756A0E1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90447" y="812507"/>
              <a:ext cx="3450289" cy="4466452"/>
            </a:xfrm>
            <a:prstGeom prst="rect">
              <a:avLst/>
            </a:prstGeom>
            <a:gradFill>
              <a:gsLst>
                <a:gs pos="0">
                  <a:srgbClr val="DADADA"/>
                </a:gs>
                <a:gs pos="100000">
                  <a:srgbClr val="FFFFFE"/>
                </a:gs>
              </a:gsLst>
              <a:lin ang="16200000" scaled="0"/>
            </a:gradFill>
            <a:ln w="38100" cmpd="sng">
              <a:solidFill>
                <a:schemeClr val="tx2">
                  <a:lumMod val="25000"/>
                </a:schemeClr>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9" name="Rectangle 28">
            <a:extLst>
              <a:ext uri="{FF2B5EF4-FFF2-40B4-BE49-F238E27FC236}">
                <a16:creationId xmlns:a16="http://schemas.microsoft.com/office/drawing/2014/main" id="{BBA14764-1628-4557-885B-37A1F9EA25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54173" y="988222"/>
            <a:ext cx="3122836" cy="4126145"/>
          </a:xfrm>
          <a:prstGeom prst="rect">
            <a:avLst/>
          </a:prstGeom>
          <a:solidFill>
            <a:srgbClr val="FFFFFE"/>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8" name="Graphic 47" descr="Fire">
            <a:extLst>
              <a:ext uri="{FF2B5EF4-FFF2-40B4-BE49-F238E27FC236}">
                <a16:creationId xmlns:a16="http://schemas.microsoft.com/office/drawing/2014/main" id="{F0DF56C4-447D-C121-1872-56CDDD4A256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116373" y="1649879"/>
            <a:ext cx="2799103" cy="2799103"/>
          </a:xfrm>
          <a:prstGeom prst="rect">
            <a:avLst/>
          </a:prstGeom>
        </p:spPr>
      </p:pic>
    </p:spTree>
    <p:extLst>
      <p:ext uri="{BB962C8B-B14F-4D97-AF65-F5344CB8AC3E}">
        <p14:creationId xmlns:p14="http://schemas.microsoft.com/office/powerpoint/2010/main" val="2286996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F64C0E11-7DE4-D558-C3EF-9B3C7A9BF17D}"/>
              </a:ext>
            </a:extLst>
          </p:cNvPr>
          <p:cNvSpPr>
            <a:spLocks noGrp="1"/>
          </p:cNvSpPr>
          <p:nvPr>
            <p:ph type="title"/>
          </p:nvPr>
        </p:nvSpPr>
        <p:spPr/>
        <p:txBody>
          <a:bodyPr anchor="b">
            <a:normAutofit/>
          </a:bodyPr>
          <a:lstStyle/>
          <a:p>
            <a:r>
              <a:rPr lang="en-US" dirty="0"/>
              <a:t>Housing</a:t>
            </a:r>
          </a:p>
        </p:txBody>
      </p:sp>
      <p:sp>
        <p:nvSpPr>
          <p:cNvPr id="3" name="Content Placeholder 2">
            <a:extLst>
              <a:ext uri="{FF2B5EF4-FFF2-40B4-BE49-F238E27FC236}">
                <a16:creationId xmlns:a16="http://schemas.microsoft.com/office/drawing/2014/main" id="{D4418541-7290-F1A9-2357-CA26E074EF45}"/>
              </a:ext>
            </a:extLst>
          </p:cNvPr>
          <p:cNvSpPr>
            <a:spLocks noGrp="1"/>
          </p:cNvSpPr>
          <p:nvPr>
            <p:ph sz="half" idx="2"/>
          </p:nvPr>
        </p:nvSpPr>
        <p:spPr/>
        <p:txBody>
          <a:bodyPr>
            <a:normAutofit/>
          </a:bodyPr>
          <a:lstStyle/>
          <a:p>
            <a:r>
              <a:rPr lang="en-US" dirty="0"/>
              <a:t>10. Floor- Cement with embedded wire mesh to keep rats our is desirable.  Most places have dirt or heavy clay floors.  Adequate drainage should be planned.  Convenient clean-out systems for manure need to be considered.  Deep litter is an  option as well.</a:t>
            </a:r>
          </a:p>
          <a:p>
            <a:r>
              <a:rPr lang="en-US" dirty="0"/>
              <a:t>11. Animal and bird protection. Nighttime protects should be planned.  Wire mesh is often used. </a:t>
            </a:r>
          </a:p>
          <a:p>
            <a:endParaRPr lang="en-US" dirty="0"/>
          </a:p>
          <a:p>
            <a:endParaRPr lang="en-US" dirty="0"/>
          </a:p>
          <a:p>
            <a:endParaRPr lang="en-US" dirty="0"/>
          </a:p>
          <a:p>
            <a:pPr marL="342900" indent="-342900">
              <a:buAutoNum type="arabicPeriod"/>
            </a:pPr>
            <a:endParaRPr lang="en-US" dirty="0"/>
          </a:p>
        </p:txBody>
      </p:sp>
      <p:pic>
        <p:nvPicPr>
          <p:cNvPr id="13" name="Picture Placeholder 12">
            <a:extLst>
              <a:ext uri="{FF2B5EF4-FFF2-40B4-BE49-F238E27FC236}">
                <a16:creationId xmlns:a16="http://schemas.microsoft.com/office/drawing/2014/main" id="{06CC7187-0D55-8D17-DB17-83EAB1EF8D05}"/>
              </a:ext>
            </a:extLst>
          </p:cNvPr>
          <p:cNvPicPr>
            <a:picLocks noGrp="1" noChangeAspect="1"/>
          </p:cNvPicPr>
          <p:nvPr>
            <p:ph sz="quarter" idx="4"/>
          </p:nvPr>
        </p:nvPicPr>
        <p:blipFill rotWithShape="1">
          <a:blip r:embed="rId3">
            <a:extLst>
              <a:ext uri="{837473B0-CC2E-450A-ABE3-18F120FF3D39}">
                <a1611:picAttrSrcUrl xmlns:a1611="http://schemas.microsoft.com/office/drawing/2016/11/main" r:id="rId4"/>
              </a:ext>
            </a:extLst>
          </a:blip>
          <a:stretch/>
        </p:blipFill>
        <p:spPr>
          <a:xfrm>
            <a:off x="6723063" y="2529880"/>
            <a:ext cx="4846637" cy="3634977"/>
          </a:xfrm>
          <a:noFill/>
        </p:spPr>
      </p:pic>
      <p:sp>
        <p:nvSpPr>
          <p:cNvPr id="2" name="TextBox 1">
            <a:extLst>
              <a:ext uri="{FF2B5EF4-FFF2-40B4-BE49-F238E27FC236}">
                <a16:creationId xmlns:a16="http://schemas.microsoft.com/office/drawing/2014/main" id="{C411A109-FA60-C39E-1EA0-4186F66B18F2}"/>
              </a:ext>
            </a:extLst>
          </p:cNvPr>
          <p:cNvSpPr txBox="1"/>
          <p:nvPr/>
        </p:nvSpPr>
        <p:spPr>
          <a:xfrm>
            <a:off x="8700026" y="6167960"/>
            <a:ext cx="2869696"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4" tooltip="https://dipperanch.blogspot.com/2014/03/bad-bad-bushnell-brown.html">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5" tooltip="https://creativecommons.org/licenses/by-nc-sa/3.0/">
                  <a:extLst>
                    <a:ext uri="{A12FA001-AC4F-418D-AE19-62706E023703}">
                      <ahyp:hlinkClr xmlns:ahyp="http://schemas.microsoft.com/office/drawing/2018/hyperlinkcolor" val="tx"/>
                    </a:ext>
                  </a:extLst>
                </a:hlinkClick>
              </a:rPr>
              <a:t>CC BY-SA-NC</a:t>
            </a:r>
            <a:endParaRPr lang="en-US" sz="700">
              <a:solidFill>
                <a:srgbClr val="FFFFFF"/>
              </a:solidFill>
            </a:endParaRPr>
          </a:p>
        </p:txBody>
      </p:sp>
    </p:spTree>
    <p:extLst>
      <p:ext uri="{BB962C8B-B14F-4D97-AF65-F5344CB8AC3E}">
        <p14:creationId xmlns:p14="http://schemas.microsoft.com/office/powerpoint/2010/main" val="26882814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130B326A-C054-4820-AFCA-FCB009ABC6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622291"/>
            <a:ext cx="12192000" cy="2505984"/>
          </a:xfrm>
          <a:prstGeom prst="rect">
            <a:avLst/>
          </a:prstGeom>
          <a:gradFill flip="none" rotWithShape="1">
            <a:gsLst>
              <a:gs pos="0">
                <a:schemeClr val="bg2">
                  <a:alpha val="0"/>
                </a:schemeClr>
              </a:gs>
              <a:gs pos="100000">
                <a:schemeClr val="bg2">
                  <a:alpha val="8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20" name="Picture 19">
            <a:extLst>
              <a:ext uri="{FF2B5EF4-FFF2-40B4-BE49-F238E27FC236}">
                <a16:creationId xmlns:a16="http://schemas.microsoft.com/office/drawing/2014/main" id="{E265DFC7-1B2A-4A32-9C43-C48EA6FF614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a:xfrm>
            <a:off x="0" y="6129338"/>
            <a:ext cx="12192000" cy="742950"/>
          </a:xfrm>
          <a:prstGeom prst="rect">
            <a:avLst/>
          </a:prstGeom>
        </p:spPr>
      </p:pic>
      <p:cxnSp>
        <p:nvCxnSpPr>
          <p:cNvPr id="22" name="Straight Connector 21">
            <a:extLst>
              <a:ext uri="{FF2B5EF4-FFF2-40B4-BE49-F238E27FC236}">
                <a16:creationId xmlns:a16="http://schemas.microsoft.com/office/drawing/2014/main" id="{853B328C-A402-44DE-AABB-9BFBB6617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8142"/>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12" name="Title 11">
            <a:extLst>
              <a:ext uri="{FF2B5EF4-FFF2-40B4-BE49-F238E27FC236}">
                <a16:creationId xmlns:a16="http://schemas.microsoft.com/office/drawing/2014/main" id="{F64C0E11-7DE4-D558-C3EF-9B3C7A9BF17D}"/>
              </a:ext>
            </a:extLst>
          </p:cNvPr>
          <p:cNvSpPr>
            <a:spLocks noGrp="1"/>
          </p:cNvSpPr>
          <p:nvPr>
            <p:ph type="title"/>
          </p:nvPr>
        </p:nvSpPr>
        <p:spPr>
          <a:xfrm>
            <a:off x="1451580" y="804520"/>
            <a:ext cx="5550355" cy="1049235"/>
          </a:xfrm>
        </p:spPr>
        <p:txBody>
          <a:bodyPr vert="horz" lIns="91440" tIns="45720" rIns="91440" bIns="45720" rtlCol="0" anchor="ctr">
            <a:normAutofit/>
          </a:bodyPr>
          <a:lstStyle/>
          <a:p>
            <a:r>
              <a:rPr lang="en-US" sz="3200" b="0"/>
              <a:t>Waterers</a:t>
            </a:r>
          </a:p>
        </p:txBody>
      </p:sp>
      <p:sp>
        <p:nvSpPr>
          <p:cNvPr id="3" name="Content Placeholder 2">
            <a:extLst>
              <a:ext uri="{FF2B5EF4-FFF2-40B4-BE49-F238E27FC236}">
                <a16:creationId xmlns:a16="http://schemas.microsoft.com/office/drawing/2014/main" id="{D4418541-7290-F1A9-2357-CA26E074EF45}"/>
              </a:ext>
            </a:extLst>
          </p:cNvPr>
          <p:cNvSpPr>
            <a:spLocks noGrp="1"/>
          </p:cNvSpPr>
          <p:nvPr>
            <p:ph idx="1"/>
          </p:nvPr>
        </p:nvSpPr>
        <p:spPr>
          <a:xfrm>
            <a:off x="1451580" y="2015732"/>
            <a:ext cx="5550355" cy="3450613"/>
          </a:xfrm>
        </p:spPr>
        <p:txBody>
          <a:bodyPr vert="horz" lIns="91440" tIns="45720" rIns="91440" bIns="45720" rtlCol="0" anchor="t">
            <a:normAutofit/>
          </a:bodyPr>
          <a:lstStyle/>
          <a:p>
            <a:pPr marL="342900" indent="-228600">
              <a:lnSpc>
                <a:spcPct val="120000"/>
              </a:lnSpc>
              <a:buFont typeface="Arial" panose="020B0604020202020204" pitchFamily="34" charset="0"/>
              <a:buChar char="•"/>
            </a:pPr>
            <a:r>
              <a:rPr lang="en-US" dirty="0"/>
              <a:t>Considered essential for protection against predators.</a:t>
            </a:r>
            <a:endParaRPr lang="en-US"/>
          </a:p>
          <a:p>
            <a:pPr marL="342900" indent="-228600">
              <a:lnSpc>
                <a:spcPct val="120000"/>
              </a:lnSpc>
              <a:buFont typeface="Arial" panose="020B0604020202020204" pitchFamily="34" charset="0"/>
              <a:buChar char="•"/>
            </a:pPr>
            <a:r>
              <a:rPr lang="en-US" dirty="0"/>
              <a:t>Chickens of any age should never be left without clean, cool water! Chickens need water every 15 to 20 minutes. Making certain that water supplies are adequate is one of the most important jobs of the caretaker. Waterers adapted for various ages of chickens are illustrated</a:t>
            </a:r>
            <a:endParaRPr lang="en-US"/>
          </a:p>
        </p:txBody>
      </p:sp>
      <p:grpSp>
        <p:nvGrpSpPr>
          <p:cNvPr id="24" name="Group 23">
            <a:extLst>
              <a:ext uri="{FF2B5EF4-FFF2-40B4-BE49-F238E27FC236}">
                <a16:creationId xmlns:a16="http://schemas.microsoft.com/office/drawing/2014/main" id="{072F63BA-7537-485F-BFCA-EA001ED4468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477388" y="482171"/>
            <a:ext cx="4074533" cy="5149101"/>
            <a:chOff x="7477388" y="482171"/>
            <a:chExt cx="4074533" cy="5149101"/>
          </a:xfrm>
        </p:grpSpPr>
        <p:sp>
          <p:nvSpPr>
            <p:cNvPr id="25" name="Rectangle 24">
              <a:extLst>
                <a:ext uri="{FF2B5EF4-FFF2-40B4-BE49-F238E27FC236}">
                  <a16:creationId xmlns:a16="http://schemas.microsoft.com/office/drawing/2014/main" id="{848929BF-8F78-4421-A0CA-BC72A335BC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77388" y="482171"/>
              <a:ext cx="4074533" cy="5149101"/>
            </a:xfrm>
            <a:prstGeom prst="rect">
              <a:avLst/>
            </a:prstGeom>
            <a:blipFill dpi="0" rotWithShape="1">
              <a:blip r:embed="rId4">
                <a:alphaModFix amt="30000"/>
              </a:blip>
              <a:srcRect/>
              <a:tile tx="0" ty="0" sx="100000" sy="100000" flip="none" algn="ctr"/>
            </a:blip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extrusionH="76200" contourW="12700" prstMaterial="matte">
              <a:bevelT w="152400" h="50800" prst="softRound"/>
              <a:extrusionClr>
                <a:schemeClr val="tx2"/>
              </a:extrusionClr>
              <a:contourClr>
                <a:schemeClr val="bg2"/>
              </a:contourClr>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090DA111-CADC-4534-B902-8BB5DBF756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90447" y="812507"/>
              <a:ext cx="3450289" cy="4466452"/>
            </a:xfrm>
            <a:prstGeom prst="rect">
              <a:avLst/>
            </a:prstGeom>
            <a:gradFill>
              <a:gsLst>
                <a:gs pos="0">
                  <a:srgbClr val="DADADA"/>
                </a:gs>
                <a:gs pos="100000">
                  <a:srgbClr val="FFFFFE"/>
                </a:gs>
              </a:gsLst>
              <a:lin ang="16200000" scaled="0"/>
            </a:gradFill>
            <a:ln w="38100" cmpd="sng">
              <a:solidFill>
                <a:schemeClr val="tx2">
                  <a:lumMod val="25000"/>
                </a:schemeClr>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13" name="Picture Placeholder 12">
            <a:extLst>
              <a:ext uri="{FF2B5EF4-FFF2-40B4-BE49-F238E27FC236}">
                <a16:creationId xmlns:a16="http://schemas.microsoft.com/office/drawing/2014/main" id="{06CC7187-0D55-8D17-DB17-83EAB1EF8D05}"/>
              </a:ext>
            </a:extLst>
          </p:cNvPr>
          <p:cNvPicPr>
            <a:picLocks noGrp="1" noChangeAspect="1"/>
          </p:cNvPicPr>
          <p:nvPr>
            <p:ph type="pic" sz="quarter" idx="13"/>
          </p:nvPr>
        </p:nvPicPr>
        <p:blipFill>
          <a:blip r:embed="rId5">
            <a:extLst>
              <a:ext uri="{837473B0-CC2E-450A-ABE3-18F120FF3D39}">
                <a1611:picAttrSrcUrl xmlns:a1611="http://schemas.microsoft.com/office/drawing/2016/11/main" r:id="rId6"/>
              </a:ext>
            </a:extLst>
          </a:blip>
          <a:srcRect l="9500" r="2" b="2"/>
          <a:stretch>
            <a:fillRect/>
          </a:stretch>
        </p:blipFill>
        <p:spPr>
          <a:xfrm>
            <a:off x="8116373" y="1116345"/>
            <a:ext cx="2799103" cy="3866172"/>
          </a:xfrm>
          <a:prstGeom prst="rect">
            <a:avLst/>
          </a:prstGeom>
        </p:spPr>
      </p:pic>
      <p:sp>
        <p:nvSpPr>
          <p:cNvPr id="2" name="TextBox 1">
            <a:extLst>
              <a:ext uri="{FF2B5EF4-FFF2-40B4-BE49-F238E27FC236}">
                <a16:creationId xmlns:a16="http://schemas.microsoft.com/office/drawing/2014/main" id="{2AAC6ED5-C172-A419-2285-C731A9D60453}"/>
              </a:ext>
            </a:extLst>
          </p:cNvPr>
          <p:cNvSpPr txBox="1"/>
          <p:nvPr/>
        </p:nvSpPr>
        <p:spPr>
          <a:xfrm>
            <a:off x="8273406" y="4782462"/>
            <a:ext cx="2642070"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6" tooltip="https://www.rootsimple.com/2011/01/why-my-poultry-waterer-kept-breaking/">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7" tooltip="https://creativecommons.org/licenses/by-nc/3.0/">
                  <a:extLst>
                    <a:ext uri="{A12FA001-AC4F-418D-AE19-62706E023703}">
                      <ahyp:hlinkClr xmlns:ahyp="http://schemas.microsoft.com/office/drawing/2018/hyperlinkcolor" val="tx"/>
                    </a:ext>
                  </a:extLst>
                </a:hlinkClick>
              </a:rPr>
              <a:t>CC BY-NC</a:t>
            </a:r>
            <a:endParaRPr lang="en-US" sz="700">
              <a:solidFill>
                <a:srgbClr val="FFFFFF"/>
              </a:solidFill>
            </a:endParaRPr>
          </a:p>
        </p:txBody>
      </p:sp>
    </p:spTree>
    <p:extLst>
      <p:ext uri="{BB962C8B-B14F-4D97-AF65-F5344CB8AC3E}">
        <p14:creationId xmlns:p14="http://schemas.microsoft.com/office/powerpoint/2010/main" val="191704859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id="{BE585B39-3F91-4716-B99B-F2F8519F4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622291"/>
            <a:ext cx="12192000" cy="2505984"/>
          </a:xfrm>
          <a:prstGeom prst="rect">
            <a:avLst/>
          </a:prstGeom>
          <a:gradFill flip="none" rotWithShape="1">
            <a:gsLst>
              <a:gs pos="0">
                <a:schemeClr val="bg2">
                  <a:alpha val="0"/>
                </a:schemeClr>
              </a:gs>
              <a:gs pos="100000">
                <a:schemeClr val="bg2">
                  <a:alpha val="8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40" name="Picture 39">
            <a:extLst>
              <a:ext uri="{FF2B5EF4-FFF2-40B4-BE49-F238E27FC236}">
                <a16:creationId xmlns:a16="http://schemas.microsoft.com/office/drawing/2014/main" id="{4B1AA877-09FE-4988-B95D-729E4F2BC96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a:xfrm>
            <a:off x="0" y="6129338"/>
            <a:ext cx="12192000" cy="742950"/>
          </a:xfrm>
          <a:prstGeom prst="rect">
            <a:avLst/>
          </a:prstGeom>
        </p:spPr>
      </p:pic>
      <p:cxnSp>
        <p:nvCxnSpPr>
          <p:cNvPr id="41" name="Straight Connector 40">
            <a:extLst>
              <a:ext uri="{FF2B5EF4-FFF2-40B4-BE49-F238E27FC236}">
                <a16:creationId xmlns:a16="http://schemas.microsoft.com/office/drawing/2014/main" id="{66034D98-8665-421D-8716-7748C50B977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8142"/>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12" name="Title 11">
            <a:extLst>
              <a:ext uri="{FF2B5EF4-FFF2-40B4-BE49-F238E27FC236}">
                <a16:creationId xmlns:a16="http://schemas.microsoft.com/office/drawing/2014/main" id="{F64C0E11-7DE4-D558-C3EF-9B3C7A9BF17D}"/>
              </a:ext>
            </a:extLst>
          </p:cNvPr>
          <p:cNvSpPr>
            <a:spLocks noGrp="1"/>
          </p:cNvSpPr>
          <p:nvPr>
            <p:ph type="title"/>
          </p:nvPr>
        </p:nvSpPr>
        <p:spPr>
          <a:xfrm>
            <a:off x="1776729" y="4459039"/>
            <a:ext cx="8643011" cy="551528"/>
          </a:xfrm>
        </p:spPr>
        <p:txBody>
          <a:bodyPr vert="horz" lIns="91440" tIns="45720" rIns="91440" bIns="0" rtlCol="0" anchor="b">
            <a:normAutofit/>
          </a:bodyPr>
          <a:lstStyle/>
          <a:p>
            <a:r>
              <a:rPr lang="en-US" sz="3600" b="0"/>
              <a:t>Waterers</a:t>
            </a:r>
          </a:p>
        </p:txBody>
      </p:sp>
      <p:pic>
        <p:nvPicPr>
          <p:cNvPr id="4" name="Picture 3">
            <a:extLst>
              <a:ext uri="{FF2B5EF4-FFF2-40B4-BE49-F238E27FC236}">
                <a16:creationId xmlns:a16="http://schemas.microsoft.com/office/drawing/2014/main" id="{DEA6EBCE-F3DA-9E71-C66D-63AC03AF54B0}"/>
              </a:ext>
            </a:extLst>
          </p:cNvPr>
          <p:cNvPicPr>
            <a:picLocks noChangeAspect="1"/>
          </p:cNvPicPr>
          <p:nvPr/>
        </p:nvPicPr>
        <p:blipFill>
          <a:blip r:embed="rId4"/>
          <a:stretch>
            <a:fillRect/>
          </a:stretch>
        </p:blipFill>
        <p:spPr>
          <a:xfrm>
            <a:off x="2018339" y="643992"/>
            <a:ext cx="3748032" cy="3495040"/>
          </a:xfrm>
          <a:prstGeom prst="rect">
            <a:avLst/>
          </a:prstGeom>
        </p:spPr>
      </p:pic>
      <p:pic>
        <p:nvPicPr>
          <p:cNvPr id="6" name="Picture 5">
            <a:extLst>
              <a:ext uri="{FF2B5EF4-FFF2-40B4-BE49-F238E27FC236}">
                <a16:creationId xmlns:a16="http://schemas.microsoft.com/office/drawing/2014/main" id="{B5A13548-1B21-5A42-00BA-28FBD4E51771}"/>
              </a:ext>
            </a:extLst>
          </p:cNvPr>
          <p:cNvPicPr>
            <a:picLocks noChangeAspect="1"/>
          </p:cNvPicPr>
          <p:nvPr/>
        </p:nvPicPr>
        <p:blipFill>
          <a:blip r:embed="rId5"/>
          <a:stretch>
            <a:fillRect/>
          </a:stretch>
        </p:blipFill>
        <p:spPr>
          <a:xfrm>
            <a:off x="6171060" y="1521812"/>
            <a:ext cx="4242437" cy="1739399"/>
          </a:xfrm>
          <a:prstGeom prst="rect">
            <a:avLst/>
          </a:prstGeom>
        </p:spPr>
      </p:pic>
    </p:spTree>
    <p:extLst>
      <p:ext uri="{BB962C8B-B14F-4D97-AF65-F5344CB8AC3E}">
        <p14:creationId xmlns:p14="http://schemas.microsoft.com/office/powerpoint/2010/main" val="357323082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290F31C6-2E66-43D1-BE93-3B92820344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622291"/>
            <a:ext cx="12192000" cy="2505984"/>
          </a:xfrm>
          <a:prstGeom prst="rect">
            <a:avLst/>
          </a:prstGeom>
          <a:gradFill flip="none" rotWithShape="1">
            <a:gsLst>
              <a:gs pos="0">
                <a:schemeClr val="bg2">
                  <a:alpha val="0"/>
                </a:schemeClr>
              </a:gs>
              <a:gs pos="100000">
                <a:schemeClr val="bg2">
                  <a:alpha val="8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19" name="Picture 18">
            <a:extLst>
              <a:ext uri="{FF2B5EF4-FFF2-40B4-BE49-F238E27FC236}">
                <a16:creationId xmlns:a16="http://schemas.microsoft.com/office/drawing/2014/main" id="{25DB1DC3-6110-432F-AC60-5131B96E09A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a:xfrm>
            <a:off x="0" y="6129338"/>
            <a:ext cx="12192000" cy="742950"/>
          </a:xfrm>
          <a:prstGeom prst="rect">
            <a:avLst/>
          </a:prstGeom>
        </p:spPr>
      </p:pic>
      <p:cxnSp>
        <p:nvCxnSpPr>
          <p:cNvPr id="21" name="Straight Connector 20">
            <a:extLst>
              <a:ext uri="{FF2B5EF4-FFF2-40B4-BE49-F238E27FC236}">
                <a16:creationId xmlns:a16="http://schemas.microsoft.com/office/drawing/2014/main" id="{A50E5C8A-0E82-4F34-9086-5081984C20E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8142"/>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12" name="Title 11">
            <a:extLst>
              <a:ext uri="{FF2B5EF4-FFF2-40B4-BE49-F238E27FC236}">
                <a16:creationId xmlns:a16="http://schemas.microsoft.com/office/drawing/2014/main" id="{F64C0E11-7DE4-D558-C3EF-9B3C7A9BF17D}"/>
              </a:ext>
            </a:extLst>
          </p:cNvPr>
          <p:cNvSpPr>
            <a:spLocks noGrp="1"/>
          </p:cNvSpPr>
          <p:nvPr>
            <p:ph type="title"/>
          </p:nvPr>
        </p:nvSpPr>
        <p:spPr>
          <a:xfrm>
            <a:off x="8673476" y="1468464"/>
            <a:ext cx="2858835" cy="1965542"/>
          </a:xfrm>
        </p:spPr>
        <p:txBody>
          <a:bodyPr vert="horz" lIns="91440" tIns="45720" rIns="91440" bIns="0" rtlCol="0" anchor="b">
            <a:normAutofit/>
          </a:bodyPr>
          <a:lstStyle/>
          <a:p>
            <a:r>
              <a:rPr lang="en-US" sz="3600" b="0"/>
              <a:t>Feeders</a:t>
            </a:r>
          </a:p>
        </p:txBody>
      </p:sp>
      <p:grpSp>
        <p:nvGrpSpPr>
          <p:cNvPr id="23" name="Group 22">
            <a:extLst>
              <a:ext uri="{FF2B5EF4-FFF2-40B4-BE49-F238E27FC236}">
                <a16:creationId xmlns:a16="http://schemas.microsoft.com/office/drawing/2014/main" id="{BADF3146-F887-4D69-9B17-DFAEF9E6928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32237" y="482171"/>
            <a:ext cx="7560115" cy="5149101"/>
            <a:chOff x="632237" y="482171"/>
            <a:chExt cx="7560115" cy="5149101"/>
          </a:xfrm>
        </p:grpSpPr>
        <p:sp>
          <p:nvSpPr>
            <p:cNvPr id="24" name="Rectangle 23">
              <a:extLst>
                <a:ext uri="{FF2B5EF4-FFF2-40B4-BE49-F238E27FC236}">
                  <a16:creationId xmlns:a16="http://schemas.microsoft.com/office/drawing/2014/main" id="{9536D87F-E478-4B05-9AA6-19CBBB1E1F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237" y="482171"/>
              <a:ext cx="7560115" cy="5149101"/>
            </a:xfrm>
            <a:prstGeom prst="rect">
              <a:avLst/>
            </a:prstGeom>
            <a:blipFill dpi="0" rotWithShape="1">
              <a:blip r:embed="rId4">
                <a:alphaModFix amt="30000"/>
              </a:blip>
              <a:srcRect/>
              <a:tile tx="0" ty="0" sx="100000" sy="100000" flip="none" algn="ctr"/>
            </a:blip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extrusionH="76200" contourW="12700" prstMaterial="matte">
              <a:bevelT w="152400" h="50800" prst="softRound"/>
              <a:extrusionClr>
                <a:schemeClr val="tx2"/>
              </a:extrusionClr>
              <a:contourClr>
                <a:schemeClr val="bg2"/>
              </a:contourClr>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331B271F-B6B7-42F0-A212-8BC52CF148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45296" y="812507"/>
              <a:ext cx="6928279" cy="4466452"/>
            </a:xfrm>
            <a:prstGeom prst="rect">
              <a:avLst/>
            </a:prstGeom>
            <a:gradFill>
              <a:gsLst>
                <a:gs pos="0">
                  <a:srgbClr val="DADADA"/>
                </a:gs>
                <a:gs pos="100000">
                  <a:srgbClr val="FFFFFE"/>
                </a:gs>
              </a:gsLst>
              <a:lin ang="16200000" scaled="0"/>
            </a:gradFill>
            <a:ln w="38100" cmpd="sng">
              <a:solidFill>
                <a:schemeClr val="tx2">
                  <a:lumMod val="25000"/>
                </a:schemeClr>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6" name="Picture Placeholder 5">
            <a:extLst>
              <a:ext uri="{FF2B5EF4-FFF2-40B4-BE49-F238E27FC236}">
                <a16:creationId xmlns:a16="http://schemas.microsoft.com/office/drawing/2014/main" id="{97FE0809-1A35-2991-8E9E-B62545D1945D}"/>
              </a:ext>
            </a:extLst>
          </p:cNvPr>
          <p:cNvPicPr>
            <a:picLocks noGrp="1" noChangeAspect="1"/>
          </p:cNvPicPr>
          <p:nvPr>
            <p:ph type="pic" sz="quarter" idx="13"/>
          </p:nvPr>
        </p:nvPicPr>
        <p:blipFill>
          <a:blip r:embed="rId5"/>
          <a:srcRect l="4018" r="-3" b="-3"/>
          <a:stretch>
            <a:fillRect/>
          </a:stretch>
        </p:blipFill>
        <p:spPr>
          <a:xfrm>
            <a:off x="1271223" y="1116345"/>
            <a:ext cx="3710850" cy="3866172"/>
          </a:xfrm>
          <a:prstGeom prst="rect">
            <a:avLst/>
          </a:prstGeom>
        </p:spPr>
      </p:pic>
      <p:pic>
        <p:nvPicPr>
          <p:cNvPr id="3" name="Picture 2" descr="A diagram of different types of feeders&#10;&#10;Description automatically generated">
            <a:extLst>
              <a:ext uri="{FF2B5EF4-FFF2-40B4-BE49-F238E27FC236}">
                <a16:creationId xmlns:a16="http://schemas.microsoft.com/office/drawing/2014/main" id="{6AE69910-9369-FE1C-F7A1-E2E3947E5CBD}"/>
              </a:ext>
            </a:extLst>
          </p:cNvPr>
          <p:cNvPicPr>
            <a:picLocks noChangeAspect="1"/>
          </p:cNvPicPr>
          <p:nvPr/>
        </p:nvPicPr>
        <p:blipFill>
          <a:blip r:embed="rId6"/>
          <a:srcRect l="557" r="13386" b="-4"/>
          <a:stretch>
            <a:fillRect/>
          </a:stretch>
        </p:blipFill>
        <p:spPr>
          <a:xfrm>
            <a:off x="5145798" y="1116345"/>
            <a:ext cx="2403715" cy="3866172"/>
          </a:xfrm>
          <a:prstGeom prst="rect">
            <a:avLst/>
          </a:prstGeom>
        </p:spPr>
      </p:pic>
    </p:spTree>
    <p:extLst>
      <p:ext uri="{BB962C8B-B14F-4D97-AF65-F5344CB8AC3E}">
        <p14:creationId xmlns:p14="http://schemas.microsoft.com/office/powerpoint/2010/main" val="2402296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12"/>
                                        </p:tgtEl>
                                        <p:attrNameLst>
                                          <p:attrName>style.visibility</p:attrName>
                                        </p:attrNameLst>
                                      </p:cBhvr>
                                      <p:to>
                                        <p:strVal val="visible"/>
                                      </p:to>
                                    </p:set>
                                    <p:animEffect transition="in" filter="fade">
                                      <p:cBhvr>
                                        <p:cTn id="7" dur="7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55103290-D871-41E5-B75E-0C072C4965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622291"/>
            <a:ext cx="12192000" cy="2505984"/>
          </a:xfrm>
          <a:prstGeom prst="rect">
            <a:avLst/>
          </a:prstGeom>
          <a:gradFill flip="none" rotWithShape="1">
            <a:gsLst>
              <a:gs pos="0">
                <a:schemeClr val="bg2">
                  <a:alpha val="0"/>
                </a:schemeClr>
              </a:gs>
              <a:gs pos="100000">
                <a:schemeClr val="bg2">
                  <a:alpha val="8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38" name="Picture 37">
            <a:extLst>
              <a:ext uri="{FF2B5EF4-FFF2-40B4-BE49-F238E27FC236}">
                <a16:creationId xmlns:a16="http://schemas.microsoft.com/office/drawing/2014/main" id="{CBAB5DA9-79DC-46BD-A512-56A8EFF485D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a:xfrm>
            <a:off x="0" y="6129338"/>
            <a:ext cx="12192000" cy="742950"/>
          </a:xfrm>
          <a:prstGeom prst="rect">
            <a:avLst/>
          </a:prstGeom>
        </p:spPr>
      </p:pic>
      <p:cxnSp>
        <p:nvCxnSpPr>
          <p:cNvPr id="39" name="Straight Connector 38">
            <a:extLst>
              <a:ext uri="{FF2B5EF4-FFF2-40B4-BE49-F238E27FC236}">
                <a16:creationId xmlns:a16="http://schemas.microsoft.com/office/drawing/2014/main" id="{302A9421-39C5-4CA9-8A9B-05553273541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8142"/>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12" name="Title 11">
            <a:extLst>
              <a:ext uri="{FF2B5EF4-FFF2-40B4-BE49-F238E27FC236}">
                <a16:creationId xmlns:a16="http://schemas.microsoft.com/office/drawing/2014/main" id="{F64C0E11-7DE4-D558-C3EF-9B3C7A9BF17D}"/>
              </a:ext>
            </a:extLst>
          </p:cNvPr>
          <p:cNvSpPr>
            <a:spLocks noGrp="1"/>
          </p:cNvSpPr>
          <p:nvPr>
            <p:ph type="title"/>
          </p:nvPr>
        </p:nvSpPr>
        <p:spPr>
          <a:xfrm>
            <a:off x="659301" y="1474968"/>
            <a:ext cx="2823919" cy="1959037"/>
          </a:xfrm>
        </p:spPr>
        <p:txBody>
          <a:bodyPr vert="horz" lIns="91440" tIns="45720" rIns="91440" bIns="0" rtlCol="0" anchor="b">
            <a:normAutofit/>
          </a:bodyPr>
          <a:lstStyle/>
          <a:p>
            <a:r>
              <a:rPr lang="en-US" sz="3600" b="0"/>
              <a:t>CAGES</a:t>
            </a:r>
          </a:p>
        </p:txBody>
      </p:sp>
      <p:grpSp>
        <p:nvGrpSpPr>
          <p:cNvPr id="40" name="Group 39">
            <a:extLst>
              <a:ext uri="{FF2B5EF4-FFF2-40B4-BE49-F238E27FC236}">
                <a16:creationId xmlns:a16="http://schemas.microsoft.com/office/drawing/2014/main" id="{3F0B93ED-43C2-4E0E-9698-7CB50F659B5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979389" y="482171"/>
            <a:ext cx="7560115" cy="5149101"/>
            <a:chOff x="3979389" y="482171"/>
            <a:chExt cx="7560115" cy="5149101"/>
          </a:xfrm>
        </p:grpSpPr>
        <p:sp>
          <p:nvSpPr>
            <p:cNvPr id="25" name="Rectangle 24">
              <a:extLst>
                <a:ext uri="{FF2B5EF4-FFF2-40B4-BE49-F238E27FC236}">
                  <a16:creationId xmlns:a16="http://schemas.microsoft.com/office/drawing/2014/main" id="{D8BE36A5-8E30-45A6-96DE-4D019FA0E9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79389" y="482171"/>
              <a:ext cx="7560115" cy="5149101"/>
            </a:xfrm>
            <a:prstGeom prst="rect">
              <a:avLst/>
            </a:prstGeom>
            <a:blipFill dpi="0" rotWithShape="1">
              <a:blip r:embed="rId4">
                <a:alphaModFix amt="30000"/>
              </a:blip>
              <a:srcRect/>
              <a:tile tx="0" ty="0" sx="100000" sy="100000" flip="none" algn="ctr"/>
            </a:blip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extrusionH="76200" contourW="12700" prstMaterial="matte">
              <a:bevelT w="152400" h="50800" prst="softRound"/>
              <a:extrusionClr>
                <a:schemeClr val="tx2"/>
              </a:extrusionClr>
              <a:contourClr>
                <a:schemeClr val="bg2"/>
              </a:contourClr>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2F49F6F9-E55F-45D0-9D74-F4F7B21571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92448" y="812507"/>
              <a:ext cx="6928279" cy="4466452"/>
            </a:xfrm>
            <a:prstGeom prst="rect">
              <a:avLst/>
            </a:prstGeom>
            <a:gradFill>
              <a:gsLst>
                <a:gs pos="0">
                  <a:srgbClr val="DADADA"/>
                </a:gs>
                <a:gs pos="100000">
                  <a:srgbClr val="FFFFFE"/>
                </a:gs>
              </a:gsLst>
              <a:lin ang="16200000" scaled="0"/>
            </a:gradFill>
            <a:ln w="38100" cmpd="sng">
              <a:solidFill>
                <a:schemeClr val="tx2">
                  <a:lumMod val="25000"/>
                </a:schemeClr>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41" name="Rectangle 40">
            <a:extLst>
              <a:ext uri="{FF2B5EF4-FFF2-40B4-BE49-F238E27FC236}">
                <a16:creationId xmlns:a16="http://schemas.microsoft.com/office/drawing/2014/main" id="{EF749A70-5593-40B9-A084-031390EBE9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72130" y="977099"/>
            <a:ext cx="6597725" cy="4136205"/>
          </a:xfrm>
          <a:prstGeom prst="rect">
            <a:avLst/>
          </a:prstGeom>
          <a:solidFill>
            <a:srgbClr val="FFFFFE"/>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3B820ABA-27CF-D83D-423D-48120BB3B415}"/>
              </a:ext>
            </a:extLst>
          </p:cNvPr>
          <p:cNvPicPr>
            <a:picLocks noChangeAspect="1"/>
          </p:cNvPicPr>
          <p:nvPr/>
        </p:nvPicPr>
        <p:blipFill>
          <a:blip r:embed="rId5"/>
          <a:stretch>
            <a:fillRect/>
          </a:stretch>
        </p:blipFill>
        <p:spPr>
          <a:xfrm>
            <a:off x="4791071" y="1116345"/>
            <a:ext cx="2735316" cy="3866172"/>
          </a:xfrm>
          <a:prstGeom prst="rect">
            <a:avLst/>
          </a:prstGeom>
        </p:spPr>
      </p:pic>
      <p:pic>
        <p:nvPicPr>
          <p:cNvPr id="7" name="Picture 6">
            <a:extLst>
              <a:ext uri="{FF2B5EF4-FFF2-40B4-BE49-F238E27FC236}">
                <a16:creationId xmlns:a16="http://schemas.microsoft.com/office/drawing/2014/main" id="{08B8E956-420D-2E57-B81F-63A90D3C4346}"/>
              </a:ext>
            </a:extLst>
          </p:cNvPr>
          <p:cNvPicPr>
            <a:picLocks noChangeAspect="1"/>
          </p:cNvPicPr>
          <p:nvPr/>
        </p:nvPicPr>
        <p:blipFill>
          <a:blip r:embed="rId6"/>
          <a:stretch>
            <a:fillRect/>
          </a:stretch>
        </p:blipFill>
        <p:spPr>
          <a:xfrm>
            <a:off x="7847626" y="1157509"/>
            <a:ext cx="3059596" cy="1768462"/>
          </a:xfrm>
          <a:prstGeom prst="rect">
            <a:avLst/>
          </a:prstGeom>
        </p:spPr>
      </p:pic>
      <p:pic>
        <p:nvPicPr>
          <p:cNvPr id="13" name="Picture Placeholder 12">
            <a:extLst>
              <a:ext uri="{FF2B5EF4-FFF2-40B4-BE49-F238E27FC236}">
                <a16:creationId xmlns:a16="http://schemas.microsoft.com/office/drawing/2014/main" id="{06CC7187-0D55-8D17-DB17-83EAB1EF8D05}"/>
              </a:ext>
            </a:extLst>
          </p:cNvPr>
          <p:cNvPicPr>
            <a:picLocks noGrp="1" noChangeAspect="1"/>
          </p:cNvPicPr>
          <p:nvPr>
            <p:ph type="pic" sz="quarter" idx="13"/>
          </p:nvPr>
        </p:nvPicPr>
        <p:blipFill>
          <a:blip r:embed="rId7">
            <a:extLst>
              <a:ext uri="{837473B0-CC2E-450A-ABE3-18F120FF3D39}">
                <a1611:picAttrSrcUrl xmlns:a1611="http://schemas.microsoft.com/office/drawing/2016/11/main" r:id="rId8"/>
              </a:ext>
            </a:extLst>
          </a:blip>
          <a:srcRect l="12500" r="12500"/>
          <a:stretch/>
        </p:blipFill>
        <p:spPr>
          <a:xfrm>
            <a:off x="8452030" y="3131727"/>
            <a:ext cx="1850789" cy="1850789"/>
          </a:xfrm>
          <a:prstGeom prst="rect">
            <a:avLst/>
          </a:prstGeom>
        </p:spPr>
      </p:pic>
      <p:sp>
        <p:nvSpPr>
          <p:cNvPr id="2" name="TextBox 1">
            <a:extLst>
              <a:ext uri="{FF2B5EF4-FFF2-40B4-BE49-F238E27FC236}">
                <a16:creationId xmlns:a16="http://schemas.microsoft.com/office/drawing/2014/main" id="{06AF4D66-31BD-0D21-A7A4-29B1652F8307}"/>
              </a:ext>
            </a:extLst>
          </p:cNvPr>
          <p:cNvSpPr txBox="1"/>
          <p:nvPr/>
        </p:nvSpPr>
        <p:spPr>
          <a:xfrm>
            <a:off x="9549930" y="6657945"/>
            <a:ext cx="2642070"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8" tooltip="https://www.flickr.com/photos/66509211@N00/6010030255">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9" tooltip="https://creativecommons.org/licenses/by-nc/3.0/">
                  <a:extLst>
                    <a:ext uri="{A12FA001-AC4F-418D-AE19-62706E023703}">
                      <ahyp:hlinkClr xmlns:ahyp="http://schemas.microsoft.com/office/drawing/2018/hyperlinkcolor" val="tx"/>
                    </a:ext>
                  </a:extLst>
                </a:hlinkClick>
              </a:rPr>
              <a:t>CC BY-NC</a:t>
            </a:r>
            <a:endParaRPr lang="en-US" sz="700">
              <a:solidFill>
                <a:srgbClr val="FFFFFF"/>
              </a:solidFill>
            </a:endParaRPr>
          </a:p>
        </p:txBody>
      </p:sp>
    </p:spTree>
    <p:extLst>
      <p:ext uri="{BB962C8B-B14F-4D97-AF65-F5344CB8AC3E}">
        <p14:creationId xmlns:p14="http://schemas.microsoft.com/office/powerpoint/2010/main" val="25804371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C69834E-5EEE-4D61-833E-0492889645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8E5D9BA-46E7-4BFA-9C74-75495BF6F5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2" name="Rectangle 11">
            <a:extLst>
              <a:ext uri="{FF2B5EF4-FFF2-40B4-BE49-F238E27FC236}">
                <a16:creationId xmlns:a16="http://schemas.microsoft.com/office/drawing/2014/main" id="{5B033D76-5800-44B6-AFE9-EE21069351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331" y="638508"/>
            <a:ext cx="10905339" cy="4843439"/>
          </a:xfrm>
          <a:prstGeom prst="rect">
            <a:avLst/>
          </a:prstGeom>
          <a:blipFill dpi="0" rotWithShape="1">
            <a:blip r:embed="rId2">
              <a:alphaModFix amt="30000"/>
            </a:blip>
            <a:srcRect/>
            <a:tile tx="0" ty="0" sx="100000" sy="100000" flip="none" algn="ctr"/>
          </a:blip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extrusionH="76200" contourW="12700" prstMaterial="matte">
            <a:bevelT w="152400" h="50800" prst="softRound"/>
            <a:extrusionClr>
              <a:schemeClr val="tx2"/>
            </a:extrusionClr>
            <a:contourClr>
              <a:schemeClr val="bg2"/>
            </a:contourClr>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522D6F85-FFBA-4F81-AEE5-AAA17CB7AA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0204" y="865667"/>
            <a:ext cx="10451592" cy="4389120"/>
          </a:xfrm>
          <a:prstGeom prst="rect">
            <a:avLst/>
          </a:prstGeom>
          <a:gradFill>
            <a:gsLst>
              <a:gs pos="0">
                <a:schemeClr val="tx2"/>
              </a:gs>
              <a:gs pos="100000">
                <a:schemeClr val="tx2">
                  <a:lumMod val="90000"/>
                </a:schemeClr>
              </a:gs>
            </a:gsLst>
            <a:lin ang="16200000" scaled="0"/>
          </a:gradFill>
          <a:ln w="38100" cmpd="sng">
            <a:solidFill>
              <a:schemeClr val="bg1">
                <a:lumMod val="65000"/>
                <a:lumOff val="35000"/>
              </a:schemeClr>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13B31514-E6DF-4357-9EEA-EFB7983080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4796" y="1030259"/>
            <a:ext cx="10122408" cy="4059936"/>
          </a:xfrm>
          <a:prstGeom prst="rect">
            <a:avLst/>
          </a:prstGeom>
          <a:solidFill>
            <a:schemeClr val="tx1"/>
          </a:solid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67173D2-881A-15B7-34EB-9F9D8EE7358E}"/>
              </a:ext>
            </a:extLst>
          </p:cNvPr>
          <p:cNvSpPr>
            <a:spLocks noGrp="1"/>
          </p:cNvSpPr>
          <p:nvPr>
            <p:ph type="ctrTitle"/>
          </p:nvPr>
        </p:nvSpPr>
        <p:spPr>
          <a:xfrm>
            <a:off x="1557071" y="1584552"/>
            <a:ext cx="9099255" cy="2537251"/>
          </a:xfrm>
        </p:spPr>
        <p:txBody>
          <a:bodyPr anchor="ctr">
            <a:normAutofit/>
          </a:bodyPr>
          <a:lstStyle/>
          <a:p>
            <a:r>
              <a:rPr lang="en-US" sz="7200" dirty="0">
                <a:solidFill>
                  <a:schemeClr val="bg2"/>
                </a:solidFill>
              </a:rPr>
              <a:t>Increasing your flock</a:t>
            </a:r>
          </a:p>
        </p:txBody>
      </p:sp>
      <p:cxnSp>
        <p:nvCxnSpPr>
          <p:cNvPr id="18" name="Straight Connector 17">
            <a:extLst>
              <a:ext uri="{FF2B5EF4-FFF2-40B4-BE49-F238E27FC236}">
                <a16:creationId xmlns:a16="http://schemas.microsoft.com/office/drawing/2014/main" id="{412BDC66-00FA-4A3F-9BC7-BE05FF7705F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pic>
        <p:nvPicPr>
          <p:cNvPr id="20" name="Picture 19">
            <a:extLst>
              <a:ext uri="{FF2B5EF4-FFF2-40B4-BE49-F238E27FC236}">
                <a16:creationId xmlns:a16="http://schemas.microsoft.com/office/drawing/2014/main" id="{4554073B-2E31-4E11-95E9-80B425A43A8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a:xfrm>
            <a:off x="0" y="6129338"/>
            <a:ext cx="12192000" cy="742950"/>
          </a:xfrm>
          <a:prstGeom prst="rect">
            <a:avLst/>
          </a:prstGeom>
        </p:spPr>
      </p:pic>
    </p:spTree>
    <p:extLst>
      <p:ext uri="{BB962C8B-B14F-4D97-AF65-F5344CB8AC3E}">
        <p14:creationId xmlns:p14="http://schemas.microsoft.com/office/powerpoint/2010/main" val="275957924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130B326A-C054-4820-AFCA-FCB009ABC6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622291"/>
            <a:ext cx="12192000" cy="2505984"/>
          </a:xfrm>
          <a:prstGeom prst="rect">
            <a:avLst/>
          </a:prstGeom>
          <a:gradFill flip="none" rotWithShape="1">
            <a:gsLst>
              <a:gs pos="0">
                <a:schemeClr val="bg2">
                  <a:alpha val="0"/>
                </a:schemeClr>
              </a:gs>
              <a:gs pos="100000">
                <a:schemeClr val="bg2">
                  <a:alpha val="8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27" name="Picture 26">
            <a:extLst>
              <a:ext uri="{FF2B5EF4-FFF2-40B4-BE49-F238E27FC236}">
                <a16:creationId xmlns:a16="http://schemas.microsoft.com/office/drawing/2014/main" id="{E265DFC7-1B2A-4A32-9C43-C48EA6FF614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a:xfrm>
            <a:off x="0" y="6129338"/>
            <a:ext cx="12192000" cy="742950"/>
          </a:xfrm>
          <a:prstGeom prst="rect">
            <a:avLst/>
          </a:prstGeom>
        </p:spPr>
      </p:pic>
      <p:cxnSp>
        <p:nvCxnSpPr>
          <p:cNvPr id="29" name="Straight Connector 28">
            <a:extLst>
              <a:ext uri="{FF2B5EF4-FFF2-40B4-BE49-F238E27FC236}">
                <a16:creationId xmlns:a16="http://schemas.microsoft.com/office/drawing/2014/main" id="{853B328C-A402-44DE-AABB-9BFBB6617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8142"/>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useBgFill="1">
        <p:nvSpPr>
          <p:cNvPr id="24" name="Rectangle 23">
            <a:extLst>
              <a:ext uri="{FF2B5EF4-FFF2-40B4-BE49-F238E27FC236}">
                <a16:creationId xmlns:a16="http://schemas.microsoft.com/office/drawing/2014/main" id="{C6870151-9189-4C3A-8379-EF3D95827A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Placeholder 5" descr="A person sitting on the ground with chickens&#10;&#10;Description automatically generated">
            <a:extLst>
              <a:ext uri="{FF2B5EF4-FFF2-40B4-BE49-F238E27FC236}">
                <a16:creationId xmlns:a16="http://schemas.microsoft.com/office/drawing/2014/main" id="{53B3F7FA-502C-EEBC-0F90-2D49F87E6E2F}"/>
              </a:ext>
            </a:extLst>
          </p:cNvPr>
          <p:cNvPicPr>
            <a:picLocks noGrp="1" noChangeAspect="1"/>
          </p:cNvPicPr>
          <p:nvPr>
            <p:ph sz="half" idx="2"/>
          </p:nvPr>
        </p:nvPicPr>
        <p:blipFill rotWithShape="1">
          <a:blip r:embed="rId3">
            <a:alphaModFix amt="50000"/>
          </a:blip>
          <a:srcRect r="-1" b="15728"/>
          <a:stretch>
            <a:fillRect/>
          </a:stretch>
        </p:blipFill>
        <p:spPr>
          <a:xfrm>
            <a:off x="305" y="10"/>
            <a:ext cx="12191695" cy="6857990"/>
          </a:xfrm>
          <a:prstGeom prst="rect">
            <a:avLst/>
          </a:prstGeom>
          <a:noFill/>
        </p:spPr>
      </p:pic>
      <p:sp>
        <p:nvSpPr>
          <p:cNvPr id="26" name="Slide Number Placeholder 7">
            <a:extLst>
              <a:ext uri="{FF2B5EF4-FFF2-40B4-BE49-F238E27FC236}">
                <a16:creationId xmlns:a16="http://schemas.microsoft.com/office/drawing/2014/main" id="{123EA69C-102A-4DD0-9547-05DCD271D159}"/>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12301" y="443732"/>
            <a:ext cx="811019" cy="503578"/>
          </a:xfrm>
          <a:prstGeom prst="rect">
            <a:avLst/>
          </a:prstGeom>
        </p:spPr>
        <p:txBody>
          <a:bodyPr vert="horz" lIns="91440" tIns="45720" rIns="91440" bIns="45720" rtlCol="0" anchor="t"/>
          <a:lstStyle>
            <a:defPPr>
              <a:defRPr lang="en-US"/>
            </a:defPPr>
            <a:lvl1pPr marL="0" algn="r" defTabSz="457200" rtl="0" eaLnBrk="1" latinLnBrk="0" hangingPunct="1">
              <a:defRPr sz="28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p>
        </p:txBody>
      </p:sp>
      <p:sp>
        <p:nvSpPr>
          <p:cNvPr id="28" name="Footer Placeholder 6">
            <a:extLst>
              <a:ext uri="{FF2B5EF4-FFF2-40B4-BE49-F238E27FC236}">
                <a16:creationId xmlns:a16="http://schemas.microsoft.com/office/drawing/2014/main" id="{6A862265-5CA3-4C40-8582-7534C3B03C2A}"/>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76636" y="540921"/>
            <a:ext cx="4973915" cy="309201"/>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solidFill>
                <a:schemeClr val="tx1"/>
              </a:solidFill>
            </a:endParaRPr>
          </a:p>
        </p:txBody>
      </p:sp>
      <p:sp>
        <p:nvSpPr>
          <p:cNvPr id="30" name="Rectangle 29">
            <a:extLst>
              <a:ext uri="{FF2B5EF4-FFF2-40B4-BE49-F238E27FC236}">
                <a16:creationId xmlns:a16="http://schemas.microsoft.com/office/drawing/2014/main" id="{600EF80B-0391-4082-9AF5-F15B091B4C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93800"/>
            <a:ext cx="12192000" cy="5664199"/>
          </a:xfrm>
          <a:prstGeom prst="rect">
            <a:avLst/>
          </a:prstGeom>
          <a:gradFill flip="none" rotWithShape="1">
            <a:gsLst>
              <a:gs pos="0">
                <a:schemeClr val="bg2">
                  <a:lumMod val="87000"/>
                  <a:alpha val="4000"/>
                </a:schemeClr>
              </a:gs>
              <a:gs pos="100000">
                <a:schemeClr val="bg2">
                  <a:lumMod val="95000"/>
                  <a:lumOff val="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11" name="Title 1">
            <a:extLst>
              <a:ext uri="{FF2B5EF4-FFF2-40B4-BE49-F238E27FC236}">
                <a16:creationId xmlns:a16="http://schemas.microsoft.com/office/drawing/2014/main" id="{C71CA517-19FD-3E6A-2A47-DBB01983844C}"/>
              </a:ext>
            </a:extLst>
          </p:cNvPr>
          <p:cNvSpPr>
            <a:spLocks noGrp="1"/>
          </p:cNvSpPr>
          <p:nvPr>
            <p:ph type="title"/>
          </p:nvPr>
        </p:nvSpPr>
        <p:spPr>
          <a:xfrm>
            <a:off x="1130271" y="1193800"/>
            <a:ext cx="3193050" cy="4699000"/>
          </a:xfrm>
        </p:spPr>
        <p:txBody>
          <a:bodyPr vert="horz" lIns="91440" tIns="45720" rIns="91440" bIns="45720" rtlCol="0" anchor="ctr">
            <a:normAutofit/>
          </a:bodyPr>
          <a:lstStyle/>
          <a:p>
            <a:r>
              <a:rPr lang="en-US" sz="3200" b="0">
                <a:solidFill>
                  <a:schemeClr val="tx1"/>
                </a:solidFill>
              </a:rPr>
              <a:t>Incubation and Hatching</a:t>
            </a:r>
          </a:p>
        </p:txBody>
      </p:sp>
      <p:cxnSp>
        <p:nvCxnSpPr>
          <p:cNvPr id="32" name="Straight Connector 31">
            <a:extLst>
              <a:ext uri="{FF2B5EF4-FFF2-40B4-BE49-F238E27FC236}">
                <a16:creationId xmlns:a16="http://schemas.microsoft.com/office/drawing/2014/main" id="{D33AC32D-5F44-45F7-A0BD-7C11A86BED5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600200"/>
            <a:ext cx="0" cy="3657600"/>
          </a:xfrm>
          <a:prstGeom prst="line">
            <a:avLst/>
          </a:prstGeom>
          <a:ln w="31750">
            <a:solidFill>
              <a:schemeClr val="tx1">
                <a:alpha val="80000"/>
              </a:schemeClr>
            </a:solidFill>
          </a:ln>
        </p:spPr>
        <p:style>
          <a:lnRef idx="1">
            <a:schemeClr val="accent1"/>
          </a:lnRef>
          <a:fillRef idx="0">
            <a:schemeClr val="accent1"/>
          </a:fillRef>
          <a:effectRef idx="0">
            <a:schemeClr val="accent1"/>
          </a:effectRef>
          <a:fontRef idx="minor">
            <a:schemeClr val="tx1"/>
          </a:fontRef>
        </p:style>
      </p:cxnSp>
      <p:sp>
        <p:nvSpPr>
          <p:cNvPr id="13" name="Content Placeholder 3">
            <a:extLst>
              <a:ext uri="{FF2B5EF4-FFF2-40B4-BE49-F238E27FC236}">
                <a16:creationId xmlns:a16="http://schemas.microsoft.com/office/drawing/2014/main" id="{5E2A6377-9EB5-3426-25C6-F66073D5C710}"/>
              </a:ext>
            </a:extLst>
          </p:cNvPr>
          <p:cNvSpPr>
            <a:spLocks noGrp="1"/>
          </p:cNvSpPr>
          <p:nvPr>
            <p:ph sz="quarter" idx="4"/>
          </p:nvPr>
        </p:nvSpPr>
        <p:spPr>
          <a:xfrm>
            <a:off x="4976636" y="1193800"/>
            <a:ext cx="6085091" cy="4699000"/>
          </a:xfrm>
        </p:spPr>
        <p:txBody>
          <a:bodyPr vert="horz" lIns="91440" tIns="45720" rIns="91440" bIns="45720" rtlCol="0" anchor="ctr">
            <a:normAutofit/>
          </a:bodyPr>
          <a:lstStyle/>
          <a:p>
            <a:pPr indent="-228600">
              <a:lnSpc>
                <a:spcPct val="110000"/>
              </a:lnSpc>
              <a:buFont typeface="Arial" panose="020B0604020202020204" pitchFamily="34" charset="0"/>
              <a:buChar char="•"/>
            </a:pPr>
            <a:r>
              <a:rPr lang="en-US" sz="1400"/>
              <a:t>A. Incubation and Hatching</a:t>
            </a:r>
          </a:p>
          <a:p>
            <a:pPr indent="-228600">
              <a:lnSpc>
                <a:spcPct val="110000"/>
              </a:lnSpc>
              <a:buFont typeface="Arial" panose="020B0604020202020204" pitchFamily="34" charset="0"/>
              <a:buChar char="•"/>
            </a:pPr>
            <a:r>
              <a:rPr lang="en-US" sz="1400"/>
              <a:t>First choice-natural brooding or incubator</a:t>
            </a:r>
          </a:p>
          <a:p>
            <a:pPr indent="-228600">
              <a:lnSpc>
                <a:spcPct val="110000"/>
              </a:lnSpc>
              <a:buFont typeface="Arial" panose="020B0604020202020204" pitchFamily="34" charset="0"/>
              <a:buChar char="•"/>
            </a:pPr>
            <a:r>
              <a:rPr lang="en-US" sz="1400"/>
              <a:t>Incubators</a:t>
            </a:r>
          </a:p>
          <a:p>
            <a:pPr lvl="1">
              <a:lnSpc>
                <a:spcPct val="110000"/>
              </a:lnSpc>
            </a:pPr>
            <a:r>
              <a:rPr lang="en-US" sz="1400"/>
              <a:t>Commercial or home-constructed</a:t>
            </a:r>
          </a:p>
          <a:p>
            <a:pPr lvl="1">
              <a:lnSpc>
                <a:spcPct val="110000"/>
              </a:lnSpc>
            </a:pPr>
            <a:r>
              <a:rPr lang="en-US" sz="1400"/>
              <a:t>With constant supply of electricity, kerosene can purchase inexpensive incubator. </a:t>
            </a:r>
          </a:p>
          <a:p>
            <a:pPr lvl="1">
              <a:lnSpc>
                <a:spcPct val="110000"/>
              </a:lnSpc>
            </a:pPr>
            <a:r>
              <a:rPr lang="en-US" sz="1400"/>
              <a:t>Need a thermostat for optimal temp of 37.5 C</a:t>
            </a:r>
          </a:p>
          <a:p>
            <a:pPr lvl="1">
              <a:lnSpc>
                <a:spcPct val="110000"/>
              </a:lnSpc>
            </a:pPr>
            <a:r>
              <a:rPr lang="en-US" sz="1400"/>
              <a:t>Need to rotate eggs several times a day</a:t>
            </a:r>
          </a:p>
          <a:p>
            <a:pPr indent="-228600">
              <a:lnSpc>
                <a:spcPct val="110000"/>
              </a:lnSpc>
              <a:buFont typeface="Arial" panose="020B0604020202020204" pitchFamily="34" charset="0"/>
              <a:buChar char="•"/>
            </a:pPr>
            <a:r>
              <a:rPr lang="en-US" sz="1400"/>
              <a:t>Commercial hatchery- can also do beak trimming , vaccination and sexing</a:t>
            </a:r>
          </a:p>
          <a:p>
            <a:pPr indent="-228600">
              <a:lnSpc>
                <a:spcPct val="110000"/>
              </a:lnSpc>
              <a:buFont typeface="Arial" panose="020B0604020202020204" pitchFamily="34" charset="0"/>
              <a:buChar char="•"/>
            </a:pPr>
            <a:r>
              <a:rPr lang="en-US" sz="1400"/>
              <a:t>Brooding- relies on brooding hens</a:t>
            </a:r>
          </a:p>
          <a:p>
            <a:pPr lvl="1">
              <a:lnSpc>
                <a:spcPct val="110000"/>
              </a:lnSpc>
            </a:pPr>
            <a:r>
              <a:rPr lang="en-US" sz="1400"/>
              <a:t>Decreases amount of chickens</a:t>
            </a:r>
          </a:p>
          <a:p>
            <a:pPr lvl="1">
              <a:lnSpc>
                <a:spcPct val="110000"/>
              </a:lnSpc>
            </a:pPr>
            <a:r>
              <a:rPr lang="en-US" sz="1400"/>
              <a:t>Possibility of disease introduction</a:t>
            </a:r>
          </a:p>
          <a:p>
            <a:pPr marL="457200" lvl="1">
              <a:lnSpc>
                <a:spcPct val="110000"/>
              </a:lnSpc>
            </a:pPr>
            <a:endParaRPr lang="en-US" sz="1400"/>
          </a:p>
        </p:txBody>
      </p:sp>
      <p:sp>
        <p:nvSpPr>
          <p:cNvPr id="34" name="Date Placeholder 1">
            <a:extLst>
              <a:ext uri="{FF2B5EF4-FFF2-40B4-BE49-F238E27FC236}">
                <a16:creationId xmlns:a16="http://schemas.microsoft.com/office/drawing/2014/main" id="{3FBF03E8-C602-4192-9C52-F84B29FDCC88}"/>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23229" y="6007878"/>
            <a:ext cx="3500715" cy="309201"/>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solidFill>
                <a:schemeClr val="tx1"/>
              </a:solidFill>
            </a:endParaRPr>
          </a:p>
        </p:txBody>
      </p:sp>
    </p:spTree>
    <p:extLst>
      <p:ext uri="{BB962C8B-B14F-4D97-AF65-F5344CB8AC3E}">
        <p14:creationId xmlns:p14="http://schemas.microsoft.com/office/powerpoint/2010/main" val="355123050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BE585B39-3F91-4716-B99B-F2F8519F4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622291"/>
            <a:ext cx="12192000" cy="2505984"/>
          </a:xfrm>
          <a:prstGeom prst="rect">
            <a:avLst/>
          </a:prstGeom>
          <a:gradFill flip="none" rotWithShape="1">
            <a:gsLst>
              <a:gs pos="0">
                <a:schemeClr val="bg2">
                  <a:alpha val="0"/>
                </a:schemeClr>
              </a:gs>
              <a:gs pos="100000">
                <a:schemeClr val="bg2">
                  <a:alpha val="8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19" name="Picture 18">
            <a:extLst>
              <a:ext uri="{FF2B5EF4-FFF2-40B4-BE49-F238E27FC236}">
                <a16:creationId xmlns:a16="http://schemas.microsoft.com/office/drawing/2014/main" id="{4B1AA877-09FE-4988-B95D-729E4F2BC96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a:xfrm>
            <a:off x="0" y="6129338"/>
            <a:ext cx="12192000" cy="742950"/>
          </a:xfrm>
          <a:prstGeom prst="rect">
            <a:avLst/>
          </a:prstGeom>
        </p:spPr>
      </p:pic>
      <p:cxnSp>
        <p:nvCxnSpPr>
          <p:cNvPr id="21" name="Straight Connector 20">
            <a:extLst>
              <a:ext uri="{FF2B5EF4-FFF2-40B4-BE49-F238E27FC236}">
                <a16:creationId xmlns:a16="http://schemas.microsoft.com/office/drawing/2014/main" id="{66034D98-8665-421D-8716-7748C50B977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8142"/>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12" name="Title 1">
            <a:extLst>
              <a:ext uri="{FF2B5EF4-FFF2-40B4-BE49-F238E27FC236}">
                <a16:creationId xmlns:a16="http://schemas.microsoft.com/office/drawing/2014/main" id="{1E5D836D-55AA-46B9-AD3F-A1F92A7054A5}"/>
              </a:ext>
            </a:extLst>
          </p:cNvPr>
          <p:cNvSpPr>
            <a:spLocks noGrp="1"/>
          </p:cNvSpPr>
          <p:nvPr>
            <p:ph type="title"/>
          </p:nvPr>
        </p:nvSpPr>
        <p:spPr>
          <a:xfrm>
            <a:off x="1776729" y="4459039"/>
            <a:ext cx="8643011" cy="551528"/>
          </a:xfrm>
        </p:spPr>
        <p:txBody>
          <a:bodyPr vert="horz" lIns="91440" tIns="45720" rIns="91440" bIns="0" rtlCol="0" anchor="b">
            <a:normAutofit/>
          </a:bodyPr>
          <a:lstStyle/>
          <a:p>
            <a:r>
              <a:rPr lang="en-US" sz="3600" b="0"/>
              <a:t>Home made incubator</a:t>
            </a:r>
          </a:p>
        </p:txBody>
      </p:sp>
      <p:pic>
        <p:nvPicPr>
          <p:cNvPr id="7" name="Picture 6" descr="Diagram of a wood box with text and words&#10;&#10;Description automatically generated">
            <a:extLst>
              <a:ext uri="{FF2B5EF4-FFF2-40B4-BE49-F238E27FC236}">
                <a16:creationId xmlns:a16="http://schemas.microsoft.com/office/drawing/2014/main" id="{F2CF9138-71A6-38B1-0AE1-76BC25E5B00E}"/>
              </a:ext>
            </a:extLst>
          </p:cNvPr>
          <p:cNvPicPr>
            <a:picLocks noChangeAspect="1"/>
          </p:cNvPicPr>
          <p:nvPr/>
        </p:nvPicPr>
        <p:blipFill rotWithShape="1">
          <a:blip r:embed="rId3"/>
          <a:srcRect l="3248" r="11291" b="-3"/>
          <a:stretch/>
        </p:blipFill>
        <p:spPr>
          <a:xfrm>
            <a:off x="1798884" y="643992"/>
            <a:ext cx="4186943" cy="3495040"/>
          </a:xfrm>
          <a:prstGeom prst="rect">
            <a:avLst/>
          </a:prstGeom>
          <a:noFill/>
        </p:spPr>
      </p:pic>
      <p:pic>
        <p:nvPicPr>
          <p:cNvPr id="5" name="Picture Placeholder 4" descr="A person sitting on the ground with chickens&#10;&#10;Description automatically generated">
            <a:extLst>
              <a:ext uri="{FF2B5EF4-FFF2-40B4-BE49-F238E27FC236}">
                <a16:creationId xmlns:a16="http://schemas.microsoft.com/office/drawing/2014/main" id="{707CC9B9-4406-F720-A452-0B8F8E36D0A4}"/>
              </a:ext>
            </a:extLst>
          </p:cNvPr>
          <p:cNvPicPr>
            <a:picLocks noGrp="1" noChangeAspect="1"/>
          </p:cNvPicPr>
          <p:nvPr>
            <p:ph sz="half" idx="2"/>
          </p:nvPr>
        </p:nvPicPr>
        <p:blipFill rotWithShape="1">
          <a:blip r:embed="rId4"/>
          <a:stretch/>
        </p:blipFill>
        <p:spPr>
          <a:xfrm>
            <a:off x="6171060" y="975599"/>
            <a:ext cx="4242437" cy="2831826"/>
          </a:xfrm>
          <a:prstGeom prst="rect">
            <a:avLst/>
          </a:prstGeom>
          <a:noFill/>
        </p:spPr>
      </p:pic>
    </p:spTree>
    <p:extLst>
      <p:ext uri="{BB962C8B-B14F-4D97-AF65-F5344CB8AC3E}">
        <p14:creationId xmlns:p14="http://schemas.microsoft.com/office/powerpoint/2010/main" val="252640174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A76A55-09A2-9B30-8DC3-054838EE7C0F}"/>
              </a:ext>
            </a:extLst>
          </p:cNvPr>
          <p:cNvSpPr>
            <a:spLocks noGrp="1"/>
          </p:cNvSpPr>
          <p:nvPr>
            <p:ph type="title"/>
          </p:nvPr>
        </p:nvSpPr>
        <p:spPr/>
        <p:txBody>
          <a:bodyPr/>
          <a:lstStyle/>
          <a:p>
            <a:r>
              <a:rPr lang="en-US" dirty="0"/>
              <a:t>Management</a:t>
            </a:r>
          </a:p>
        </p:txBody>
      </p:sp>
      <p:graphicFrame>
        <p:nvGraphicFramePr>
          <p:cNvPr id="13" name="Content Placeholder 3">
            <a:extLst>
              <a:ext uri="{FF2B5EF4-FFF2-40B4-BE49-F238E27FC236}">
                <a16:creationId xmlns:a16="http://schemas.microsoft.com/office/drawing/2014/main" id="{6CC66A47-135F-2DB5-053D-0F4EC71BE5A2}"/>
              </a:ext>
            </a:extLst>
          </p:cNvPr>
          <p:cNvGraphicFramePr>
            <a:graphicFrameLocks noGrp="1"/>
          </p:cNvGraphicFramePr>
          <p:nvPr>
            <p:ph idx="1"/>
          </p:nvPr>
        </p:nvGraphicFramePr>
        <p:xfrm>
          <a:off x="4713774" y="2194560"/>
          <a:ext cx="6899105" cy="40233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 name="Picture 7">
            <a:extLst>
              <a:ext uri="{FF2B5EF4-FFF2-40B4-BE49-F238E27FC236}">
                <a16:creationId xmlns:a16="http://schemas.microsoft.com/office/drawing/2014/main" id="{F62279E4-6C9F-B335-3155-835B728FE8DE}"/>
              </a:ext>
            </a:extLst>
          </p:cNvPr>
          <p:cNvPicPr>
            <a:picLocks noChangeAspect="1"/>
          </p:cNvPicPr>
          <p:nvPr/>
        </p:nvPicPr>
        <p:blipFill>
          <a:blip r:embed="rId7"/>
          <a:stretch>
            <a:fillRect/>
          </a:stretch>
        </p:blipFill>
        <p:spPr>
          <a:xfrm>
            <a:off x="913300" y="3637598"/>
            <a:ext cx="3800475" cy="2600325"/>
          </a:xfrm>
          <a:prstGeom prst="rect">
            <a:avLst/>
          </a:prstGeom>
        </p:spPr>
      </p:pic>
      <p:sp>
        <p:nvSpPr>
          <p:cNvPr id="9" name="TextBox 8">
            <a:extLst>
              <a:ext uri="{FF2B5EF4-FFF2-40B4-BE49-F238E27FC236}">
                <a16:creationId xmlns:a16="http://schemas.microsoft.com/office/drawing/2014/main" id="{1DBFD081-0253-DC09-7DD1-18BA9D825484}"/>
              </a:ext>
            </a:extLst>
          </p:cNvPr>
          <p:cNvSpPr txBox="1"/>
          <p:nvPr/>
        </p:nvSpPr>
        <p:spPr>
          <a:xfrm>
            <a:off x="1140823" y="2960914"/>
            <a:ext cx="2447108" cy="369332"/>
          </a:xfrm>
          <a:prstGeom prst="rect">
            <a:avLst/>
          </a:prstGeom>
          <a:noFill/>
        </p:spPr>
        <p:txBody>
          <a:bodyPr wrap="square" rtlCol="0">
            <a:spAutoFit/>
          </a:bodyPr>
          <a:lstStyle/>
          <a:p>
            <a:r>
              <a:rPr lang="en-US" dirty="0" err="1"/>
              <a:t>Boschweld</a:t>
            </a:r>
            <a:endParaRPr lang="en-US" dirty="0"/>
          </a:p>
        </p:txBody>
      </p:sp>
    </p:spTree>
    <p:extLst>
      <p:ext uri="{BB962C8B-B14F-4D97-AF65-F5344CB8AC3E}">
        <p14:creationId xmlns:p14="http://schemas.microsoft.com/office/powerpoint/2010/main" val="39910527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FB6598-D857-5F55-99D1-F7FB859D24C4}"/>
              </a:ext>
            </a:extLst>
          </p:cNvPr>
          <p:cNvSpPr>
            <a:spLocks noGrp="1"/>
          </p:cNvSpPr>
          <p:nvPr>
            <p:ph type="ctrTitle"/>
          </p:nvPr>
        </p:nvSpPr>
        <p:spPr/>
        <p:txBody>
          <a:bodyPr anchor="ctr">
            <a:normAutofit/>
          </a:bodyPr>
          <a:lstStyle/>
          <a:p>
            <a:r>
              <a:rPr lang="en-US"/>
              <a:t>Lohmann Brown Classic</a:t>
            </a:r>
            <a:endParaRPr lang="en-US" dirty="0"/>
          </a:p>
        </p:txBody>
      </p:sp>
      <p:sp>
        <p:nvSpPr>
          <p:cNvPr id="4" name="Text Placeholder 3">
            <a:extLst>
              <a:ext uri="{FF2B5EF4-FFF2-40B4-BE49-F238E27FC236}">
                <a16:creationId xmlns:a16="http://schemas.microsoft.com/office/drawing/2014/main" id="{7EDE0E27-881A-3E8C-9EE5-FE066D773899}"/>
              </a:ext>
            </a:extLst>
          </p:cNvPr>
          <p:cNvSpPr>
            <a:spLocks noGrp="1"/>
          </p:cNvSpPr>
          <p:nvPr>
            <p:ph type="body" sz="quarter" idx="14"/>
          </p:nvPr>
        </p:nvSpPr>
        <p:spPr/>
        <p:txBody>
          <a:bodyPr>
            <a:normAutofit/>
          </a:bodyPr>
          <a:lstStyle/>
          <a:p>
            <a:pPr marL="457189" indent="-457189">
              <a:buSzPct val="100000"/>
              <a:buChar char="•"/>
            </a:pPr>
            <a:r>
              <a:rPr lang="en-US"/>
              <a:t>Cross: Rhode Island Red × White Rock</a:t>
            </a:r>
            <a:endParaRPr lang="en-US" dirty="0"/>
          </a:p>
          <a:p>
            <a:pPr marL="457189" indent="-457189">
              <a:buSzPct val="100000"/>
              <a:buChar char="•"/>
            </a:pPr>
            <a:r>
              <a:rPr lang="en-US"/>
              <a:t>Up to 320 eggs per year</a:t>
            </a:r>
            <a:endParaRPr lang="en-US" dirty="0"/>
          </a:p>
          <a:p>
            <a:pPr marL="457189" indent="-457189">
              <a:buSzPct val="100000"/>
              <a:buChar char="•"/>
            </a:pPr>
            <a:r>
              <a:rPr lang="en-US"/>
              <a:t>Eggs: 60-65g, brown shells</a:t>
            </a:r>
            <a:endParaRPr lang="en-US" dirty="0"/>
          </a:p>
          <a:p>
            <a:pPr marL="457189" indent="-457189">
              <a:buSzPct val="100000"/>
              <a:buChar char="•"/>
            </a:pPr>
            <a:r>
              <a:rPr lang="en-US"/>
              <a:t>Calm, friendly temperament</a:t>
            </a:r>
            <a:endParaRPr lang="en-US" dirty="0"/>
          </a:p>
          <a:p>
            <a:pPr marL="457189" indent="-457189">
              <a:buSzPct val="100000"/>
              <a:buChar char="•"/>
            </a:pPr>
            <a:r>
              <a:rPr lang="en-US"/>
              <a:t>Performs well in various housing systems</a:t>
            </a:r>
            <a:endParaRPr lang="en-US" dirty="0"/>
          </a:p>
          <a:p>
            <a:pPr marL="457189" indent="-457189">
              <a:buSzPct val="100000"/>
              <a:buChar char="•"/>
            </a:pPr>
            <a:r>
              <a:rPr lang="en-US"/>
              <a:t>Available through Kuipers Breeders in Ghana</a:t>
            </a:r>
            <a:endParaRPr lang="en-US" dirty="0"/>
          </a:p>
          <a:p>
            <a:endParaRPr lang="en-US" dirty="0"/>
          </a:p>
        </p:txBody>
      </p:sp>
      <p:pic>
        <p:nvPicPr>
          <p:cNvPr id="5" name="Picture 4">
            <a:extLst>
              <a:ext uri="{FF2B5EF4-FFF2-40B4-BE49-F238E27FC236}">
                <a16:creationId xmlns:a16="http://schemas.microsoft.com/office/drawing/2014/main" id="{316B3929-9486-9F9D-B30F-2B3914827AA5}"/>
              </a:ext>
            </a:extLst>
          </p:cNvPr>
          <p:cNvPicPr>
            <a:picLocks noChangeAspect="1"/>
          </p:cNvPicPr>
          <p:nvPr/>
        </p:nvPicPr>
        <p:blipFill>
          <a:blip r:embed="rId2"/>
          <a:srcRect l="16402" r="1699"/>
          <a:stretch>
            <a:fillRect/>
          </a:stretch>
        </p:blipFill>
        <p:spPr>
          <a:xfrm>
            <a:off x="6695553" y="301752"/>
            <a:ext cx="5221224" cy="6263640"/>
          </a:xfrm>
          <a:prstGeom prst="rect">
            <a:avLst/>
          </a:prstGeom>
          <a:noFill/>
        </p:spPr>
      </p:pic>
    </p:spTree>
    <p:extLst>
      <p:ext uri="{BB962C8B-B14F-4D97-AF65-F5344CB8AC3E}">
        <p14:creationId xmlns:p14="http://schemas.microsoft.com/office/powerpoint/2010/main" val="15561625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6B25638D-3D06-41D1-8060-4D2707C60A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622291"/>
            <a:ext cx="12192000" cy="2505984"/>
          </a:xfrm>
          <a:prstGeom prst="rect">
            <a:avLst/>
          </a:prstGeom>
          <a:gradFill flip="none" rotWithShape="1">
            <a:gsLst>
              <a:gs pos="0">
                <a:schemeClr val="bg2">
                  <a:alpha val="0"/>
                </a:schemeClr>
              </a:gs>
              <a:gs pos="100000">
                <a:schemeClr val="bg2">
                  <a:alpha val="8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17" name="Picture 16">
            <a:extLst>
              <a:ext uri="{FF2B5EF4-FFF2-40B4-BE49-F238E27FC236}">
                <a16:creationId xmlns:a16="http://schemas.microsoft.com/office/drawing/2014/main" id="{8161BB1E-0062-4056-AB94-121EF614D5F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a:xfrm>
            <a:off x="0" y="6129338"/>
            <a:ext cx="12192000" cy="742950"/>
          </a:xfrm>
          <a:prstGeom prst="rect">
            <a:avLst/>
          </a:prstGeom>
        </p:spPr>
      </p:pic>
      <p:cxnSp>
        <p:nvCxnSpPr>
          <p:cNvPr id="19" name="Straight Connector 18">
            <a:extLst>
              <a:ext uri="{FF2B5EF4-FFF2-40B4-BE49-F238E27FC236}">
                <a16:creationId xmlns:a16="http://schemas.microsoft.com/office/drawing/2014/main" id="{8FBC01E2-D629-4319-B5CB-BFA461B8CF3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8142"/>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AA00AF1-72A1-C8F8-77CA-A01F99BDD4C1}"/>
              </a:ext>
            </a:extLst>
          </p:cNvPr>
          <p:cNvSpPr>
            <a:spLocks noGrp="1"/>
          </p:cNvSpPr>
          <p:nvPr>
            <p:ph type="title"/>
          </p:nvPr>
        </p:nvSpPr>
        <p:spPr>
          <a:xfrm>
            <a:off x="1776729" y="4459039"/>
            <a:ext cx="8643011" cy="551528"/>
          </a:xfrm>
        </p:spPr>
        <p:txBody>
          <a:bodyPr vert="horz" lIns="91440" tIns="45720" rIns="91440" bIns="0" rtlCol="0" anchor="b">
            <a:normAutofit/>
          </a:bodyPr>
          <a:lstStyle/>
          <a:p>
            <a:r>
              <a:rPr lang="en-US" sz="3600">
                <a:hlinkClick r:id="rId3"/>
              </a:rPr>
              <a:t>EGG CANDLING</a:t>
            </a:r>
            <a:endParaRPr lang="en-US" sz="3600"/>
          </a:p>
        </p:txBody>
      </p:sp>
      <p:pic>
        <p:nvPicPr>
          <p:cNvPr id="9" name="Content Placeholder 8">
            <a:extLst>
              <a:ext uri="{FF2B5EF4-FFF2-40B4-BE49-F238E27FC236}">
                <a16:creationId xmlns:a16="http://schemas.microsoft.com/office/drawing/2014/main" id="{4E401505-724C-9CC5-AC76-E5415187D411}"/>
              </a:ext>
            </a:extLst>
          </p:cNvPr>
          <p:cNvPicPr>
            <a:picLocks noGrp="1" noChangeAspect="1"/>
          </p:cNvPicPr>
          <p:nvPr>
            <p:ph idx="1"/>
          </p:nvPr>
        </p:nvPicPr>
        <p:blipFill>
          <a:blip r:embed="rId4">
            <a:extLst>
              <a:ext uri="{837473B0-CC2E-450A-ABE3-18F120FF3D39}">
                <a1611:picAttrSrcUrl xmlns:a1611="http://schemas.microsoft.com/office/drawing/2016/11/main" r:id="rId5"/>
              </a:ext>
            </a:extLst>
          </a:blip>
          <a:stretch>
            <a:fillRect/>
          </a:stretch>
        </p:blipFill>
        <p:spPr>
          <a:xfrm>
            <a:off x="2649953" y="643992"/>
            <a:ext cx="6890969" cy="3652214"/>
          </a:xfrm>
          <a:prstGeom prst="rect">
            <a:avLst/>
          </a:prstGeom>
        </p:spPr>
      </p:pic>
      <p:sp>
        <p:nvSpPr>
          <p:cNvPr id="10" name="TextBox 9">
            <a:extLst>
              <a:ext uri="{FF2B5EF4-FFF2-40B4-BE49-F238E27FC236}">
                <a16:creationId xmlns:a16="http://schemas.microsoft.com/office/drawing/2014/main" id="{BE0F3D7D-C4EC-6487-63C0-C50601D84307}"/>
              </a:ext>
            </a:extLst>
          </p:cNvPr>
          <p:cNvSpPr txBox="1"/>
          <p:nvPr/>
        </p:nvSpPr>
        <p:spPr>
          <a:xfrm>
            <a:off x="7063962" y="4096151"/>
            <a:ext cx="2476960"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5" tooltip="https://foodhistory.opened.ca/eggs/">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6" tooltip="https://creativecommons.org/licenses/by/3.0/">
                  <a:extLst>
                    <a:ext uri="{A12FA001-AC4F-418D-AE19-62706E023703}">
                      <ahyp:hlinkClr xmlns:ahyp="http://schemas.microsoft.com/office/drawing/2018/hyperlinkcolor" val="tx"/>
                    </a:ext>
                  </a:extLst>
                </a:hlinkClick>
              </a:rPr>
              <a:t>CC BY</a:t>
            </a:r>
            <a:endParaRPr lang="en-US" sz="700">
              <a:solidFill>
                <a:srgbClr val="FFFFFF"/>
              </a:solidFill>
            </a:endParaRPr>
          </a:p>
        </p:txBody>
      </p:sp>
    </p:spTree>
    <p:extLst>
      <p:ext uri="{BB962C8B-B14F-4D97-AF65-F5344CB8AC3E}">
        <p14:creationId xmlns:p14="http://schemas.microsoft.com/office/powerpoint/2010/main" val="255697628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id="{683EAA59-24DC-4627-AB66-12602B7625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622291"/>
            <a:ext cx="12192000" cy="2505984"/>
          </a:xfrm>
          <a:prstGeom prst="rect">
            <a:avLst/>
          </a:prstGeom>
          <a:gradFill flip="none" rotWithShape="1">
            <a:gsLst>
              <a:gs pos="0">
                <a:schemeClr val="bg2">
                  <a:alpha val="0"/>
                </a:schemeClr>
              </a:gs>
              <a:gs pos="100000">
                <a:schemeClr val="bg2">
                  <a:alpha val="8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40" name="Picture 39">
            <a:extLst>
              <a:ext uri="{FF2B5EF4-FFF2-40B4-BE49-F238E27FC236}">
                <a16:creationId xmlns:a16="http://schemas.microsoft.com/office/drawing/2014/main" id="{337D7E9F-40E2-421F-8428-EF1ED3BD535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a:xfrm>
            <a:off x="0" y="6129338"/>
            <a:ext cx="12192000" cy="742950"/>
          </a:xfrm>
          <a:prstGeom prst="rect">
            <a:avLst/>
          </a:prstGeom>
        </p:spPr>
      </p:pic>
      <p:cxnSp>
        <p:nvCxnSpPr>
          <p:cNvPr id="41" name="Straight Connector 40">
            <a:extLst>
              <a:ext uri="{FF2B5EF4-FFF2-40B4-BE49-F238E27FC236}">
                <a16:creationId xmlns:a16="http://schemas.microsoft.com/office/drawing/2014/main" id="{42928F44-8AA2-4E03-A7D3-F2A035E9757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8142"/>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useBgFill="1">
        <p:nvSpPr>
          <p:cNvPr id="42" name="Rectangle 41">
            <a:extLst>
              <a:ext uri="{FF2B5EF4-FFF2-40B4-BE49-F238E27FC236}">
                <a16:creationId xmlns:a16="http://schemas.microsoft.com/office/drawing/2014/main" id="{A538C7E5-0116-453C-9CD0-757E1C972D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D759C48-AF55-D185-CB68-30B059637A26}"/>
              </a:ext>
            </a:extLst>
          </p:cNvPr>
          <p:cNvSpPr>
            <a:spLocks noGrp="1"/>
          </p:cNvSpPr>
          <p:nvPr>
            <p:ph type="title"/>
          </p:nvPr>
        </p:nvSpPr>
        <p:spPr>
          <a:xfrm>
            <a:off x="1451579" y="804519"/>
            <a:ext cx="9291215" cy="1049235"/>
          </a:xfrm>
        </p:spPr>
        <p:txBody>
          <a:bodyPr vert="horz" lIns="91440" tIns="45720" rIns="91440" bIns="45720" rtlCol="0" anchor="ctr">
            <a:normAutofit/>
          </a:bodyPr>
          <a:lstStyle/>
          <a:p>
            <a:r>
              <a:rPr lang="en-US" sz="3200" b="0"/>
              <a:t>Next steps brooding</a:t>
            </a:r>
          </a:p>
        </p:txBody>
      </p:sp>
      <p:cxnSp>
        <p:nvCxnSpPr>
          <p:cNvPr id="43" name="Straight Connector 42">
            <a:extLst>
              <a:ext uri="{FF2B5EF4-FFF2-40B4-BE49-F238E27FC236}">
                <a16:creationId xmlns:a16="http://schemas.microsoft.com/office/drawing/2014/main" id="{B755E3F5-39D9-4ABF-BFA5-232E87111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30874" y="1996645"/>
            <a:ext cx="9603274"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44" name="Rectangle 43">
            <a:extLst>
              <a:ext uri="{FF2B5EF4-FFF2-40B4-BE49-F238E27FC236}">
                <a16:creationId xmlns:a16="http://schemas.microsoft.com/office/drawing/2014/main" id="{EB09849A-7D0C-4F36-A0D6-6BD64C50EB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838524"/>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graphicFrame>
        <p:nvGraphicFramePr>
          <p:cNvPr id="45" name="Content Placeholder 3">
            <a:extLst>
              <a:ext uri="{FF2B5EF4-FFF2-40B4-BE49-F238E27FC236}">
                <a16:creationId xmlns:a16="http://schemas.microsoft.com/office/drawing/2014/main" id="{9FBAA54E-EE27-21F3-1AF9-7C1842A473EA}"/>
              </a:ext>
            </a:extLst>
          </p:cNvPr>
          <p:cNvGraphicFramePr>
            <a:graphicFrameLocks noGrp="1"/>
          </p:cNvGraphicFramePr>
          <p:nvPr>
            <p:ph idx="1"/>
            <p:extLst>
              <p:ext uri="{D42A27DB-BD31-4B8C-83A1-F6EECF244321}">
                <p14:modId xmlns:p14="http://schemas.microsoft.com/office/powerpoint/2010/main" val="98732533"/>
              </p:ext>
            </p:extLst>
          </p:nvPr>
        </p:nvGraphicFramePr>
        <p:xfrm>
          <a:off x="1130270" y="2479246"/>
          <a:ext cx="9604375" cy="37183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0478995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2E35DF-071C-7659-FC76-586AF3D20E60}"/>
              </a:ext>
            </a:extLst>
          </p:cNvPr>
          <p:cNvSpPr>
            <a:spLocks noGrp="1"/>
          </p:cNvSpPr>
          <p:nvPr>
            <p:ph type="title"/>
          </p:nvPr>
        </p:nvSpPr>
        <p:spPr/>
        <p:txBody>
          <a:bodyPr anchor="b">
            <a:normAutofit/>
          </a:bodyPr>
          <a:lstStyle/>
          <a:p>
            <a:r>
              <a:rPr lang="en-US" dirty="0"/>
              <a:t>Brooders</a:t>
            </a:r>
          </a:p>
        </p:txBody>
      </p:sp>
      <p:pic>
        <p:nvPicPr>
          <p:cNvPr id="6" name="Content Placeholder 5">
            <a:extLst>
              <a:ext uri="{FF2B5EF4-FFF2-40B4-BE49-F238E27FC236}">
                <a16:creationId xmlns:a16="http://schemas.microsoft.com/office/drawing/2014/main" id="{94964FC5-E596-D1FC-51A8-93647A9545E9}"/>
              </a:ext>
            </a:extLst>
          </p:cNvPr>
          <p:cNvPicPr>
            <a:picLocks noGrp="1" noChangeAspect="1"/>
          </p:cNvPicPr>
          <p:nvPr>
            <p:ph idx="1"/>
          </p:nvPr>
        </p:nvPicPr>
        <p:blipFill>
          <a:blip r:embed="rId2"/>
          <a:stretch>
            <a:fillRect/>
          </a:stretch>
        </p:blipFill>
        <p:spPr>
          <a:xfrm>
            <a:off x="4176844" y="2016125"/>
            <a:ext cx="3839900" cy="3449638"/>
          </a:xfrm>
          <a:noFill/>
        </p:spPr>
      </p:pic>
    </p:spTree>
    <p:extLst>
      <p:ext uri="{BB962C8B-B14F-4D97-AF65-F5344CB8AC3E}">
        <p14:creationId xmlns:p14="http://schemas.microsoft.com/office/powerpoint/2010/main" val="325946815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2E35DF-071C-7659-FC76-586AF3D20E60}"/>
              </a:ext>
            </a:extLst>
          </p:cNvPr>
          <p:cNvSpPr>
            <a:spLocks noGrp="1"/>
          </p:cNvSpPr>
          <p:nvPr>
            <p:ph type="title"/>
          </p:nvPr>
        </p:nvSpPr>
        <p:spPr/>
        <p:txBody>
          <a:bodyPr anchor="b">
            <a:normAutofit/>
          </a:bodyPr>
          <a:lstStyle/>
          <a:p>
            <a:r>
              <a:rPr lang="en-US" dirty="0"/>
              <a:t>Brooders</a:t>
            </a:r>
          </a:p>
        </p:txBody>
      </p:sp>
      <p:pic>
        <p:nvPicPr>
          <p:cNvPr id="9" name="Picture 8">
            <a:extLst>
              <a:ext uri="{FF2B5EF4-FFF2-40B4-BE49-F238E27FC236}">
                <a16:creationId xmlns:a16="http://schemas.microsoft.com/office/drawing/2014/main" id="{8F397CAD-0253-64B7-B84E-6F52191A8BBF}"/>
              </a:ext>
            </a:extLst>
          </p:cNvPr>
          <p:cNvPicPr>
            <a:picLocks noChangeAspect="1"/>
          </p:cNvPicPr>
          <p:nvPr/>
        </p:nvPicPr>
        <p:blipFill>
          <a:blip r:embed="rId2"/>
          <a:stretch>
            <a:fillRect/>
          </a:stretch>
        </p:blipFill>
        <p:spPr>
          <a:xfrm>
            <a:off x="2037759" y="2103119"/>
            <a:ext cx="8572501" cy="4114800"/>
          </a:xfrm>
          <a:prstGeom prst="rect">
            <a:avLst/>
          </a:prstGeom>
          <a:noFill/>
        </p:spPr>
      </p:pic>
    </p:spTree>
    <p:extLst>
      <p:ext uri="{BB962C8B-B14F-4D97-AF65-F5344CB8AC3E}">
        <p14:creationId xmlns:p14="http://schemas.microsoft.com/office/powerpoint/2010/main" val="271512748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333FB34-E54B-4710-9DAE-6EE0386127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622291"/>
            <a:ext cx="12192000" cy="2505984"/>
          </a:xfrm>
          <a:prstGeom prst="rect">
            <a:avLst/>
          </a:prstGeom>
          <a:gradFill flip="none" rotWithShape="1">
            <a:gsLst>
              <a:gs pos="0">
                <a:schemeClr val="bg2">
                  <a:alpha val="0"/>
                </a:schemeClr>
              </a:gs>
              <a:gs pos="100000">
                <a:schemeClr val="bg2">
                  <a:alpha val="8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13" name="Picture 12">
            <a:extLst>
              <a:ext uri="{FF2B5EF4-FFF2-40B4-BE49-F238E27FC236}">
                <a16:creationId xmlns:a16="http://schemas.microsoft.com/office/drawing/2014/main" id="{29041944-13B4-40E3-A9D5-25B333EBD29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a:xfrm>
            <a:off x="0" y="6129338"/>
            <a:ext cx="12192000" cy="742950"/>
          </a:xfrm>
          <a:prstGeom prst="rect">
            <a:avLst/>
          </a:prstGeom>
        </p:spPr>
      </p:pic>
      <p:cxnSp>
        <p:nvCxnSpPr>
          <p:cNvPr id="15" name="Straight Connector 14">
            <a:extLst>
              <a:ext uri="{FF2B5EF4-FFF2-40B4-BE49-F238E27FC236}">
                <a16:creationId xmlns:a16="http://schemas.microsoft.com/office/drawing/2014/main" id="{5B85E289-5ADE-4F02-B917-9C9D9B04480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8142"/>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useBgFill="1">
        <p:nvSpPr>
          <p:cNvPr id="17" name="Rectangle 16">
            <a:extLst>
              <a:ext uri="{FF2B5EF4-FFF2-40B4-BE49-F238E27FC236}">
                <a16:creationId xmlns:a16="http://schemas.microsoft.com/office/drawing/2014/main" id="{A5B0BB24-CF19-4E6C-AFC4-A0F18438D8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557106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9" name="Rectangle 18">
            <a:extLst>
              <a:ext uri="{FF2B5EF4-FFF2-40B4-BE49-F238E27FC236}">
                <a16:creationId xmlns:a16="http://schemas.microsoft.com/office/drawing/2014/main" id="{3438CEF5-63E3-4928-9F1C-395224D24D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8" y="0"/>
            <a:ext cx="12194875" cy="6122584"/>
          </a:xfrm>
          <a:prstGeom prst="rect">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336B69D-F806-B01B-33B9-C9B74AAA7BBF}"/>
              </a:ext>
            </a:extLst>
          </p:cNvPr>
          <p:cNvSpPr>
            <a:spLocks noGrp="1"/>
          </p:cNvSpPr>
          <p:nvPr>
            <p:ph type="title"/>
          </p:nvPr>
        </p:nvSpPr>
        <p:spPr>
          <a:xfrm>
            <a:off x="1451579" y="1025770"/>
            <a:ext cx="9603275" cy="1020229"/>
          </a:xfrm>
        </p:spPr>
        <p:txBody>
          <a:bodyPr vert="horz" lIns="91440" tIns="45720" rIns="91440" bIns="45720" rtlCol="0" anchor="ctr">
            <a:normAutofit/>
          </a:bodyPr>
          <a:lstStyle/>
          <a:p>
            <a:r>
              <a:rPr lang="en-US" sz="3600" b="0"/>
              <a:t>Chick Guard</a:t>
            </a:r>
          </a:p>
        </p:txBody>
      </p:sp>
      <p:cxnSp>
        <p:nvCxnSpPr>
          <p:cNvPr id="21" name="Straight Connector 20">
            <a:extLst>
              <a:ext uri="{FF2B5EF4-FFF2-40B4-BE49-F238E27FC236}">
                <a16:creationId xmlns:a16="http://schemas.microsoft.com/office/drawing/2014/main" id="{F328CB6C-F677-4C0B-9EE8-4D1C44DDF8D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6990" y="2107744"/>
            <a:ext cx="9581995" cy="0"/>
          </a:xfrm>
          <a:prstGeom prst="line">
            <a:avLst/>
          </a:prstGeom>
          <a:ln w="38100"/>
        </p:spPr>
        <p:style>
          <a:lnRef idx="3">
            <a:schemeClr val="accent1"/>
          </a:lnRef>
          <a:fillRef idx="0">
            <a:schemeClr val="accent1"/>
          </a:fillRef>
          <a:effectRef idx="2">
            <a:schemeClr val="accent1"/>
          </a:effectRef>
          <a:fontRef idx="minor">
            <a:schemeClr val="tx1"/>
          </a:fontRef>
        </p:style>
      </p:cxnSp>
      <p:sp>
        <p:nvSpPr>
          <p:cNvPr id="6" name="Content Placeholder 5">
            <a:extLst>
              <a:ext uri="{FF2B5EF4-FFF2-40B4-BE49-F238E27FC236}">
                <a16:creationId xmlns:a16="http://schemas.microsoft.com/office/drawing/2014/main" id="{B4471D97-B569-D939-AD4B-E96DBA8EFED6}"/>
              </a:ext>
            </a:extLst>
          </p:cNvPr>
          <p:cNvSpPr>
            <a:spLocks noGrp="1"/>
          </p:cNvSpPr>
          <p:nvPr>
            <p:ph sz="quarter" idx="4"/>
          </p:nvPr>
        </p:nvSpPr>
        <p:spPr>
          <a:xfrm>
            <a:off x="1451580" y="2355536"/>
            <a:ext cx="9436404" cy="3215530"/>
          </a:xfrm>
        </p:spPr>
        <p:txBody>
          <a:bodyPr vert="horz" lIns="91440" tIns="45720" rIns="91440" bIns="45720" rtlCol="0" anchor="t">
            <a:normAutofit/>
          </a:bodyPr>
          <a:lstStyle/>
          <a:p>
            <a:pPr indent="-228600">
              <a:buFont typeface="Arial" panose="020B0604020202020204" pitchFamily="34" charset="0"/>
              <a:buChar char="•"/>
            </a:pPr>
            <a:r>
              <a:rPr lang="en-US" dirty="0"/>
              <a:t>For the first week a ring known as a “chick guard” (it may be card-board, metal, bricks, wood or any material that is clean and will keep the chicks close to heat source) or “brooder guard” is often placed beyond the rim of the brooder to prevent chicks from wandering too far from the heat source  An experienced observer will be guided by temperature regulation by the chick behavior  </a:t>
            </a:r>
          </a:p>
        </p:txBody>
      </p:sp>
      <p:sp>
        <p:nvSpPr>
          <p:cNvPr id="23" name="Rectangle 22">
            <a:extLst>
              <a:ext uri="{FF2B5EF4-FFF2-40B4-BE49-F238E27FC236}">
                <a16:creationId xmlns:a16="http://schemas.microsoft.com/office/drawing/2014/main" id="{A72CA9B9-8D14-4AF2-934E-21FE4A339E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6122584"/>
            <a:ext cx="12191695" cy="735415"/>
          </a:xfrm>
          <a:prstGeom prst="rect">
            <a:avLst/>
          </a:prstGeom>
          <a:solidFill>
            <a:schemeClr val="accent1"/>
          </a:solidFill>
          <a:ln>
            <a:noFill/>
          </a:ln>
        </p:spPr>
        <p:style>
          <a:lnRef idx="2">
            <a:schemeClr val="accent1">
              <a:shade val="50000"/>
            </a:schemeClr>
          </a:lnRef>
          <a:fillRef idx="1002">
            <a:schemeClr val="dk2"/>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80123382"/>
      </p:ext>
    </p:extLst>
  </p:cSld>
  <p:clrMapOvr>
    <a:overrideClrMapping bg1="lt1" tx1="dk1" bg2="lt2" tx2="dk2" accent1="accent1" accent2="accent2" accent3="accent3" accent4="accent4" accent5="accent5" accent6="accent6" hlink="hlink" folHlink="folHlink"/>
  </p:clrMapOvr>
</p:sld>
</file>

<file path=ppt/slides/slide4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BE585B39-3F91-4716-B99B-F2F8519F4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622291"/>
            <a:ext cx="12192000" cy="2505984"/>
          </a:xfrm>
          <a:prstGeom prst="rect">
            <a:avLst/>
          </a:prstGeom>
          <a:gradFill flip="none" rotWithShape="1">
            <a:gsLst>
              <a:gs pos="0">
                <a:schemeClr val="bg2">
                  <a:alpha val="0"/>
                </a:schemeClr>
              </a:gs>
              <a:gs pos="100000">
                <a:schemeClr val="bg2">
                  <a:alpha val="8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24" name="Picture 23">
            <a:extLst>
              <a:ext uri="{FF2B5EF4-FFF2-40B4-BE49-F238E27FC236}">
                <a16:creationId xmlns:a16="http://schemas.microsoft.com/office/drawing/2014/main" id="{4B1AA877-09FE-4988-B95D-729E4F2BC96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a:xfrm>
            <a:off x="0" y="6129338"/>
            <a:ext cx="12192000" cy="742950"/>
          </a:xfrm>
          <a:prstGeom prst="rect">
            <a:avLst/>
          </a:prstGeom>
        </p:spPr>
      </p:pic>
      <p:cxnSp>
        <p:nvCxnSpPr>
          <p:cNvPr id="26" name="Straight Connector 25">
            <a:extLst>
              <a:ext uri="{FF2B5EF4-FFF2-40B4-BE49-F238E27FC236}">
                <a16:creationId xmlns:a16="http://schemas.microsoft.com/office/drawing/2014/main" id="{66034D98-8665-421D-8716-7748C50B977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8142"/>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8D9325CD-607A-BBE4-5E62-512008D29FB9}"/>
              </a:ext>
            </a:extLst>
          </p:cNvPr>
          <p:cNvSpPr>
            <a:spLocks noGrp="1"/>
          </p:cNvSpPr>
          <p:nvPr>
            <p:ph type="title"/>
          </p:nvPr>
        </p:nvSpPr>
        <p:spPr>
          <a:xfrm>
            <a:off x="1776729" y="4459039"/>
            <a:ext cx="8643011" cy="551528"/>
          </a:xfrm>
        </p:spPr>
        <p:txBody>
          <a:bodyPr vert="horz" lIns="91440" tIns="45720" rIns="91440" bIns="0" rtlCol="0" anchor="b">
            <a:normAutofit/>
          </a:bodyPr>
          <a:lstStyle/>
          <a:p>
            <a:r>
              <a:rPr lang="en-US" sz="3300" b="0"/>
              <a:t>What is Going on in each of these</a:t>
            </a:r>
          </a:p>
        </p:txBody>
      </p:sp>
      <p:pic>
        <p:nvPicPr>
          <p:cNvPr id="15" name="Content Placeholder 14" descr="A drawing of a round object with a light bulb and a light bulb on it&#10;&#10;Description automatically generated">
            <a:extLst>
              <a:ext uri="{FF2B5EF4-FFF2-40B4-BE49-F238E27FC236}">
                <a16:creationId xmlns:a16="http://schemas.microsoft.com/office/drawing/2014/main" id="{327C1FBD-2526-7350-2268-C3CF7A13947C}"/>
              </a:ext>
            </a:extLst>
          </p:cNvPr>
          <p:cNvPicPr>
            <a:picLocks noGrp="1" noChangeAspect="1"/>
          </p:cNvPicPr>
          <p:nvPr>
            <p:ph sz="half" idx="2"/>
          </p:nvPr>
        </p:nvPicPr>
        <p:blipFill rotWithShape="1">
          <a:blip r:embed="rId3"/>
          <a:stretch/>
        </p:blipFill>
        <p:spPr>
          <a:xfrm>
            <a:off x="2100594" y="643992"/>
            <a:ext cx="3583522" cy="3495040"/>
          </a:xfrm>
          <a:prstGeom prst="rect">
            <a:avLst/>
          </a:prstGeom>
          <a:noFill/>
        </p:spPr>
      </p:pic>
      <p:pic>
        <p:nvPicPr>
          <p:cNvPr id="17" name="Content Placeholder 16" descr="A drawing of a round object with objects in it&#10;&#10;Description automatically generated">
            <a:extLst>
              <a:ext uri="{FF2B5EF4-FFF2-40B4-BE49-F238E27FC236}">
                <a16:creationId xmlns:a16="http://schemas.microsoft.com/office/drawing/2014/main" id="{4E7ED7CF-8493-988F-8BE4-0BB1BFD1C0DA}"/>
              </a:ext>
            </a:extLst>
          </p:cNvPr>
          <p:cNvPicPr>
            <a:picLocks noGrp="1" noChangeAspect="1"/>
          </p:cNvPicPr>
          <p:nvPr>
            <p:ph sz="quarter" idx="4"/>
          </p:nvPr>
        </p:nvPicPr>
        <p:blipFill rotWithShape="1">
          <a:blip r:embed="rId4"/>
          <a:stretch/>
        </p:blipFill>
        <p:spPr>
          <a:xfrm>
            <a:off x="6436887" y="643992"/>
            <a:ext cx="3710783" cy="3495040"/>
          </a:xfrm>
          <a:prstGeom prst="rect">
            <a:avLst/>
          </a:prstGeom>
          <a:noFill/>
        </p:spPr>
      </p:pic>
    </p:spTree>
    <p:extLst>
      <p:ext uri="{BB962C8B-B14F-4D97-AF65-F5344CB8AC3E}">
        <p14:creationId xmlns:p14="http://schemas.microsoft.com/office/powerpoint/2010/main" val="258752330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BE585B39-3F91-4716-B99B-F2F8519F4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622291"/>
            <a:ext cx="12192000" cy="2505984"/>
          </a:xfrm>
          <a:prstGeom prst="rect">
            <a:avLst/>
          </a:prstGeom>
          <a:gradFill flip="none" rotWithShape="1">
            <a:gsLst>
              <a:gs pos="0">
                <a:schemeClr val="bg2">
                  <a:alpha val="0"/>
                </a:schemeClr>
              </a:gs>
              <a:gs pos="100000">
                <a:schemeClr val="bg2">
                  <a:alpha val="8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17" name="Picture 16">
            <a:extLst>
              <a:ext uri="{FF2B5EF4-FFF2-40B4-BE49-F238E27FC236}">
                <a16:creationId xmlns:a16="http://schemas.microsoft.com/office/drawing/2014/main" id="{4B1AA877-09FE-4988-B95D-729E4F2BC96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a:xfrm>
            <a:off x="0" y="6129338"/>
            <a:ext cx="12192000" cy="742950"/>
          </a:xfrm>
          <a:prstGeom prst="rect">
            <a:avLst/>
          </a:prstGeom>
        </p:spPr>
      </p:pic>
      <p:cxnSp>
        <p:nvCxnSpPr>
          <p:cNvPr id="19" name="Straight Connector 18">
            <a:extLst>
              <a:ext uri="{FF2B5EF4-FFF2-40B4-BE49-F238E27FC236}">
                <a16:creationId xmlns:a16="http://schemas.microsoft.com/office/drawing/2014/main" id="{66034D98-8665-421D-8716-7748C50B977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8142"/>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8D9325CD-607A-BBE4-5E62-512008D29FB9}"/>
              </a:ext>
            </a:extLst>
          </p:cNvPr>
          <p:cNvSpPr>
            <a:spLocks noGrp="1"/>
          </p:cNvSpPr>
          <p:nvPr>
            <p:ph type="title"/>
          </p:nvPr>
        </p:nvSpPr>
        <p:spPr>
          <a:xfrm>
            <a:off x="1776729" y="4459039"/>
            <a:ext cx="8643011" cy="551528"/>
          </a:xfrm>
        </p:spPr>
        <p:txBody>
          <a:bodyPr vert="horz" lIns="91440" tIns="45720" rIns="91440" bIns="0" rtlCol="0" anchor="b">
            <a:normAutofit/>
          </a:bodyPr>
          <a:lstStyle/>
          <a:p>
            <a:pPr algn="ctr"/>
            <a:r>
              <a:rPr lang="en-US" sz="3300" b="0">
                <a:solidFill>
                  <a:schemeClr val="accent1"/>
                </a:solidFill>
              </a:rPr>
              <a:t>What is Going on in each of these</a:t>
            </a:r>
          </a:p>
        </p:txBody>
      </p:sp>
      <p:pic>
        <p:nvPicPr>
          <p:cNvPr id="10" name="Content Placeholder 9" descr="A drawing of a round object&#10;&#10;Description automatically generated">
            <a:extLst>
              <a:ext uri="{FF2B5EF4-FFF2-40B4-BE49-F238E27FC236}">
                <a16:creationId xmlns:a16="http://schemas.microsoft.com/office/drawing/2014/main" id="{6091BA58-C215-6B1B-4B04-76CF62E43A52}"/>
              </a:ext>
            </a:extLst>
          </p:cNvPr>
          <p:cNvPicPr>
            <a:picLocks noGrp="1" noChangeAspect="1"/>
          </p:cNvPicPr>
          <p:nvPr>
            <p:ph sz="half" idx="2"/>
          </p:nvPr>
        </p:nvPicPr>
        <p:blipFill rotWithShape="1">
          <a:blip r:embed="rId3"/>
          <a:stretch/>
        </p:blipFill>
        <p:spPr>
          <a:xfrm>
            <a:off x="1771137" y="675470"/>
            <a:ext cx="4242437" cy="3432083"/>
          </a:xfrm>
          <a:prstGeom prst="rect">
            <a:avLst/>
          </a:prstGeom>
          <a:noFill/>
        </p:spPr>
      </p:pic>
      <p:pic>
        <p:nvPicPr>
          <p:cNvPr id="8" name="Content Placeholder 7" descr="A drawing of food on a plate&#10;&#10;Description automatically generated">
            <a:extLst>
              <a:ext uri="{FF2B5EF4-FFF2-40B4-BE49-F238E27FC236}">
                <a16:creationId xmlns:a16="http://schemas.microsoft.com/office/drawing/2014/main" id="{894689F9-1962-1F92-02A2-80CC4917BA37}"/>
              </a:ext>
            </a:extLst>
          </p:cNvPr>
          <p:cNvPicPr>
            <a:picLocks noGrp="1" noChangeAspect="1"/>
          </p:cNvPicPr>
          <p:nvPr>
            <p:ph sz="quarter" idx="4"/>
          </p:nvPr>
        </p:nvPicPr>
        <p:blipFill rotWithShape="1">
          <a:blip r:embed="rId4"/>
          <a:stretch/>
        </p:blipFill>
        <p:spPr>
          <a:xfrm>
            <a:off x="6171060" y="785447"/>
            <a:ext cx="4242437" cy="3212130"/>
          </a:xfrm>
          <a:prstGeom prst="rect">
            <a:avLst/>
          </a:prstGeom>
          <a:noFill/>
        </p:spPr>
      </p:pic>
    </p:spTree>
    <p:extLst>
      <p:ext uri="{BB962C8B-B14F-4D97-AF65-F5344CB8AC3E}">
        <p14:creationId xmlns:p14="http://schemas.microsoft.com/office/powerpoint/2010/main" val="103767508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B25638D-3D06-41D1-8060-4D2707C60A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622291"/>
            <a:ext cx="12192000" cy="2505984"/>
          </a:xfrm>
          <a:prstGeom prst="rect">
            <a:avLst/>
          </a:prstGeom>
          <a:gradFill flip="none" rotWithShape="1">
            <a:gsLst>
              <a:gs pos="0">
                <a:schemeClr val="bg2">
                  <a:alpha val="0"/>
                </a:schemeClr>
              </a:gs>
              <a:gs pos="100000">
                <a:schemeClr val="bg2">
                  <a:alpha val="8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15" name="Picture 14">
            <a:extLst>
              <a:ext uri="{FF2B5EF4-FFF2-40B4-BE49-F238E27FC236}">
                <a16:creationId xmlns:a16="http://schemas.microsoft.com/office/drawing/2014/main" id="{8161BB1E-0062-4056-AB94-121EF614D5F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a:xfrm>
            <a:off x="0" y="6129338"/>
            <a:ext cx="12192000" cy="742950"/>
          </a:xfrm>
          <a:prstGeom prst="rect">
            <a:avLst/>
          </a:prstGeom>
        </p:spPr>
      </p:pic>
      <p:cxnSp>
        <p:nvCxnSpPr>
          <p:cNvPr id="17" name="Straight Connector 16">
            <a:extLst>
              <a:ext uri="{FF2B5EF4-FFF2-40B4-BE49-F238E27FC236}">
                <a16:creationId xmlns:a16="http://schemas.microsoft.com/office/drawing/2014/main" id="{8FBC01E2-D629-4319-B5CB-BFA461B8CF3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8142"/>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CF737D35-6EF2-10EA-2F71-6CD0B237B453}"/>
              </a:ext>
            </a:extLst>
          </p:cNvPr>
          <p:cNvSpPr>
            <a:spLocks noGrp="1"/>
          </p:cNvSpPr>
          <p:nvPr>
            <p:ph type="title"/>
          </p:nvPr>
        </p:nvSpPr>
        <p:spPr>
          <a:xfrm>
            <a:off x="1776729" y="4459039"/>
            <a:ext cx="8643011" cy="551528"/>
          </a:xfrm>
        </p:spPr>
        <p:txBody>
          <a:bodyPr vert="horz" lIns="91440" tIns="45720" rIns="91440" bIns="0" rtlCol="0" anchor="b">
            <a:normAutofit/>
          </a:bodyPr>
          <a:lstStyle/>
          <a:p>
            <a:r>
              <a:rPr lang="en-US" sz="3600" b="0"/>
              <a:t>Feeding baby chicks</a:t>
            </a:r>
          </a:p>
        </p:txBody>
      </p:sp>
      <p:sp>
        <p:nvSpPr>
          <p:cNvPr id="4" name="TextBox 3">
            <a:extLst>
              <a:ext uri="{FF2B5EF4-FFF2-40B4-BE49-F238E27FC236}">
                <a16:creationId xmlns:a16="http://schemas.microsoft.com/office/drawing/2014/main" id="{82ABB0EC-65F3-D049-4B0F-144531D9BA0B}"/>
              </a:ext>
            </a:extLst>
          </p:cNvPr>
          <p:cNvSpPr txBox="1"/>
          <p:nvPr/>
        </p:nvSpPr>
        <p:spPr>
          <a:xfrm>
            <a:off x="1776729" y="5016709"/>
            <a:ext cx="8643011" cy="457219"/>
          </a:xfrm>
          <a:prstGeom prst="rect">
            <a:avLst/>
          </a:prstGeom>
        </p:spPr>
        <p:txBody>
          <a:bodyPr vert="horz" lIns="91440" tIns="91440" rIns="91440" bIns="91440" rtlCol="0">
            <a:normAutofit/>
          </a:bodyPr>
          <a:lstStyle/>
          <a:p>
            <a:pPr algn="ctr" defTabSz="914400">
              <a:lnSpc>
                <a:spcPct val="120000"/>
              </a:lnSpc>
              <a:spcBef>
                <a:spcPts val="1000"/>
              </a:spcBef>
              <a:buClr>
                <a:schemeClr val="accent1"/>
              </a:buClr>
              <a:buSzPct val="100000"/>
            </a:pPr>
            <a:r>
              <a:rPr lang="en-US" sz="1600" cap="all"/>
              <a:t>Potchefstroom Koekoek</a:t>
            </a:r>
          </a:p>
        </p:txBody>
      </p:sp>
      <p:grpSp>
        <p:nvGrpSpPr>
          <p:cNvPr id="19" name="Group 18">
            <a:extLst>
              <a:ext uri="{FF2B5EF4-FFF2-40B4-BE49-F238E27FC236}">
                <a16:creationId xmlns:a16="http://schemas.microsoft.com/office/drawing/2014/main" id="{0B1B16DF-418B-4A5E-BBFE-4A006EDD12F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445672" y="323838"/>
            <a:ext cx="9299965" cy="3652791"/>
            <a:chOff x="1445672" y="323838"/>
            <a:chExt cx="9299965" cy="3652791"/>
          </a:xfrm>
        </p:grpSpPr>
        <p:sp>
          <p:nvSpPr>
            <p:cNvPr id="20" name="Rectangle 19">
              <a:extLst>
                <a:ext uri="{FF2B5EF4-FFF2-40B4-BE49-F238E27FC236}">
                  <a16:creationId xmlns:a16="http://schemas.microsoft.com/office/drawing/2014/main" id="{38377CF4-A46C-4719-99E3-C0411A324E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45672" y="323838"/>
              <a:ext cx="9299965" cy="3652791"/>
            </a:xfrm>
            <a:prstGeom prst="rect">
              <a:avLst/>
            </a:prstGeom>
            <a:blipFill dpi="0" rotWithShape="1">
              <a:blip r:embed="rId3">
                <a:alphaModFix amt="30000"/>
              </a:blip>
              <a:srcRect/>
              <a:tile tx="0" ty="0" sx="100000" sy="100000" flip="none" algn="ctr"/>
            </a:blip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extrusionH="76200" contourW="12700" prstMaterial="matte">
              <a:bevelT w="152400" h="50800" prst="softRound"/>
              <a:extrusionClr>
                <a:schemeClr val="tx2"/>
              </a:extrusionClr>
              <a:contourClr>
                <a:schemeClr val="bg2"/>
              </a:contourClr>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0492092E-35CC-4092-A571-83F5138464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758238" y="647445"/>
              <a:ext cx="8673013" cy="3002215"/>
            </a:xfrm>
            <a:prstGeom prst="rect">
              <a:avLst/>
            </a:prstGeom>
            <a:gradFill>
              <a:gsLst>
                <a:gs pos="0">
                  <a:srgbClr val="DADADA"/>
                </a:gs>
                <a:gs pos="100000">
                  <a:srgbClr val="FFFFFE"/>
                </a:gs>
              </a:gsLst>
              <a:lin ang="16200000" scaled="0"/>
            </a:gradFill>
            <a:ln w="38100" cmpd="sng">
              <a:solidFill>
                <a:schemeClr val="tx2">
                  <a:lumMod val="25000"/>
                </a:schemeClr>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3" name="Rectangle 22">
            <a:extLst>
              <a:ext uri="{FF2B5EF4-FFF2-40B4-BE49-F238E27FC236}">
                <a16:creationId xmlns:a16="http://schemas.microsoft.com/office/drawing/2014/main" id="{49B6D3C0-9195-49AA-8EB0-51F7DBE0B5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21963" y="812570"/>
            <a:ext cx="8337333" cy="2662923"/>
          </a:xfrm>
          <a:prstGeom prst="rect">
            <a:avLst/>
          </a:prstGeom>
          <a:solidFill>
            <a:srgbClr val="FFFFFE"/>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Content Placeholder 7">
            <a:extLst>
              <a:ext uri="{FF2B5EF4-FFF2-40B4-BE49-F238E27FC236}">
                <a16:creationId xmlns:a16="http://schemas.microsoft.com/office/drawing/2014/main" id="{B13EF92B-D046-D9BF-897F-8CD7C8AD8A77}"/>
              </a:ext>
            </a:extLst>
          </p:cNvPr>
          <p:cNvPicPr>
            <a:picLocks noGrp="1" noChangeAspect="1"/>
          </p:cNvPicPr>
          <p:nvPr>
            <p:ph idx="1"/>
          </p:nvPr>
        </p:nvPicPr>
        <p:blipFill>
          <a:blip r:embed="rId4"/>
          <a:stretch>
            <a:fillRect/>
          </a:stretch>
        </p:blipFill>
        <p:spPr>
          <a:xfrm>
            <a:off x="2079933" y="1039434"/>
            <a:ext cx="8020655" cy="2217832"/>
          </a:xfrm>
          <a:prstGeom prst="rect">
            <a:avLst/>
          </a:prstGeom>
        </p:spPr>
      </p:pic>
    </p:spTree>
    <p:extLst>
      <p:ext uri="{BB962C8B-B14F-4D97-AF65-F5344CB8AC3E}">
        <p14:creationId xmlns:p14="http://schemas.microsoft.com/office/powerpoint/2010/main" val="258691041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130B326A-C054-4820-AFCA-FCB009ABC6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622291"/>
            <a:ext cx="12192000" cy="2505984"/>
          </a:xfrm>
          <a:prstGeom prst="rect">
            <a:avLst/>
          </a:prstGeom>
          <a:gradFill flip="none" rotWithShape="1">
            <a:gsLst>
              <a:gs pos="0">
                <a:schemeClr val="bg2">
                  <a:alpha val="0"/>
                </a:schemeClr>
              </a:gs>
              <a:gs pos="100000">
                <a:schemeClr val="bg2">
                  <a:alpha val="8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22" name="Picture 21">
            <a:extLst>
              <a:ext uri="{FF2B5EF4-FFF2-40B4-BE49-F238E27FC236}">
                <a16:creationId xmlns:a16="http://schemas.microsoft.com/office/drawing/2014/main" id="{E265DFC7-1B2A-4A32-9C43-C48EA6FF614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a:xfrm>
            <a:off x="0" y="6129338"/>
            <a:ext cx="12192000" cy="742950"/>
          </a:xfrm>
          <a:prstGeom prst="rect">
            <a:avLst/>
          </a:prstGeom>
        </p:spPr>
      </p:pic>
      <p:cxnSp>
        <p:nvCxnSpPr>
          <p:cNvPr id="24" name="Straight Connector 23">
            <a:extLst>
              <a:ext uri="{FF2B5EF4-FFF2-40B4-BE49-F238E27FC236}">
                <a16:creationId xmlns:a16="http://schemas.microsoft.com/office/drawing/2014/main" id="{853B328C-A402-44DE-AABB-9BFBB6617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8142"/>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useBgFill="1">
        <p:nvSpPr>
          <p:cNvPr id="26" name="Rectangle 25">
            <a:extLst>
              <a:ext uri="{FF2B5EF4-FFF2-40B4-BE49-F238E27FC236}">
                <a16:creationId xmlns:a16="http://schemas.microsoft.com/office/drawing/2014/main" id="{C6870151-9189-4C3A-8379-EF3D95827A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descr="A group of chickens in a yard&#10;&#10;Description automatically generated">
            <a:extLst>
              <a:ext uri="{FF2B5EF4-FFF2-40B4-BE49-F238E27FC236}">
                <a16:creationId xmlns:a16="http://schemas.microsoft.com/office/drawing/2014/main" id="{A2F7A171-EC9F-A209-3BE7-450B5D38172C}"/>
              </a:ext>
            </a:extLst>
          </p:cNvPr>
          <p:cNvPicPr>
            <a:picLocks noGrp="1" noChangeAspect="1"/>
          </p:cNvPicPr>
          <p:nvPr>
            <p:ph type="pic" sz="quarter" idx="13"/>
          </p:nvPr>
        </p:nvPicPr>
        <p:blipFill rotWithShape="1">
          <a:blip r:embed="rId3">
            <a:alphaModFix amt="50000"/>
          </a:blip>
          <a:srcRect r="-1" b="15728"/>
          <a:stretch>
            <a:fillRect/>
          </a:stretch>
        </p:blipFill>
        <p:spPr>
          <a:xfrm>
            <a:off x="305" y="10"/>
            <a:ext cx="12191695" cy="6857990"/>
          </a:xfrm>
          <a:prstGeom prst="rect">
            <a:avLst/>
          </a:prstGeom>
          <a:noFill/>
        </p:spPr>
      </p:pic>
      <p:sp>
        <p:nvSpPr>
          <p:cNvPr id="28" name="Slide Number Placeholder 7">
            <a:extLst>
              <a:ext uri="{FF2B5EF4-FFF2-40B4-BE49-F238E27FC236}">
                <a16:creationId xmlns:a16="http://schemas.microsoft.com/office/drawing/2014/main" id="{123EA69C-102A-4DD0-9547-05DCD271D159}"/>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12301" y="443732"/>
            <a:ext cx="811019" cy="503578"/>
          </a:xfrm>
          <a:prstGeom prst="rect">
            <a:avLst/>
          </a:prstGeom>
        </p:spPr>
        <p:txBody>
          <a:bodyPr vert="horz" lIns="91440" tIns="45720" rIns="91440" bIns="45720" rtlCol="0" anchor="t"/>
          <a:lstStyle>
            <a:defPPr>
              <a:defRPr lang="en-US"/>
            </a:defPPr>
            <a:lvl1pPr marL="0" algn="r" defTabSz="457200" rtl="0" eaLnBrk="1" latinLnBrk="0" hangingPunct="1">
              <a:defRPr sz="28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p>
        </p:txBody>
      </p:sp>
      <p:sp>
        <p:nvSpPr>
          <p:cNvPr id="30" name="Footer Placeholder 6">
            <a:extLst>
              <a:ext uri="{FF2B5EF4-FFF2-40B4-BE49-F238E27FC236}">
                <a16:creationId xmlns:a16="http://schemas.microsoft.com/office/drawing/2014/main" id="{6A862265-5CA3-4C40-8582-7534C3B03C2A}"/>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76636" y="540921"/>
            <a:ext cx="4973915" cy="309201"/>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solidFill>
                <a:schemeClr val="tx1"/>
              </a:solidFill>
            </a:endParaRPr>
          </a:p>
        </p:txBody>
      </p:sp>
      <p:sp>
        <p:nvSpPr>
          <p:cNvPr id="32" name="Rectangle 31">
            <a:extLst>
              <a:ext uri="{FF2B5EF4-FFF2-40B4-BE49-F238E27FC236}">
                <a16:creationId xmlns:a16="http://schemas.microsoft.com/office/drawing/2014/main" id="{600EF80B-0391-4082-9AF5-F15B091B4C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93800"/>
            <a:ext cx="12192000" cy="5664199"/>
          </a:xfrm>
          <a:prstGeom prst="rect">
            <a:avLst/>
          </a:prstGeom>
          <a:gradFill flip="none" rotWithShape="1">
            <a:gsLst>
              <a:gs pos="0">
                <a:schemeClr val="bg2">
                  <a:lumMod val="87000"/>
                  <a:alpha val="4000"/>
                </a:schemeClr>
              </a:gs>
              <a:gs pos="100000">
                <a:schemeClr val="bg2">
                  <a:lumMod val="95000"/>
                  <a:lumOff val="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11" name="Title 1">
            <a:extLst>
              <a:ext uri="{FF2B5EF4-FFF2-40B4-BE49-F238E27FC236}">
                <a16:creationId xmlns:a16="http://schemas.microsoft.com/office/drawing/2014/main" id="{37C2397E-5761-02BF-9529-8AC4B30EB368}"/>
              </a:ext>
            </a:extLst>
          </p:cNvPr>
          <p:cNvSpPr>
            <a:spLocks noGrp="1"/>
          </p:cNvSpPr>
          <p:nvPr>
            <p:ph type="ctrTitle"/>
          </p:nvPr>
        </p:nvSpPr>
        <p:spPr>
          <a:xfrm>
            <a:off x="1130271" y="1193800"/>
            <a:ext cx="3193050" cy="4699000"/>
          </a:xfrm>
        </p:spPr>
        <p:txBody>
          <a:bodyPr vert="horz" lIns="91440" tIns="45720" rIns="91440" bIns="45720" rtlCol="0" anchor="ctr">
            <a:normAutofit/>
          </a:bodyPr>
          <a:lstStyle/>
          <a:p>
            <a:pPr algn="ctr">
              <a:lnSpc>
                <a:spcPct val="90000"/>
              </a:lnSpc>
              <a:spcBef>
                <a:spcPct val="0"/>
              </a:spcBef>
            </a:pPr>
            <a:r>
              <a:rPr lang="en-US" sz="3200" b="0">
                <a:solidFill>
                  <a:schemeClr val="tx1"/>
                </a:solidFill>
              </a:rPr>
              <a:t>Management</a:t>
            </a:r>
            <a:br>
              <a:rPr lang="en-US" sz="3200" b="0">
                <a:solidFill>
                  <a:schemeClr val="tx1"/>
                </a:solidFill>
              </a:rPr>
            </a:br>
            <a:endParaRPr lang="en-US" sz="3200" b="0">
              <a:solidFill>
                <a:schemeClr val="tx1"/>
              </a:solidFill>
            </a:endParaRPr>
          </a:p>
        </p:txBody>
      </p:sp>
      <p:cxnSp>
        <p:nvCxnSpPr>
          <p:cNvPr id="34" name="Straight Connector 33">
            <a:extLst>
              <a:ext uri="{FF2B5EF4-FFF2-40B4-BE49-F238E27FC236}">
                <a16:creationId xmlns:a16="http://schemas.microsoft.com/office/drawing/2014/main" id="{D33AC32D-5F44-45F7-A0BD-7C11A86BED5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600200"/>
            <a:ext cx="0" cy="3657600"/>
          </a:xfrm>
          <a:prstGeom prst="line">
            <a:avLst/>
          </a:prstGeom>
          <a:ln w="31750">
            <a:solidFill>
              <a:schemeClr val="tx1">
                <a:alpha val="80000"/>
              </a:schemeClr>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4D7D9E3A-1996-B110-FCD2-B2AFF8B8AA69}"/>
              </a:ext>
            </a:extLst>
          </p:cNvPr>
          <p:cNvSpPr txBox="1"/>
          <p:nvPr/>
        </p:nvSpPr>
        <p:spPr>
          <a:xfrm>
            <a:off x="4976636" y="1193800"/>
            <a:ext cx="6085091" cy="4699000"/>
          </a:xfrm>
          <a:prstGeom prst="rect">
            <a:avLst/>
          </a:prstGeom>
        </p:spPr>
        <p:txBody>
          <a:bodyPr vert="horz" lIns="91440" tIns="45720" rIns="91440" bIns="45720" rtlCol="0" anchor="ctr">
            <a:normAutofit/>
          </a:bodyPr>
          <a:lstStyle/>
          <a:p>
            <a:pPr indent="-228600" defTabSz="914400">
              <a:lnSpc>
                <a:spcPct val="120000"/>
              </a:lnSpc>
              <a:spcAft>
                <a:spcPts val="600"/>
              </a:spcAft>
              <a:buClr>
                <a:schemeClr val="accent1"/>
              </a:buClr>
              <a:buSzPct val="100000"/>
              <a:buFont typeface="Arial" panose="020B0604020202020204" pitchFamily="34" charset="0"/>
              <a:buChar char="•"/>
            </a:pPr>
            <a:r>
              <a:rPr lang="en-US" dirty="0"/>
              <a:t>Water-must be found by each chick during the first day even if some must be picked up by hand and their beaks inserted in the water</a:t>
            </a:r>
            <a:endParaRPr lang="en-US"/>
          </a:p>
          <a:p>
            <a:pPr marL="285750" indent="-228600" defTabSz="914400">
              <a:lnSpc>
                <a:spcPct val="120000"/>
              </a:lnSpc>
              <a:spcAft>
                <a:spcPts val="600"/>
              </a:spcAft>
              <a:buClr>
                <a:schemeClr val="accent1"/>
              </a:buClr>
              <a:buSzPct val="100000"/>
              <a:buFont typeface="Arial" panose="020B0604020202020204" pitchFamily="34" charset="0"/>
              <a:buChar char="•"/>
            </a:pPr>
            <a:r>
              <a:rPr lang="en-US" dirty="0"/>
              <a:t>During first 2 weeks no chick should be more than 1 m from the waterer and thereafter not more than 3.5 m.  Daily requirement for 100 chicks 2 liter .  </a:t>
            </a:r>
            <a:endParaRPr lang="en-US"/>
          </a:p>
          <a:p>
            <a:pPr marL="285750" indent="-228600" defTabSz="914400">
              <a:lnSpc>
                <a:spcPct val="120000"/>
              </a:lnSpc>
              <a:spcAft>
                <a:spcPts val="600"/>
              </a:spcAft>
              <a:buClr>
                <a:schemeClr val="accent1"/>
              </a:buClr>
              <a:buSzPct val="100000"/>
              <a:buFont typeface="Arial" panose="020B0604020202020204" pitchFamily="34" charset="0"/>
              <a:buChar char="•"/>
            </a:pPr>
            <a:r>
              <a:rPr lang="en-US" dirty="0"/>
              <a:t>Size of waterers should be increased as the chickens grow</a:t>
            </a:r>
            <a:endParaRPr lang="en-US"/>
          </a:p>
          <a:p>
            <a:pPr marL="285750" indent="-228600" defTabSz="914400">
              <a:lnSpc>
                <a:spcPct val="120000"/>
              </a:lnSpc>
              <a:spcAft>
                <a:spcPts val="600"/>
              </a:spcAft>
              <a:buClr>
                <a:schemeClr val="accent1"/>
              </a:buClr>
              <a:buSzPct val="100000"/>
              <a:buFont typeface="Arial" panose="020B0604020202020204" pitchFamily="34" charset="0"/>
              <a:buChar char="•"/>
            </a:pPr>
            <a:r>
              <a:rPr lang="en-US" dirty="0"/>
              <a:t>One hundred hens may require 36 liters per day.  </a:t>
            </a:r>
            <a:endParaRPr lang="en-US"/>
          </a:p>
          <a:p>
            <a:pPr marL="285750" indent="-228600" defTabSz="914400">
              <a:lnSpc>
                <a:spcPct val="120000"/>
              </a:lnSpc>
              <a:spcAft>
                <a:spcPts val="600"/>
              </a:spcAft>
              <a:buClr>
                <a:schemeClr val="accent1"/>
              </a:buClr>
              <a:buSzPct val="100000"/>
              <a:buFont typeface="Arial" panose="020B0604020202020204" pitchFamily="34" charset="0"/>
              <a:buChar char="•"/>
            </a:pPr>
            <a:r>
              <a:rPr lang="en-US" dirty="0"/>
              <a:t>No spillage in litter</a:t>
            </a:r>
            <a:endParaRPr lang="en-US"/>
          </a:p>
        </p:txBody>
      </p:sp>
      <p:sp>
        <p:nvSpPr>
          <p:cNvPr id="36" name="Date Placeholder 1">
            <a:extLst>
              <a:ext uri="{FF2B5EF4-FFF2-40B4-BE49-F238E27FC236}">
                <a16:creationId xmlns:a16="http://schemas.microsoft.com/office/drawing/2014/main" id="{3FBF03E8-C602-4192-9C52-F84B29FDCC88}"/>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23229" y="6007878"/>
            <a:ext cx="3500715" cy="309201"/>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solidFill>
                <a:schemeClr val="tx1"/>
              </a:solidFill>
            </a:endParaRPr>
          </a:p>
        </p:txBody>
      </p:sp>
    </p:spTree>
    <p:extLst>
      <p:ext uri="{BB962C8B-B14F-4D97-AF65-F5344CB8AC3E}">
        <p14:creationId xmlns:p14="http://schemas.microsoft.com/office/powerpoint/2010/main" val="398159345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CA50EA-2CDE-03F4-ACC9-8BFE2877C785}"/>
              </a:ext>
            </a:extLst>
          </p:cNvPr>
          <p:cNvSpPr>
            <a:spLocks noGrp="1"/>
          </p:cNvSpPr>
          <p:nvPr>
            <p:ph type="title"/>
          </p:nvPr>
        </p:nvSpPr>
        <p:spPr/>
        <p:txBody>
          <a:bodyPr anchor="b">
            <a:normAutofit/>
          </a:bodyPr>
          <a:lstStyle/>
          <a:p>
            <a:r>
              <a:rPr lang="en-US" dirty="0"/>
              <a:t>Next steps Beak Trimming</a:t>
            </a:r>
          </a:p>
        </p:txBody>
      </p:sp>
      <p:pic>
        <p:nvPicPr>
          <p:cNvPr id="6" name="Picture Placeholder 5" descr="A group of chickens standing on a brick surface&#10;&#10;Description automatically generated">
            <a:extLst>
              <a:ext uri="{FF2B5EF4-FFF2-40B4-BE49-F238E27FC236}">
                <a16:creationId xmlns:a16="http://schemas.microsoft.com/office/drawing/2014/main" id="{E9B29FD5-264F-BF68-36B0-3C5CEC6CE39C}"/>
              </a:ext>
            </a:extLst>
          </p:cNvPr>
          <p:cNvPicPr>
            <a:picLocks noGrp="1" noChangeAspect="1"/>
          </p:cNvPicPr>
          <p:nvPr>
            <p:ph type="pic" sz="quarter" idx="13"/>
          </p:nvPr>
        </p:nvPicPr>
        <p:blipFill rotWithShape="1">
          <a:blip r:embed="rId2"/>
          <a:srcRect l="13231" r="13231"/>
          <a:stretch/>
        </p:blipFill>
        <p:spPr>
          <a:noFill/>
        </p:spPr>
      </p:pic>
      <p:sp>
        <p:nvSpPr>
          <p:cNvPr id="10" name="Content Placeholder 9">
            <a:extLst>
              <a:ext uri="{FF2B5EF4-FFF2-40B4-BE49-F238E27FC236}">
                <a16:creationId xmlns:a16="http://schemas.microsoft.com/office/drawing/2014/main" id="{395B26B2-B08D-D487-2649-F22213B9185D}"/>
              </a:ext>
            </a:extLst>
          </p:cNvPr>
          <p:cNvSpPr>
            <a:spLocks noGrp="1"/>
          </p:cNvSpPr>
          <p:nvPr>
            <p:ph idx="1"/>
          </p:nvPr>
        </p:nvSpPr>
        <p:spPr/>
        <p:txBody>
          <a:bodyPr/>
          <a:lstStyle/>
          <a:p>
            <a:r>
              <a:rPr lang="en-US" dirty="0"/>
              <a:t>Beak trimming is a method of cutting or burning off the tip of the upper and lower beaks.  If properly done the minor operation prevents cannibalism which is a bad habit of pecking at feathers or injured areas of the other birds.  </a:t>
            </a:r>
          </a:p>
          <a:p>
            <a:r>
              <a:rPr lang="en-US" dirty="0"/>
              <a:t>&gt; For broilers only about 1/3 of the top beak is removed</a:t>
            </a:r>
          </a:p>
          <a:p>
            <a:pPr marL="285750" indent="-285750">
              <a:buFont typeface="Wingdings" panose="05000000000000000000" pitchFamily="2" charset="2"/>
              <a:buChar char="Ø"/>
            </a:pPr>
            <a:r>
              <a:rPr lang="en-US" dirty="0"/>
              <a:t>For layers 1/3 to 2/3rds of the upper and ¼ to 1/3 of the lower beak</a:t>
            </a:r>
          </a:p>
          <a:p>
            <a:pPr marL="285750" indent="-285750">
              <a:buFont typeface="Wingdings" panose="05000000000000000000" pitchFamily="2" charset="2"/>
              <a:buChar char="Ø"/>
            </a:pPr>
            <a:r>
              <a:rPr lang="en-US" dirty="0"/>
              <a:t>Scissors or a sharp knife may be used if a debeaking machine is not available.</a:t>
            </a:r>
          </a:p>
        </p:txBody>
      </p:sp>
      <p:pic>
        <p:nvPicPr>
          <p:cNvPr id="12" name="Picture 11">
            <a:extLst>
              <a:ext uri="{FF2B5EF4-FFF2-40B4-BE49-F238E27FC236}">
                <a16:creationId xmlns:a16="http://schemas.microsoft.com/office/drawing/2014/main" id="{50E9FA85-E83B-A313-9646-C0CCCA3CC69E}"/>
              </a:ext>
            </a:extLst>
          </p:cNvPr>
          <p:cNvPicPr>
            <a:picLocks noChangeAspect="1"/>
          </p:cNvPicPr>
          <p:nvPr/>
        </p:nvPicPr>
        <p:blipFill>
          <a:blip r:embed="rId3"/>
          <a:stretch>
            <a:fillRect/>
          </a:stretch>
        </p:blipFill>
        <p:spPr>
          <a:xfrm>
            <a:off x="1132445" y="3756932"/>
            <a:ext cx="2562225" cy="1924050"/>
          </a:xfrm>
          <a:prstGeom prst="rect">
            <a:avLst/>
          </a:prstGeom>
        </p:spPr>
      </p:pic>
    </p:spTree>
    <p:extLst>
      <p:ext uri="{BB962C8B-B14F-4D97-AF65-F5344CB8AC3E}">
        <p14:creationId xmlns:p14="http://schemas.microsoft.com/office/powerpoint/2010/main" val="41578774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609600" y="365760"/>
            <a:ext cx="10972800" cy="731520"/>
          </a:xfrm>
          <a:prstGeom prst="rect">
            <a:avLst/>
          </a:prstGeom>
          <a:noFill/>
          <a:ln/>
        </p:spPr>
        <p:txBody>
          <a:bodyPr wrap="square" rtlCol="0" anchor="ctr"/>
          <a:lstStyle/>
          <a:p>
            <a:r>
              <a:rPr lang="en-US" sz="4800" b="1" dirty="0">
                <a:solidFill>
                  <a:srgbClr val="2C3E50"/>
                </a:solidFill>
              </a:rPr>
              <a:t>Layer Breeds in Ghana (Continued)</a:t>
            </a:r>
            <a:endParaRPr lang="en-US" sz="4800" dirty="0"/>
          </a:p>
        </p:txBody>
      </p:sp>
      <p:sp>
        <p:nvSpPr>
          <p:cNvPr id="3" name="Shape 1"/>
          <p:cNvSpPr/>
          <p:nvPr/>
        </p:nvSpPr>
        <p:spPr>
          <a:xfrm>
            <a:off x="609600" y="1341120"/>
            <a:ext cx="5364480" cy="4267200"/>
          </a:xfrm>
          <a:prstGeom prst="rect">
            <a:avLst/>
          </a:prstGeom>
          <a:solidFill>
            <a:srgbClr val="FFFFFF"/>
          </a:solidFill>
          <a:ln w="12700">
            <a:solidFill>
              <a:srgbClr val="A7BEAE"/>
            </a:solidFill>
            <a:prstDash val="solid"/>
          </a:ln>
        </p:spPr>
        <p:txBody>
          <a:bodyPr/>
          <a:lstStyle/>
          <a:p>
            <a:endParaRPr lang="en-US" sz="2400"/>
          </a:p>
        </p:txBody>
      </p:sp>
      <p:sp>
        <p:nvSpPr>
          <p:cNvPr id="4" name="Text 2"/>
          <p:cNvSpPr/>
          <p:nvPr/>
        </p:nvSpPr>
        <p:spPr>
          <a:xfrm>
            <a:off x="731520" y="1524000"/>
            <a:ext cx="5120640" cy="609600"/>
          </a:xfrm>
          <a:prstGeom prst="rect">
            <a:avLst/>
          </a:prstGeom>
          <a:noFill/>
          <a:ln/>
        </p:spPr>
        <p:txBody>
          <a:bodyPr wrap="square" rtlCol="0" anchor="ctr"/>
          <a:lstStyle/>
          <a:p>
            <a:r>
              <a:rPr lang="en-US" sz="2667" b="1" dirty="0">
                <a:solidFill>
                  <a:srgbClr val="B85042"/>
                </a:solidFill>
              </a:rPr>
              <a:t>Lohmann LSL Classic</a:t>
            </a:r>
            <a:endParaRPr lang="en-US" sz="2667" dirty="0"/>
          </a:p>
        </p:txBody>
      </p:sp>
      <p:sp>
        <p:nvSpPr>
          <p:cNvPr id="5" name="Text 3"/>
          <p:cNvSpPr/>
          <p:nvPr/>
        </p:nvSpPr>
        <p:spPr>
          <a:xfrm>
            <a:off x="853440" y="2316480"/>
            <a:ext cx="4876800" cy="3048000"/>
          </a:xfrm>
          <a:prstGeom prst="rect">
            <a:avLst/>
          </a:prstGeom>
          <a:noFill/>
          <a:ln/>
        </p:spPr>
        <p:txBody>
          <a:bodyPr wrap="square" rtlCol="0" anchor="t"/>
          <a:lstStyle/>
          <a:p>
            <a:pPr marL="457189" indent="-457189">
              <a:buSzPct val="100000"/>
              <a:buChar char="•"/>
            </a:pPr>
            <a:r>
              <a:rPr lang="en-US" sz="1733" dirty="0">
                <a:solidFill>
                  <a:srgbClr val="2C3E50"/>
                </a:solidFill>
              </a:rPr>
              <a:t>White egg production specialist</a:t>
            </a:r>
            <a:endParaRPr lang="en-US" sz="1733" dirty="0"/>
          </a:p>
          <a:p>
            <a:pPr marL="457189" indent="-457189">
              <a:buSzPct val="100000"/>
              <a:buChar char="•"/>
            </a:pPr>
            <a:r>
              <a:rPr lang="en-US" sz="1733" dirty="0">
                <a:solidFill>
                  <a:srgbClr val="2C3E50"/>
                </a:solidFill>
              </a:rPr>
              <a:t>Cross: White Leghorn × White Plymouth Rock</a:t>
            </a:r>
            <a:endParaRPr lang="en-US" sz="1733" dirty="0"/>
          </a:p>
          <a:p>
            <a:pPr marL="457189" indent="-457189">
              <a:buSzPct val="100000"/>
              <a:buChar char="•"/>
            </a:pPr>
            <a:r>
              <a:rPr lang="en-US" sz="1733" dirty="0">
                <a:solidFill>
                  <a:srgbClr val="2C3E50"/>
                </a:solidFill>
              </a:rPr>
              <a:t>High egg numbers with excellent shell quality</a:t>
            </a:r>
            <a:endParaRPr lang="en-US" sz="1733" dirty="0"/>
          </a:p>
          <a:p>
            <a:pPr marL="457189" indent="-457189">
              <a:buSzPct val="100000"/>
              <a:buChar char="•"/>
            </a:pPr>
            <a:r>
              <a:rPr lang="en-US" sz="1733" dirty="0">
                <a:solidFill>
                  <a:srgbClr val="2C3E50"/>
                </a:solidFill>
              </a:rPr>
              <a:t>Lighter body weight, lower feed consumption</a:t>
            </a:r>
            <a:endParaRPr lang="en-US" sz="1733" dirty="0"/>
          </a:p>
          <a:p>
            <a:pPr marL="457189" indent="-457189">
              <a:buSzPct val="100000"/>
              <a:buChar char="•"/>
            </a:pPr>
            <a:r>
              <a:rPr lang="en-US" sz="1733" dirty="0">
                <a:solidFill>
                  <a:srgbClr val="2C3E50"/>
                </a:solidFill>
              </a:rPr>
              <a:t>Well-suited for cage and free-range systems</a:t>
            </a:r>
            <a:endParaRPr lang="en-US" sz="1733" dirty="0"/>
          </a:p>
          <a:p>
            <a:pPr marL="457189" indent="-457189">
              <a:buSzPct val="100000"/>
              <a:buChar char="•"/>
            </a:pPr>
            <a:r>
              <a:rPr lang="en-US" sz="1733" dirty="0">
                <a:solidFill>
                  <a:srgbClr val="2C3E50"/>
                </a:solidFill>
              </a:rPr>
              <a:t>Calm, well-balanced behavior</a:t>
            </a:r>
            <a:endParaRPr lang="en-US" sz="1733" dirty="0"/>
          </a:p>
        </p:txBody>
      </p:sp>
      <p:sp>
        <p:nvSpPr>
          <p:cNvPr id="6" name="Shape 4"/>
          <p:cNvSpPr/>
          <p:nvPr/>
        </p:nvSpPr>
        <p:spPr>
          <a:xfrm>
            <a:off x="6217920" y="1341120"/>
            <a:ext cx="5364480" cy="4267200"/>
          </a:xfrm>
          <a:prstGeom prst="rect">
            <a:avLst/>
          </a:prstGeom>
          <a:solidFill>
            <a:srgbClr val="FFFFFF"/>
          </a:solidFill>
          <a:ln w="12700">
            <a:solidFill>
              <a:srgbClr val="A7BEAE"/>
            </a:solidFill>
            <a:prstDash val="solid"/>
          </a:ln>
        </p:spPr>
        <p:txBody>
          <a:bodyPr/>
          <a:lstStyle/>
          <a:p>
            <a:endParaRPr lang="en-US" sz="2400"/>
          </a:p>
        </p:txBody>
      </p:sp>
      <p:sp>
        <p:nvSpPr>
          <p:cNvPr id="7" name="Text 5"/>
          <p:cNvSpPr/>
          <p:nvPr/>
        </p:nvSpPr>
        <p:spPr>
          <a:xfrm>
            <a:off x="6339840" y="1524000"/>
            <a:ext cx="5120640" cy="609600"/>
          </a:xfrm>
          <a:prstGeom prst="rect">
            <a:avLst/>
          </a:prstGeom>
          <a:noFill/>
          <a:ln/>
        </p:spPr>
        <p:txBody>
          <a:bodyPr wrap="square" rtlCol="0" anchor="ctr"/>
          <a:lstStyle/>
          <a:p>
            <a:r>
              <a:rPr lang="en-US" sz="2667" b="1" dirty="0">
                <a:solidFill>
                  <a:srgbClr val="B85042"/>
                </a:solidFill>
              </a:rPr>
              <a:t>Hy-Line Brown</a:t>
            </a:r>
            <a:endParaRPr lang="en-US" sz="2667" dirty="0"/>
          </a:p>
        </p:txBody>
      </p:sp>
      <p:sp>
        <p:nvSpPr>
          <p:cNvPr id="8" name="Text 6"/>
          <p:cNvSpPr/>
          <p:nvPr/>
        </p:nvSpPr>
        <p:spPr>
          <a:xfrm>
            <a:off x="6339840" y="2316480"/>
            <a:ext cx="5120640" cy="3048000"/>
          </a:xfrm>
          <a:prstGeom prst="rect">
            <a:avLst/>
          </a:prstGeom>
          <a:noFill/>
          <a:ln/>
        </p:spPr>
        <p:txBody>
          <a:bodyPr wrap="square" rtlCol="0" anchor="t"/>
          <a:lstStyle/>
          <a:p>
            <a:pPr marL="457189" indent="-457189">
              <a:buSzPct val="100000"/>
              <a:buChar char="•"/>
            </a:pPr>
            <a:r>
              <a:rPr lang="en-US" sz="1733" dirty="0">
                <a:solidFill>
                  <a:srgbClr val="2C3E50"/>
                </a:solidFill>
              </a:rPr>
              <a:t>Over 480 brown eggs and can produce 100 weeks of age</a:t>
            </a:r>
            <a:endParaRPr lang="en-US" sz="1733" dirty="0"/>
          </a:p>
          <a:p>
            <a:pPr marL="457189" indent="-457189">
              <a:buSzPct val="100000"/>
              <a:buChar char="•"/>
            </a:pPr>
            <a:r>
              <a:rPr lang="en-US" sz="1733" dirty="0">
                <a:solidFill>
                  <a:srgbClr val="2C3E50"/>
                </a:solidFill>
              </a:rPr>
              <a:t>Early maturity - starts laying early</a:t>
            </a:r>
            <a:endParaRPr lang="en-US" sz="1733" dirty="0"/>
          </a:p>
          <a:p>
            <a:pPr marL="457189" indent="-457189">
              <a:buSzPct val="100000"/>
              <a:buChar char="•"/>
            </a:pPr>
            <a:r>
              <a:rPr lang="en-US" sz="1733" dirty="0">
                <a:solidFill>
                  <a:srgbClr val="2C3E50"/>
                </a:solidFill>
              </a:rPr>
              <a:t>Excellent feed efficiency</a:t>
            </a:r>
            <a:endParaRPr lang="en-US" sz="1733" dirty="0"/>
          </a:p>
          <a:p>
            <a:pPr marL="457189" indent="-457189">
              <a:buSzPct val="100000"/>
              <a:buChar char="•"/>
            </a:pPr>
            <a:r>
              <a:rPr lang="en-US" sz="1733" dirty="0">
                <a:solidFill>
                  <a:srgbClr val="2C3E50"/>
                </a:solidFill>
              </a:rPr>
              <a:t>Large brown egg production</a:t>
            </a:r>
            <a:endParaRPr lang="en-US" sz="1733" dirty="0"/>
          </a:p>
          <a:p>
            <a:pPr marL="457189" indent="-457189">
              <a:buSzPct val="100000"/>
              <a:buChar char="•"/>
            </a:pPr>
            <a:r>
              <a:rPr lang="en-US" sz="1733" dirty="0">
                <a:solidFill>
                  <a:srgbClr val="2C3E50"/>
                </a:solidFill>
              </a:rPr>
              <a:t>Robust and adaptable to Ghanaian conditions</a:t>
            </a:r>
            <a:endParaRPr lang="en-US" sz="1733" dirty="0"/>
          </a:p>
          <a:p>
            <a:pPr marL="457189" indent="-457189">
              <a:buSzPct val="100000"/>
              <a:buChar char="•"/>
            </a:pPr>
            <a:r>
              <a:rPr lang="en-US" sz="1733" dirty="0">
                <a:solidFill>
                  <a:srgbClr val="2C3E50"/>
                </a:solidFill>
              </a:rPr>
              <a:t>Available from select hatcheries in Ghana</a:t>
            </a:r>
            <a:endParaRPr lang="en-US" sz="1733" dirty="0"/>
          </a:p>
        </p:txBody>
      </p:sp>
      <p:sp>
        <p:nvSpPr>
          <p:cNvPr id="9" name="Text 7"/>
          <p:cNvSpPr/>
          <p:nvPr/>
        </p:nvSpPr>
        <p:spPr>
          <a:xfrm>
            <a:off x="609600" y="5974080"/>
            <a:ext cx="10972800" cy="487680"/>
          </a:xfrm>
          <a:prstGeom prst="rect">
            <a:avLst/>
          </a:prstGeom>
          <a:noFill/>
          <a:ln/>
        </p:spPr>
        <p:txBody>
          <a:bodyPr wrap="square" rtlCol="0" anchor="ctr"/>
          <a:lstStyle/>
          <a:p>
            <a:r>
              <a:rPr lang="en-US" sz="1600" i="1" dirty="0">
                <a:solidFill>
                  <a:srgbClr val="5A6C7D"/>
                </a:solidFill>
              </a:rPr>
              <a:t>Note: Brown egg layers are preferred in Ghana over white egg layers</a:t>
            </a:r>
            <a:endParaRPr lang="en-US" sz="1600"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37C2397E-5761-02BF-9529-8AC4B30EB368}"/>
              </a:ext>
            </a:extLst>
          </p:cNvPr>
          <p:cNvSpPr>
            <a:spLocks noGrp="1"/>
          </p:cNvSpPr>
          <p:nvPr>
            <p:ph type="title"/>
          </p:nvPr>
        </p:nvSpPr>
        <p:spPr/>
        <p:txBody>
          <a:bodyPr vert="horz" lIns="0" tIns="0" rIns="0" bIns="0" rtlCol="0" anchor="b" anchorCtr="0">
            <a:normAutofit/>
          </a:bodyPr>
          <a:lstStyle/>
          <a:p>
            <a:r>
              <a:rPr lang="en-US" b="1" kern="1200" cap="all" spc="0" baseline="0" dirty="0">
                <a:latin typeface="+mj-lt"/>
                <a:ea typeface="+mj-ea"/>
                <a:cs typeface="+mj-cs"/>
              </a:rPr>
              <a:t>Next steps rearing</a:t>
            </a:r>
          </a:p>
        </p:txBody>
      </p:sp>
      <p:sp>
        <p:nvSpPr>
          <p:cNvPr id="3" name="Picture Placeholder 2">
            <a:extLst>
              <a:ext uri="{FF2B5EF4-FFF2-40B4-BE49-F238E27FC236}">
                <a16:creationId xmlns:a16="http://schemas.microsoft.com/office/drawing/2014/main" id="{08E158E8-6FA4-9C5B-0E81-3A56388C6EE3}"/>
              </a:ext>
            </a:extLst>
          </p:cNvPr>
          <p:cNvSpPr>
            <a:spLocks noGrp="1"/>
          </p:cNvSpPr>
          <p:nvPr>
            <p:ph idx="1"/>
          </p:nvPr>
        </p:nvSpPr>
        <p:spPr/>
        <p:txBody>
          <a:bodyPr/>
          <a:lstStyle/>
          <a:p>
            <a:r>
              <a:rPr lang="en-US" b="1" dirty="0"/>
              <a:t> </a:t>
            </a:r>
          </a:p>
          <a:p>
            <a:endParaRPr lang="en-US" dirty="0"/>
          </a:p>
        </p:txBody>
      </p:sp>
      <p:graphicFrame>
        <p:nvGraphicFramePr>
          <p:cNvPr id="17" name="TextBox 14">
            <a:extLst>
              <a:ext uri="{FF2B5EF4-FFF2-40B4-BE49-F238E27FC236}">
                <a16:creationId xmlns:a16="http://schemas.microsoft.com/office/drawing/2014/main" id="{021B8BBC-1053-6CC3-FFD9-2745E934F308}"/>
              </a:ext>
            </a:extLst>
          </p:cNvPr>
          <p:cNvGraphicFramePr/>
          <p:nvPr/>
        </p:nvGraphicFramePr>
        <p:xfrm>
          <a:off x="4114800" y="2194560"/>
          <a:ext cx="7498080" cy="40233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4071469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E9D89A-89E1-583A-E19D-E87C9B85818F}"/>
              </a:ext>
            </a:extLst>
          </p:cNvPr>
          <p:cNvSpPr>
            <a:spLocks noGrp="1"/>
          </p:cNvSpPr>
          <p:nvPr>
            <p:ph type="title"/>
          </p:nvPr>
        </p:nvSpPr>
        <p:spPr/>
        <p:txBody>
          <a:bodyPr anchor="b">
            <a:normAutofit/>
          </a:bodyPr>
          <a:lstStyle/>
          <a:p>
            <a:r>
              <a:rPr lang="en-US" dirty="0"/>
              <a:t>Culling – removing non layers from a flock</a:t>
            </a:r>
          </a:p>
        </p:txBody>
      </p:sp>
      <p:pic>
        <p:nvPicPr>
          <p:cNvPr id="6" name="Content Placeholder 5">
            <a:extLst>
              <a:ext uri="{FF2B5EF4-FFF2-40B4-BE49-F238E27FC236}">
                <a16:creationId xmlns:a16="http://schemas.microsoft.com/office/drawing/2014/main" id="{9235B230-9207-67DF-7C1E-46780B20B1E1}"/>
              </a:ext>
            </a:extLst>
          </p:cNvPr>
          <p:cNvPicPr>
            <a:picLocks noGrp="1" noChangeAspect="1"/>
          </p:cNvPicPr>
          <p:nvPr>
            <p:ph idx="1"/>
          </p:nvPr>
        </p:nvPicPr>
        <p:blipFill rotWithShape="1">
          <a:blip r:embed="rId2"/>
          <a:stretch/>
        </p:blipFill>
        <p:spPr>
          <a:xfrm>
            <a:off x="3525044" y="2288381"/>
            <a:ext cx="5143500" cy="2905125"/>
          </a:xfrm>
          <a:noFill/>
        </p:spPr>
      </p:pic>
    </p:spTree>
    <p:extLst>
      <p:ext uri="{BB962C8B-B14F-4D97-AF65-F5344CB8AC3E}">
        <p14:creationId xmlns:p14="http://schemas.microsoft.com/office/powerpoint/2010/main" val="200194029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E9D89A-89E1-583A-E19D-E87C9B85818F}"/>
              </a:ext>
            </a:extLst>
          </p:cNvPr>
          <p:cNvSpPr>
            <a:spLocks noGrp="1"/>
          </p:cNvSpPr>
          <p:nvPr>
            <p:ph type="title"/>
          </p:nvPr>
        </p:nvSpPr>
        <p:spPr/>
        <p:txBody>
          <a:bodyPr anchor="b">
            <a:normAutofit/>
          </a:bodyPr>
          <a:lstStyle/>
          <a:p>
            <a:r>
              <a:rPr lang="en-US" dirty="0"/>
              <a:t>Culling – removing non layers from a flock</a:t>
            </a:r>
          </a:p>
        </p:txBody>
      </p:sp>
      <p:pic>
        <p:nvPicPr>
          <p:cNvPr id="9" name="Picture 8">
            <a:extLst>
              <a:ext uri="{FF2B5EF4-FFF2-40B4-BE49-F238E27FC236}">
                <a16:creationId xmlns:a16="http://schemas.microsoft.com/office/drawing/2014/main" id="{8C25D3D3-8E3C-46E5-FD0F-51DADCF9B4F5}"/>
              </a:ext>
            </a:extLst>
          </p:cNvPr>
          <p:cNvPicPr>
            <a:picLocks noChangeAspect="1"/>
          </p:cNvPicPr>
          <p:nvPr/>
        </p:nvPicPr>
        <p:blipFill>
          <a:blip r:embed="rId2"/>
          <a:stretch>
            <a:fillRect/>
          </a:stretch>
        </p:blipFill>
        <p:spPr>
          <a:xfrm>
            <a:off x="2880662" y="2103119"/>
            <a:ext cx="6886694" cy="4114800"/>
          </a:xfrm>
          <a:prstGeom prst="rect">
            <a:avLst/>
          </a:prstGeom>
          <a:noFill/>
        </p:spPr>
      </p:pic>
    </p:spTree>
    <p:extLst>
      <p:ext uri="{BB962C8B-B14F-4D97-AF65-F5344CB8AC3E}">
        <p14:creationId xmlns:p14="http://schemas.microsoft.com/office/powerpoint/2010/main" val="406012722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E9D89A-89E1-583A-E19D-E87C9B85818F}"/>
              </a:ext>
            </a:extLst>
          </p:cNvPr>
          <p:cNvSpPr>
            <a:spLocks noGrp="1"/>
          </p:cNvSpPr>
          <p:nvPr>
            <p:ph type="title"/>
          </p:nvPr>
        </p:nvSpPr>
        <p:spPr/>
        <p:txBody>
          <a:bodyPr anchor="b">
            <a:normAutofit/>
          </a:bodyPr>
          <a:lstStyle/>
          <a:p>
            <a:r>
              <a:rPr lang="en-US" dirty="0"/>
              <a:t>Culling – removing non layers from a flock</a:t>
            </a:r>
          </a:p>
        </p:txBody>
      </p:sp>
      <p:pic>
        <p:nvPicPr>
          <p:cNvPr id="4" name="Picture 3">
            <a:extLst>
              <a:ext uri="{FF2B5EF4-FFF2-40B4-BE49-F238E27FC236}">
                <a16:creationId xmlns:a16="http://schemas.microsoft.com/office/drawing/2014/main" id="{5880525D-6B4E-CFFB-262B-1DC1A8B0D155}"/>
              </a:ext>
            </a:extLst>
          </p:cNvPr>
          <p:cNvPicPr>
            <a:picLocks noChangeAspect="1"/>
          </p:cNvPicPr>
          <p:nvPr/>
        </p:nvPicPr>
        <p:blipFill>
          <a:blip r:embed="rId2"/>
          <a:stretch>
            <a:fillRect/>
          </a:stretch>
        </p:blipFill>
        <p:spPr>
          <a:xfrm>
            <a:off x="1594353" y="2103119"/>
            <a:ext cx="9459312" cy="4114800"/>
          </a:xfrm>
          <a:prstGeom prst="rect">
            <a:avLst/>
          </a:prstGeom>
          <a:noFill/>
        </p:spPr>
      </p:pic>
    </p:spTree>
    <p:extLst>
      <p:ext uri="{BB962C8B-B14F-4D97-AF65-F5344CB8AC3E}">
        <p14:creationId xmlns:p14="http://schemas.microsoft.com/office/powerpoint/2010/main" val="214187256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538C7E5-0116-453C-9CD0-757E1C972D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B00751B-BF87-2512-392A-97E1EE7A95D1}"/>
              </a:ext>
            </a:extLst>
          </p:cNvPr>
          <p:cNvSpPr>
            <a:spLocks noGrp="1"/>
          </p:cNvSpPr>
          <p:nvPr>
            <p:ph type="title"/>
          </p:nvPr>
        </p:nvSpPr>
        <p:spPr>
          <a:xfrm>
            <a:off x="1451579" y="804519"/>
            <a:ext cx="9291215" cy="1049235"/>
          </a:xfrm>
        </p:spPr>
        <p:txBody>
          <a:bodyPr>
            <a:normAutofit/>
          </a:bodyPr>
          <a:lstStyle/>
          <a:p>
            <a:r>
              <a:rPr lang="en-US" dirty="0"/>
              <a:t>Management housing</a:t>
            </a:r>
          </a:p>
        </p:txBody>
      </p:sp>
      <p:cxnSp>
        <p:nvCxnSpPr>
          <p:cNvPr id="12" name="Straight Connector 11">
            <a:extLst>
              <a:ext uri="{FF2B5EF4-FFF2-40B4-BE49-F238E27FC236}">
                <a16:creationId xmlns:a16="http://schemas.microsoft.com/office/drawing/2014/main" id="{B755E3F5-39D9-4ABF-BFA5-232E87111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30874" y="1996645"/>
            <a:ext cx="9603274"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14" name="Rectangle 13">
            <a:extLst>
              <a:ext uri="{FF2B5EF4-FFF2-40B4-BE49-F238E27FC236}">
                <a16:creationId xmlns:a16="http://schemas.microsoft.com/office/drawing/2014/main" id="{EB09849A-7D0C-4F36-A0D6-6BD64C50EB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838524"/>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graphicFrame>
        <p:nvGraphicFramePr>
          <p:cNvPr id="6" name="Content Placeholder 3">
            <a:extLst>
              <a:ext uri="{FF2B5EF4-FFF2-40B4-BE49-F238E27FC236}">
                <a16:creationId xmlns:a16="http://schemas.microsoft.com/office/drawing/2014/main" id="{7FB26254-2B5F-E309-F354-4B651CE6C893}"/>
              </a:ext>
            </a:extLst>
          </p:cNvPr>
          <p:cNvGraphicFramePr>
            <a:graphicFrameLocks noGrp="1"/>
          </p:cNvGraphicFramePr>
          <p:nvPr>
            <p:ph idx="1"/>
            <p:extLst>
              <p:ext uri="{D42A27DB-BD31-4B8C-83A1-F6EECF244321}">
                <p14:modId xmlns:p14="http://schemas.microsoft.com/office/powerpoint/2010/main" val="2570396408"/>
              </p:ext>
            </p:extLst>
          </p:nvPr>
        </p:nvGraphicFramePr>
        <p:xfrm>
          <a:off x="1130270" y="2479246"/>
          <a:ext cx="9604375" cy="37183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7268027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A9663C92-81CA-46B1-B5AE-F46DF8D7E7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622291"/>
            <a:ext cx="12192000" cy="2505984"/>
          </a:xfrm>
          <a:prstGeom prst="rect">
            <a:avLst/>
          </a:prstGeom>
          <a:gradFill flip="none" rotWithShape="1">
            <a:gsLst>
              <a:gs pos="0">
                <a:schemeClr val="bg2">
                  <a:alpha val="0"/>
                </a:schemeClr>
              </a:gs>
              <a:gs pos="100000">
                <a:schemeClr val="bg2">
                  <a:alpha val="8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18" name="Picture 17">
            <a:extLst>
              <a:ext uri="{FF2B5EF4-FFF2-40B4-BE49-F238E27FC236}">
                <a16:creationId xmlns:a16="http://schemas.microsoft.com/office/drawing/2014/main" id="{449D3543-8D0A-40E1-9AF0-8F6CA1B45A6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a:xfrm>
            <a:off x="0" y="6129338"/>
            <a:ext cx="12192000" cy="742950"/>
          </a:xfrm>
          <a:prstGeom prst="rect">
            <a:avLst/>
          </a:prstGeom>
        </p:spPr>
      </p:pic>
      <p:cxnSp>
        <p:nvCxnSpPr>
          <p:cNvPr id="20" name="Straight Connector 19">
            <a:extLst>
              <a:ext uri="{FF2B5EF4-FFF2-40B4-BE49-F238E27FC236}">
                <a16:creationId xmlns:a16="http://schemas.microsoft.com/office/drawing/2014/main" id="{93DEAED4-B139-47BA-8465-055B31546B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8142"/>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pic>
        <p:nvPicPr>
          <p:cNvPr id="6" name="Content Placeholder 5" descr="A group of chickens in a yard&#10;&#10;Description automatically generated">
            <a:extLst>
              <a:ext uri="{FF2B5EF4-FFF2-40B4-BE49-F238E27FC236}">
                <a16:creationId xmlns:a16="http://schemas.microsoft.com/office/drawing/2014/main" id="{FA627670-2A1B-1CB3-B1A4-C3254B385C53}"/>
              </a:ext>
            </a:extLst>
          </p:cNvPr>
          <p:cNvPicPr>
            <a:picLocks noGrp="1" noChangeAspect="1"/>
          </p:cNvPicPr>
          <p:nvPr>
            <p:ph idx="1"/>
          </p:nvPr>
        </p:nvPicPr>
        <p:blipFill rotWithShape="1">
          <a:blip r:embed="rId3"/>
          <a:srcRect t="1494" r="-1" b="23504"/>
          <a:stretch>
            <a:fillRect/>
          </a:stretch>
        </p:blipFill>
        <p:spPr>
          <a:xfrm>
            <a:off x="20" y="10"/>
            <a:ext cx="12191675" cy="6857990"/>
          </a:xfrm>
          <a:prstGeom prst="rect">
            <a:avLst/>
          </a:prstGeom>
          <a:noFill/>
        </p:spPr>
      </p:pic>
      <p:sp>
        <p:nvSpPr>
          <p:cNvPr id="22" name="Rectangle 21">
            <a:extLst>
              <a:ext uri="{FF2B5EF4-FFF2-40B4-BE49-F238E27FC236}">
                <a16:creationId xmlns:a16="http://schemas.microsoft.com/office/drawing/2014/main" id="{80B6C404-E8F9-4E2B-9BB2-AD7DAEFEDA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30686" y="4905349"/>
            <a:ext cx="5610646" cy="1450464"/>
          </a:xfrm>
          <a:prstGeom prst="rect">
            <a:avLst/>
          </a:prstGeom>
          <a:solidFill>
            <a:srgbClr val="000001">
              <a:alpha val="7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4142DEE0-1EC8-DBA6-959E-01B564B94037}"/>
              </a:ext>
            </a:extLst>
          </p:cNvPr>
          <p:cNvSpPr>
            <a:spLocks noGrp="1"/>
          </p:cNvSpPr>
          <p:nvPr>
            <p:ph type="title"/>
          </p:nvPr>
        </p:nvSpPr>
        <p:spPr>
          <a:xfrm>
            <a:off x="6094412" y="5073597"/>
            <a:ext cx="5279490" cy="1125622"/>
          </a:xfrm>
        </p:spPr>
        <p:txBody>
          <a:bodyPr vert="horz" lIns="91440" tIns="45720" rIns="91440" bIns="45720" rtlCol="0" anchor="b">
            <a:normAutofit/>
          </a:bodyPr>
          <a:lstStyle/>
          <a:p>
            <a:pPr algn="l"/>
            <a:r>
              <a:rPr lang="en-US" dirty="0"/>
              <a:t>Free Range</a:t>
            </a:r>
            <a:endParaRPr lang="en-US"/>
          </a:p>
        </p:txBody>
      </p:sp>
    </p:spTree>
    <p:extLst>
      <p:ext uri="{BB962C8B-B14F-4D97-AF65-F5344CB8AC3E}">
        <p14:creationId xmlns:p14="http://schemas.microsoft.com/office/powerpoint/2010/main" val="75367945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6B25638D-3D06-41D1-8060-4D2707C60A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622291"/>
            <a:ext cx="12192000" cy="2505984"/>
          </a:xfrm>
          <a:prstGeom prst="rect">
            <a:avLst/>
          </a:prstGeom>
          <a:gradFill flip="none" rotWithShape="1">
            <a:gsLst>
              <a:gs pos="0">
                <a:schemeClr val="bg2">
                  <a:alpha val="0"/>
                </a:schemeClr>
              </a:gs>
              <a:gs pos="100000">
                <a:schemeClr val="bg2">
                  <a:alpha val="8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18" name="Picture 17">
            <a:extLst>
              <a:ext uri="{FF2B5EF4-FFF2-40B4-BE49-F238E27FC236}">
                <a16:creationId xmlns:a16="http://schemas.microsoft.com/office/drawing/2014/main" id="{8161BB1E-0062-4056-AB94-121EF614D5F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a:xfrm>
            <a:off x="0" y="6129338"/>
            <a:ext cx="12192000" cy="742950"/>
          </a:xfrm>
          <a:prstGeom prst="rect">
            <a:avLst/>
          </a:prstGeom>
        </p:spPr>
      </p:pic>
      <p:cxnSp>
        <p:nvCxnSpPr>
          <p:cNvPr id="20" name="Straight Connector 19">
            <a:extLst>
              <a:ext uri="{FF2B5EF4-FFF2-40B4-BE49-F238E27FC236}">
                <a16:creationId xmlns:a16="http://schemas.microsoft.com/office/drawing/2014/main" id="{8FBC01E2-D629-4319-B5CB-BFA461B8CF3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8142"/>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4142DEE0-1EC8-DBA6-959E-01B564B94037}"/>
              </a:ext>
            </a:extLst>
          </p:cNvPr>
          <p:cNvSpPr>
            <a:spLocks noGrp="1"/>
          </p:cNvSpPr>
          <p:nvPr>
            <p:ph type="title"/>
          </p:nvPr>
        </p:nvSpPr>
        <p:spPr>
          <a:xfrm>
            <a:off x="659301" y="1474968"/>
            <a:ext cx="2823919" cy="1959037"/>
          </a:xfrm>
        </p:spPr>
        <p:txBody>
          <a:bodyPr vert="horz" lIns="91440" tIns="45720" rIns="91440" bIns="0" rtlCol="0" anchor="b">
            <a:normAutofit/>
          </a:bodyPr>
          <a:lstStyle/>
          <a:p>
            <a:r>
              <a:rPr lang="en-US" sz="3600"/>
              <a:t>Free Range</a:t>
            </a:r>
          </a:p>
        </p:txBody>
      </p:sp>
      <p:grpSp>
        <p:nvGrpSpPr>
          <p:cNvPr id="22" name="Group 21">
            <a:extLst>
              <a:ext uri="{FF2B5EF4-FFF2-40B4-BE49-F238E27FC236}">
                <a16:creationId xmlns:a16="http://schemas.microsoft.com/office/drawing/2014/main" id="{2A7F3A7D-1232-4BDE-ACB6-F7CDEF0668C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979389" y="482171"/>
            <a:ext cx="7560115" cy="5149101"/>
            <a:chOff x="3979389" y="482171"/>
            <a:chExt cx="7560115" cy="5149101"/>
          </a:xfrm>
        </p:grpSpPr>
        <p:sp>
          <p:nvSpPr>
            <p:cNvPr id="23" name="Rectangle 22">
              <a:extLst>
                <a:ext uri="{FF2B5EF4-FFF2-40B4-BE49-F238E27FC236}">
                  <a16:creationId xmlns:a16="http://schemas.microsoft.com/office/drawing/2014/main" id="{EBC09455-A53B-4264-85C6-E119FCA7F0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79389" y="482171"/>
              <a:ext cx="7560115" cy="5149101"/>
            </a:xfrm>
            <a:prstGeom prst="rect">
              <a:avLst/>
            </a:prstGeom>
            <a:blipFill dpi="0" rotWithShape="1">
              <a:blip r:embed="rId3">
                <a:alphaModFix amt="30000"/>
              </a:blip>
              <a:srcRect/>
              <a:tile tx="0" ty="0" sx="100000" sy="100000" flip="none" algn="ctr"/>
            </a:blip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extrusionH="76200" contourW="12700" prstMaterial="matte">
              <a:bevelT w="152400" h="50800" prst="softRound"/>
              <a:extrusionClr>
                <a:schemeClr val="tx2"/>
              </a:extrusionClr>
              <a:contourClr>
                <a:schemeClr val="bg2"/>
              </a:contourClr>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81446D1B-DF15-4E6B-A24E-4148357B99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92448" y="812507"/>
              <a:ext cx="6928279" cy="4466452"/>
            </a:xfrm>
            <a:prstGeom prst="rect">
              <a:avLst/>
            </a:prstGeom>
            <a:gradFill>
              <a:gsLst>
                <a:gs pos="0">
                  <a:srgbClr val="DADADA"/>
                </a:gs>
                <a:gs pos="100000">
                  <a:srgbClr val="FFFFFE"/>
                </a:gs>
              </a:gsLst>
              <a:lin ang="16200000" scaled="0"/>
            </a:gradFill>
            <a:ln w="38100" cmpd="sng">
              <a:solidFill>
                <a:schemeClr val="tx2">
                  <a:lumMod val="25000"/>
                </a:schemeClr>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6" name="Rectangle 25">
            <a:extLst>
              <a:ext uri="{FF2B5EF4-FFF2-40B4-BE49-F238E27FC236}">
                <a16:creationId xmlns:a16="http://schemas.microsoft.com/office/drawing/2014/main" id="{773D9643-4BC8-486D-8267-3577C8F084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56174" y="977099"/>
            <a:ext cx="6620836" cy="4137268"/>
          </a:xfrm>
          <a:prstGeom prst="rect">
            <a:avLst/>
          </a:prstGeom>
          <a:solidFill>
            <a:srgbClr val="FFFFFE"/>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a:extLst>
              <a:ext uri="{FF2B5EF4-FFF2-40B4-BE49-F238E27FC236}">
                <a16:creationId xmlns:a16="http://schemas.microsoft.com/office/drawing/2014/main" id="{FA627670-2A1B-1CB3-B1A4-C3254B385C53}"/>
              </a:ext>
            </a:extLst>
          </p:cNvPr>
          <p:cNvPicPr>
            <a:picLocks noGrp="1" noChangeAspect="1"/>
          </p:cNvPicPr>
          <p:nvPr>
            <p:ph idx="1"/>
          </p:nvPr>
        </p:nvPicPr>
        <p:blipFill>
          <a:blip r:embed="rId4"/>
          <a:stretch/>
        </p:blipFill>
        <p:spPr>
          <a:xfrm>
            <a:off x="5534637" y="1116345"/>
            <a:ext cx="4450393" cy="3866172"/>
          </a:xfrm>
          <a:prstGeom prst="rect">
            <a:avLst/>
          </a:prstGeom>
          <a:noFill/>
        </p:spPr>
      </p:pic>
    </p:spTree>
    <p:extLst>
      <p:ext uri="{BB962C8B-B14F-4D97-AF65-F5344CB8AC3E}">
        <p14:creationId xmlns:p14="http://schemas.microsoft.com/office/powerpoint/2010/main" val="210357832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A9663C92-81CA-46B1-B5AE-F46DF8D7E7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622291"/>
            <a:ext cx="12192000" cy="2505984"/>
          </a:xfrm>
          <a:prstGeom prst="rect">
            <a:avLst/>
          </a:prstGeom>
          <a:gradFill flip="none" rotWithShape="1">
            <a:gsLst>
              <a:gs pos="0">
                <a:schemeClr val="bg2">
                  <a:alpha val="0"/>
                </a:schemeClr>
              </a:gs>
              <a:gs pos="100000">
                <a:schemeClr val="bg2">
                  <a:alpha val="8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18" name="Picture 17">
            <a:extLst>
              <a:ext uri="{FF2B5EF4-FFF2-40B4-BE49-F238E27FC236}">
                <a16:creationId xmlns:a16="http://schemas.microsoft.com/office/drawing/2014/main" id="{449D3543-8D0A-40E1-9AF0-8F6CA1B45A6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a:xfrm>
            <a:off x="0" y="6129338"/>
            <a:ext cx="12192000" cy="742950"/>
          </a:xfrm>
          <a:prstGeom prst="rect">
            <a:avLst/>
          </a:prstGeom>
        </p:spPr>
      </p:pic>
      <p:cxnSp>
        <p:nvCxnSpPr>
          <p:cNvPr id="20" name="Straight Connector 19">
            <a:extLst>
              <a:ext uri="{FF2B5EF4-FFF2-40B4-BE49-F238E27FC236}">
                <a16:creationId xmlns:a16="http://schemas.microsoft.com/office/drawing/2014/main" id="{93DEAED4-B139-47BA-8465-055B31546B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8142"/>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pic>
        <p:nvPicPr>
          <p:cNvPr id="6" name="Content Placeholder 5">
            <a:extLst>
              <a:ext uri="{FF2B5EF4-FFF2-40B4-BE49-F238E27FC236}">
                <a16:creationId xmlns:a16="http://schemas.microsoft.com/office/drawing/2014/main" id="{FA627670-2A1B-1CB3-B1A4-C3254B385C53}"/>
              </a:ext>
            </a:extLst>
          </p:cNvPr>
          <p:cNvPicPr>
            <a:picLocks noGrp="1" noChangeAspect="1"/>
          </p:cNvPicPr>
          <p:nvPr>
            <p:ph idx="1"/>
          </p:nvPr>
        </p:nvPicPr>
        <p:blipFill>
          <a:blip r:embed="rId3"/>
          <a:srcRect t="9289" r="-1" b="6439"/>
          <a:stretch>
            <a:fillRect/>
          </a:stretch>
        </p:blipFill>
        <p:spPr>
          <a:xfrm>
            <a:off x="20" y="10"/>
            <a:ext cx="12191675" cy="6857990"/>
          </a:xfrm>
          <a:prstGeom prst="rect">
            <a:avLst/>
          </a:prstGeom>
          <a:noFill/>
        </p:spPr>
      </p:pic>
      <p:sp>
        <p:nvSpPr>
          <p:cNvPr id="22" name="Rectangle 21">
            <a:extLst>
              <a:ext uri="{FF2B5EF4-FFF2-40B4-BE49-F238E27FC236}">
                <a16:creationId xmlns:a16="http://schemas.microsoft.com/office/drawing/2014/main" id="{CE9D37FF-D8ED-4D40-BA48-645A931F65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907589"/>
            <a:ext cx="8295215" cy="1452930"/>
          </a:xfrm>
          <a:prstGeom prst="rect">
            <a:avLst/>
          </a:prstGeom>
          <a:solidFill>
            <a:srgbClr val="000001">
              <a:alpha val="7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4142DEE0-1EC8-DBA6-959E-01B564B94037}"/>
              </a:ext>
            </a:extLst>
          </p:cNvPr>
          <p:cNvSpPr>
            <a:spLocks noGrp="1"/>
          </p:cNvSpPr>
          <p:nvPr>
            <p:ph type="title"/>
          </p:nvPr>
        </p:nvSpPr>
        <p:spPr>
          <a:xfrm>
            <a:off x="1293993" y="5082537"/>
            <a:ext cx="6835556" cy="1113390"/>
          </a:xfrm>
        </p:spPr>
        <p:txBody>
          <a:bodyPr vert="horz" lIns="91440" tIns="45720" rIns="91440" bIns="45720" rtlCol="0" anchor="b">
            <a:normAutofit/>
          </a:bodyPr>
          <a:lstStyle/>
          <a:p>
            <a:pPr algn="r"/>
            <a:r>
              <a:rPr lang="en-US" dirty="0"/>
              <a:t>Confinement housing</a:t>
            </a:r>
            <a:endParaRPr lang="en-US"/>
          </a:p>
        </p:txBody>
      </p:sp>
    </p:spTree>
    <p:extLst>
      <p:ext uri="{BB962C8B-B14F-4D97-AF65-F5344CB8AC3E}">
        <p14:creationId xmlns:p14="http://schemas.microsoft.com/office/powerpoint/2010/main" val="289892673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6870151-9189-4C3A-8379-EF3D95827A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Chickens roaming on grass">
            <a:extLst>
              <a:ext uri="{FF2B5EF4-FFF2-40B4-BE49-F238E27FC236}">
                <a16:creationId xmlns:a16="http://schemas.microsoft.com/office/drawing/2014/main" id="{BCA50F02-0B1A-6BB1-25F9-1562B83E5C5B}"/>
              </a:ext>
            </a:extLst>
          </p:cNvPr>
          <p:cNvPicPr>
            <a:picLocks noChangeAspect="1"/>
          </p:cNvPicPr>
          <p:nvPr/>
        </p:nvPicPr>
        <p:blipFill>
          <a:blip r:embed="rId2">
            <a:alphaModFix amt="50000"/>
            <a:grayscl/>
          </a:blip>
          <a:srcRect r="-1" b="15411"/>
          <a:stretch>
            <a:fillRect/>
          </a:stretch>
        </p:blipFill>
        <p:spPr>
          <a:xfrm>
            <a:off x="305" y="10"/>
            <a:ext cx="12191695" cy="6857990"/>
          </a:xfrm>
          <a:prstGeom prst="rect">
            <a:avLst/>
          </a:prstGeom>
        </p:spPr>
      </p:pic>
      <p:sp>
        <p:nvSpPr>
          <p:cNvPr id="11" name="Slide Number Placeholder 7">
            <a:extLst>
              <a:ext uri="{FF2B5EF4-FFF2-40B4-BE49-F238E27FC236}">
                <a16:creationId xmlns:a16="http://schemas.microsoft.com/office/drawing/2014/main" id="{123EA69C-102A-4DD0-9547-05DCD271D159}"/>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12301" y="443732"/>
            <a:ext cx="811019" cy="503578"/>
          </a:xfrm>
          <a:prstGeom prst="rect">
            <a:avLst/>
          </a:prstGeom>
        </p:spPr>
        <p:txBody>
          <a:bodyPr vert="horz" lIns="91440" tIns="45720" rIns="91440" bIns="45720" rtlCol="0" anchor="t"/>
          <a:lstStyle>
            <a:defPPr>
              <a:defRPr lang="en-US"/>
            </a:defPPr>
            <a:lvl1pPr marL="0" algn="r" defTabSz="457200" rtl="0" eaLnBrk="1" latinLnBrk="0" hangingPunct="1">
              <a:defRPr sz="28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p>
        </p:txBody>
      </p:sp>
      <p:sp>
        <p:nvSpPr>
          <p:cNvPr id="13" name="Footer Placeholder 6">
            <a:extLst>
              <a:ext uri="{FF2B5EF4-FFF2-40B4-BE49-F238E27FC236}">
                <a16:creationId xmlns:a16="http://schemas.microsoft.com/office/drawing/2014/main" id="{6A862265-5CA3-4C40-8582-7534C3B03C2A}"/>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76636" y="540921"/>
            <a:ext cx="4973915" cy="309201"/>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solidFill>
                <a:schemeClr val="tx1"/>
              </a:solidFill>
            </a:endParaRPr>
          </a:p>
        </p:txBody>
      </p:sp>
      <p:sp>
        <p:nvSpPr>
          <p:cNvPr id="15" name="Rectangle 14">
            <a:extLst>
              <a:ext uri="{FF2B5EF4-FFF2-40B4-BE49-F238E27FC236}">
                <a16:creationId xmlns:a16="http://schemas.microsoft.com/office/drawing/2014/main" id="{600EF80B-0391-4082-9AF5-F15B091B4C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93800"/>
            <a:ext cx="12192000" cy="5664199"/>
          </a:xfrm>
          <a:prstGeom prst="rect">
            <a:avLst/>
          </a:prstGeom>
          <a:gradFill flip="none" rotWithShape="1">
            <a:gsLst>
              <a:gs pos="0">
                <a:schemeClr val="bg2">
                  <a:lumMod val="87000"/>
                  <a:alpha val="4000"/>
                </a:schemeClr>
              </a:gs>
              <a:gs pos="100000">
                <a:schemeClr val="bg2">
                  <a:lumMod val="95000"/>
                  <a:lumOff val="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2" name="Title 1">
            <a:extLst>
              <a:ext uri="{FF2B5EF4-FFF2-40B4-BE49-F238E27FC236}">
                <a16:creationId xmlns:a16="http://schemas.microsoft.com/office/drawing/2014/main" id="{BCFAAFB9-EBB2-5A31-E03B-B68E09CFFA92}"/>
              </a:ext>
            </a:extLst>
          </p:cNvPr>
          <p:cNvSpPr>
            <a:spLocks noGrp="1"/>
          </p:cNvSpPr>
          <p:nvPr>
            <p:ph type="title"/>
          </p:nvPr>
        </p:nvSpPr>
        <p:spPr>
          <a:xfrm>
            <a:off x="1130271" y="1193800"/>
            <a:ext cx="3193050" cy="4699000"/>
          </a:xfrm>
        </p:spPr>
        <p:txBody>
          <a:bodyPr anchor="ctr">
            <a:normAutofit/>
          </a:bodyPr>
          <a:lstStyle/>
          <a:p>
            <a:r>
              <a:rPr lang="en-US" dirty="0"/>
              <a:t>Confinement rearing</a:t>
            </a:r>
          </a:p>
        </p:txBody>
      </p:sp>
      <p:cxnSp>
        <p:nvCxnSpPr>
          <p:cNvPr id="17" name="Straight Connector 16">
            <a:extLst>
              <a:ext uri="{FF2B5EF4-FFF2-40B4-BE49-F238E27FC236}">
                <a16:creationId xmlns:a16="http://schemas.microsoft.com/office/drawing/2014/main" id="{D33AC32D-5F44-45F7-A0BD-7C11A86BED5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600200"/>
            <a:ext cx="0" cy="3657600"/>
          </a:xfrm>
          <a:prstGeom prst="line">
            <a:avLst/>
          </a:prstGeom>
          <a:ln w="31750">
            <a:solidFill>
              <a:schemeClr val="tx1">
                <a:alpha val="8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17AA089B-1FD1-0654-F806-9663A5CCF1C9}"/>
              </a:ext>
            </a:extLst>
          </p:cNvPr>
          <p:cNvSpPr>
            <a:spLocks noGrp="1"/>
          </p:cNvSpPr>
          <p:nvPr>
            <p:ph idx="1"/>
          </p:nvPr>
        </p:nvSpPr>
        <p:spPr>
          <a:xfrm>
            <a:off x="4976636" y="1193800"/>
            <a:ext cx="6085091" cy="4699000"/>
          </a:xfrm>
        </p:spPr>
        <p:txBody>
          <a:bodyPr anchor="ctr">
            <a:normAutofit/>
          </a:bodyPr>
          <a:lstStyle/>
          <a:p>
            <a:r>
              <a:rPr lang="en-US" sz="1900"/>
              <a:t>Permits greater protection from predators</a:t>
            </a:r>
          </a:p>
          <a:p>
            <a:r>
              <a:rPr lang="en-US" sz="1900"/>
              <a:t>May prevent disease if exclude visitors, older chickens , pets or fomites</a:t>
            </a:r>
          </a:p>
          <a:p>
            <a:r>
              <a:rPr lang="en-US" sz="1900"/>
              <a:t>Space per bird 650 sq cm for the first 5 weeks, and increase to 2750 sq cm until reaches maturity. </a:t>
            </a:r>
          </a:p>
          <a:p>
            <a:r>
              <a:rPr lang="en-US" sz="1900"/>
              <a:t>Floor covered with 5-10 cm of litter.  </a:t>
            </a:r>
          </a:p>
          <a:p>
            <a:r>
              <a:rPr lang="en-US" sz="1900"/>
              <a:t>If litter becomes wet- replace it. </a:t>
            </a:r>
          </a:p>
          <a:p>
            <a:r>
              <a:rPr lang="en-US" sz="1900"/>
              <a:t>Fine grass, straw or hard particles of incompletely ground feedstuffs may cause a blockage known as crop-bound- need to sacrifice these birds.</a:t>
            </a:r>
          </a:p>
        </p:txBody>
      </p:sp>
      <p:sp>
        <p:nvSpPr>
          <p:cNvPr id="19" name="Date Placeholder 1">
            <a:extLst>
              <a:ext uri="{FF2B5EF4-FFF2-40B4-BE49-F238E27FC236}">
                <a16:creationId xmlns:a16="http://schemas.microsoft.com/office/drawing/2014/main" id="{3FBF03E8-C602-4192-9C52-F84B29FDCC88}"/>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23229" y="6007878"/>
            <a:ext cx="3500715" cy="309201"/>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solidFill>
                <a:schemeClr val="tx1"/>
              </a:solidFill>
            </a:endParaRPr>
          </a:p>
        </p:txBody>
      </p:sp>
    </p:spTree>
    <p:extLst>
      <p:ext uri="{BB962C8B-B14F-4D97-AF65-F5344CB8AC3E}">
        <p14:creationId xmlns:p14="http://schemas.microsoft.com/office/powerpoint/2010/main" val="147550396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1C69834E-5EEE-4D61-833E-0492889645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8E5D9BA-46E7-4BFA-9C74-75495BF6F5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1" name="Rectangle 10">
            <a:extLst>
              <a:ext uri="{FF2B5EF4-FFF2-40B4-BE49-F238E27FC236}">
                <a16:creationId xmlns:a16="http://schemas.microsoft.com/office/drawing/2014/main" id="{5B033D76-5800-44B6-AFE9-EE21069351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331" y="638508"/>
            <a:ext cx="10905339" cy="4843439"/>
          </a:xfrm>
          <a:prstGeom prst="rect">
            <a:avLst/>
          </a:prstGeom>
          <a:solidFill>
            <a:srgbClr val="6C615C"/>
          </a:soli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extrusionH="76200" contourW="12700" prstMaterial="matte">
            <a:bevelT/>
            <a:extrusionClr>
              <a:schemeClr val="tx2"/>
            </a:extrusionClr>
            <a:contourClr>
              <a:schemeClr val="bg2"/>
            </a:contourClr>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522D6F85-FFBA-4F81-AEE5-AAA17CB7AA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7908" y="783371"/>
            <a:ext cx="10616184" cy="4553712"/>
          </a:xfrm>
          <a:prstGeom prst="rect">
            <a:avLst/>
          </a:prstGeom>
          <a:gradFill>
            <a:gsLst>
              <a:gs pos="0">
                <a:schemeClr val="tx2"/>
              </a:gs>
              <a:gs pos="100000">
                <a:schemeClr val="tx2">
                  <a:lumMod val="90000"/>
                </a:schemeClr>
              </a:gs>
            </a:gsLst>
            <a:lin ang="16200000" scaled="0"/>
          </a:gradFill>
          <a:ln w="34925" cmpd="sng">
            <a:solidFill>
              <a:srgbClr val="DFDBD5"/>
            </a:solidFill>
            <a:miter lim="800000"/>
          </a:ln>
          <a:effectLst>
            <a:innerShdw blurRad="63500" dist="88900" dir="14100000">
              <a:srgbClr val="000000">
                <a:alpha val="30000"/>
              </a:srgbClr>
            </a:innerShdw>
          </a:effectLst>
          <a:scene3d>
            <a:camera prst="orthographicFront"/>
            <a:lightRig rig="threePt" dir="t"/>
          </a:scene3d>
          <a:sp3d prstMaterial="matte">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13B31514-E6DF-4357-9EEA-EFB7983080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4796" y="1030259"/>
            <a:ext cx="10122408" cy="4059936"/>
          </a:xfrm>
          <a:prstGeom prst="rect">
            <a:avLst/>
          </a:prstGeom>
          <a:solidFill>
            <a:schemeClr val="tx2"/>
          </a:solid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A158A11-2B2F-0B7E-5CAC-25F86282513D}"/>
              </a:ext>
            </a:extLst>
          </p:cNvPr>
          <p:cNvSpPr>
            <a:spLocks noGrp="1"/>
          </p:cNvSpPr>
          <p:nvPr>
            <p:ph type="ctrTitle"/>
          </p:nvPr>
        </p:nvSpPr>
        <p:spPr>
          <a:xfrm>
            <a:off x="1557071" y="1584552"/>
            <a:ext cx="9099255" cy="2537251"/>
          </a:xfrm>
        </p:spPr>
        <p:txBody>
          <a:bodyPr anchor="ctr">
            <a:normAutofit/>
          </a:bodyPr>
          <a:lstStyle/>
          <a:p>
            <a:r>
              <a:rPr lang="en-US" sz="5600">
                <a:solidFill>
                  <a:schemeClr val="bg2"/>
                </a:solidFill>
              </a:rPr>
              <a:t>Special consideration for layer operations</a:t>
            </a:r>
          </a:p>
        </p:txBody>
      </p:sp>
      <p:cxnSp>
        <p:nvCxnSpPr>
          <p:cNvPr id="17" name="Straight Connector 16">
            <a:extLst>
              <a:ext uri="{FF2B5EF4-FFF2-40B4-BE49-F238E27FC236}">
                <a16:creationId xmlns:a16="http://schemas.microsoft.com/office/drawing/2014/main" id="{412BDC66-00FA-4A3F-9BC7-BE05FF7705F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a16="http://schemas.microsoft.com/office/drawing/2014/main" id="{4554073B-2E31-4E11-95E9-80B425A43A8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a:xfrm>
            <a:off x="0" y="6129338"/>
            <a:ext cx="12192000" cy="742950"/>
          </a:xfrm>
          <a:prstGeom prst="rect">
            <a:avLst/>
          </a:prstGeom>
        </p:spPr>
      </p:pic>
    </p:spTree>
    <p:extLst>
      <p:ext uri="{BB962C8B-B14F-4D97-AF65-F5344CB8AC3E}">
        <p14:creationId xmlns:p14="http://schemas.microsoft.com/office/powerpoint/2010/main" val="2704132424"/>
      </p:ext>
    </p:extLst>
  </p:cSld>
  <p:clrMapOvr>
    <a:overrideClrMapping bg1="lt1" tx1="dk1" bg2="lt2" tx2="dk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BBADF-C7AF-6D5C-3977-245C95F0696B}"/>
              </a:ext>
            </a:extLst>
          </p:cNvPr>
          <p:cNvSpPr>
            <a:spLocks noGrp="1"/>
          </p:cNvSpPr>
          <p:nvPr>
            <p:ph type="title"/>
          </p:nvPr>
        </p:nvSpPr>
        <p:spPr/>
        <p:txBody>
          <a:bodyPr/>
          <a:lstStyle/>
          <a:p>
            <a:r>
              <a:rPr lang="en-US" sz="3200" dirty="0" err="1"/>
              <a:t>Lohlman</a:t>
            </a:r>
            <a:r>
              <a:rPr lang="en-US" sz="3200" dirty="0"/>
              <a:t> Classic         hy-line Brown</a:t>
            </a:r>
          </a:p>
        </p:txBody>
      </p:sp>
      <p:pic>
        <p:nvPicPr>
          <p:cNvPr id="6" name="Content Placeholder 5">
            <a:extLst>
              <a:ext uri="{FF2B5EF4-FFF2-40B4-BE49-F238E27FC236}">
                <a16:creationId xmlns:a16="http://schemas.microsoft.com/office/drawing/2014/main" id="{A2443FA3-D4CF-C3EE-BA6F-4741317BBA0A}"/>
              </a:ext>
            </a:extLst>
          </p:cNvPr>
          <p:cNvPicPr>
            <a:picLocks noGrp="1" noChangeAspect="1"/>
          </p:cNvPicPr>
          <p:nvPr>
            <p:ph sz="half" idx="2"/>
          </p:nvPr>
        </p:nvPicPr>
        <p:blipFill>
          <a:blip r:embed="rId2"/>
          <a:stretch>
            <a:fillRect/>
          </a:stretch>
        </p:blipFill>
        <p:spPr>
          <a:xfrm>
            <a:off x="1737519" y="685800"/>
            <a:ext cx="4022725" cy="4022725"/>
          </a:xfrm>
          <a:prstGeom prst="rect">
            <a:avLst/>
          </a:prstGeom>
        </p:spPr>
      </p:pic>
      <p:pic>
        <p:nvPicPr>
          <p:cNvPr id="5" name="Content Placeholder 4">
            <a:extLst>
              <a:ext uri="{FF2B5EF4-FFF2-40B4-BE49-F238E27FC236}">
                <a16:creationId xmlns:a16="http://schemas.microsoft.com/office/drawing/2014/main" id="{56AF67CA-5FA5-5E79-BC64-96DB98B5E832}"/>
              </a:ext>
            </a:extLst>
          </p:cNvPr>
          <p:cNvPicPr>
            <a:picLocks noGrp="1" noChangeAspect="1"/>
          </p:cNvPicPr>
          <p:nvPr>
            <p:ph sz="quarter" idx="4"/>
          </p:nvPr>
        </p:nvPicPr>
        <p:blipFill>
          <a:blip r:embed="rId3"/>
          <a:stretch>
            <a:fillRect/>
          </a:stretch>
        </p:blipFill>
        <p:spPr>
          <a:xfrm>
            <a:off x="6210387" y="1189037"/>
            <a:ext cx="3727050" cy="4022725"/>
          </a:xfrm>
          <a:prstGeom prst="rect">
            <a:avLst/>
          </a:prstGeom>
        </p:spPr>
      </p:pic>
    </p:spTree>
    <p:extLst>
      <p:ext uri="{BB962C8B-B14F-4D97-AF65-F5344CB8AC3E}">
        <p14:creationId xmlns:p14="http://schemas.microsoft.com/office/powerpoint/2010/main" val="299136319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A5FAD2-7BD8-3E83-A08C-9AD04EBFDA64}"/>
              </a:ext>
            </a:extLst>
          </p:cNvPr>
          <p:cNvSpPr>
            <a:spLocks noGrp="1"/>
          </p:cNvSpPr>
          <p:nvPr>
            <p:ph type="title"/>
          </p:nvPr>
        </p:nvSpPr>
        <p:spPr/>
        <p:txBody>
          <a:bodyPr/>
          <a:lstStyle/>
          <a:p>
            <a:r>
              <a:rPr lang="en-US" dirty="0" err="1"/>
              <a:t>LAYErs</a:t>
            </a:r>
            <a:endParaRPr lang="en-US" dirty="0"/>
          </a:p>
        </p:txBody>
      </p:sp>
      <p:pic>
        <p:nvPicPr>
          <p:cNvPr id="6" name="Picture Placeholder 5" descr="A chicken coop with chickens in it&#10;&#10;Description automatically generated">
            <a:extLst>
              <a:ext uri="{FF2B5EF4-FFF2-40B4-BE49-F238E27FC236}">
                <a16:creationId xmlns:a16="http://schemas.microsoft.com/office/drawing/2014/main" id="{96E4580D-2750-CB22-15E4-92E9F5DC164C}"/>
              </a:ext>
            </a:extLst>
          </p:cNvPr>
          <p:cNvPicPr>
            <a:picLocks noGrp="1" noChangeAspect="1"/>
          </p:cNvPicPr>
          <p:nvPr>
            <p:ph type="pic" sz="quarter" idx="13"/>
          </p:nvPr>
        </p:nvPicPr>
        <p:blipFill>
          <a:blip r:embed="rId2"/>
          <a:srcRect l="16667" r="16667"/>
          <a:stretch>
            <a:fillRect/>
          </a:stretch>
        </p:blipFill>
        <p:spPr/>
      </p:pic>
      <p:sp>
        <p:nvSpPr>
          <p:cNvPr id="4" name="Content Placeholder 3">
            <a:extLst>
              <a:ext uri="{FF2B5EF4-FFF2-40B4-BE49-F238E27FC236}">
                <a16:creationId xmlns:a16="http://schemas.microsoft.com/office/drawing/2014/main" id="{D78AEC1F-C3D8-E505-A530-F1F9C6CEAFD7}"/>
              </a:ext>
            </a:extLst>
          </p:cNvPr>
          <p:cNvSpPr>
            <a:spLocks noGrp="1"/>
          </p:cNvSpPr>
          <p:nvPr>
            <p:ph idx="1"/>
          </p:nvPr>
        </p:nvSpPr>
        <p:spPr/>
        <p:txBody>
          <a:bodyPr/>
          <a:lstStyle/>
          <a:p>
            <a:r>
              <a:rPr lang="en-US" dirty="0"/>
              <a:t>Free range vs confinement housing are two types typically used. </a:t>
            </a:r>
          </a:p>
          <a:p>
            <a:r>
              <a:rPr lang="en-US" dirty="0"/>
              <a:t>Confinement rearing on litter in floor pens , on elevated slatted floors or in cages is now widely practiced. </a:t>
            </a:r>
          </a:p>
        </p:txBody>
      </p:sp>
      <p:pic>
        <p:nvPicPr>
          <p:cNvPr id="8" name="Picture 7" descr="A group of chickens in cages&#10;&#10;Description automatically generated">
            <a:extLst>
              <a:ext uri="{FF2B5EF4-FFF2-40B4-BE49-F238E27FC236}">
                <a16:creationId xmlns:a16="http://schemas.microsoft.com/office/drawing/2014/main" id="{F6668C4A-DC04-499F-04A7-D449DFC49454}"/>
              </a:ext>
            </a:extLst>
          </p:cNvPr>
          <p:cNvPicPr>
            <a:picLocks noChangeAspect="1"/>
          </p:cNvPicPr>
          <p:nvPr/>
        </p:nvPicPr>
        <p:blipFill>
          <a:blip r:embed="rId3"/>
          <a:stretch>
            <a:fillRect/>
          </a:stretch>
        </p:blipFill>
        <p:spPr>
          <a:xfrm>
            <a:off x="9826591" y="3429000"/>
            <a:ext cx="1894974" cy="2526632"/>
          </a:xfrm>
          <a:prstGeom prst="rect">
            <a:avLst/>
          </a:prstGeom>
        </p:spPr>
      </p:pic>
      <p:pic>
        <p:nvPicPr>
          <p:cNvPr id="10" name="Picture 9" descr="A wooden structure with a roof&#10;&#10;Description automatically generated">
            <a:extLst>
              <a:ext uri="{FF2B5EF4-FFF2-40B4-BE49-F238E27FC236}">
                <a16:creationId xmlns:a16="http://schemas.microsoft.com/office/drawing/2014/main" id="{E7721BB5-8ACA-1F84-CE46-8A5D393222E7}"/>
              </a:ext>
            </a:extLst>
          </p:cNvPr>
          <p:cNvPicPr>
            <a:picLocks noChangeAspect="1"/>
          </p:cNvPicPr>
          <p:nvPr/>
        </p:nvPicPr>
        <p:blipFill>
          <a:blip r:embed="rId4"/>
          <a:stretch>
            <a:fillRect/>
          </a:stretch>
        </p:blipFill>
        <p:spPr>
          <a:xfrm>
            <a:off x="6204685" y="3429000"/>
            <a:ext cx="3352800" cy="2514600"/>
          </a:xfrm>
          <a:prstGeom prst="rect">
            <a:avLst/>
          </a:prstGeom>
        </p:spPr>
      </p:pic>
      <p:pic>
        <p:nvPicPr>
          <p:cNvPr id="12" name="Picture 11">
            <a:extLst>
              <a:ext uri="{FF2B5EF4-FFF2-40B4-BE49-F238E27FC236}">
                <a16:creationId xmlns:a16="http://schemas.microsoft.com/office/drawing/2014/main" id="{F059432B-623A-D51E-D659-E7C18A968A53}"/>
              </a:ext>
            </a:extLst>
          </p:cNvPr>
          <p:cNvPicPr>
            <a:picLocks noChangeAspect="1"/>
          </p:cNvPicPr>
          <p:nvPr/>
        </p:nvPicPr>
        <p:blipFill>
          <a:blip r:embed="rId5"/>
          <a:stretch>
            <a:fillRect/>
          </a:stretch>
        </p:blipFill>
        <p:spPr>
          <a:xfrm>
            <a:off x="590550" y="3604160"/>
            <a:ext cx="5505450" cy="2695575"/>
          </a:xfrm>
          <a:prstGeom prst="rect">
            <a:avLst/>
          </a:prstGeom>
        </p:spPr>
      </p:pic>
    </p:spTree>
    <p:extLst>
      <p:ext uri="{BB962C8B-B14F-4D97-AF65-F5344CB8AC3E}">
        <p14:creationId xmlns:p14="http://schemas.microsoft.com/office/powerpoint/2010/main" val="12585862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BE585B39-3F91-4716-B99B-F2F8519F4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622291"/>
            <a:ext cx="12192000" cy="2505984"/>
          </a:xfrm>
          <a:prstGeom prst="rect">
            <a:avLst/>
          </a:prstGeom>
          <a:gradFill flip="none" rotWithShape="1">
            <a:gsLst>
              <a:gs pos="0">
                <a:schemeClr val="bg2">
                  <a:alpha val="0"/>
                </a:schemeClr>
              </a:gs>
              <a:gs pos="100000">
                <a:schemeClr val="bg2">
                  <a:alpha val="8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15" name="Picture 14">
            <a:extLst>
              <a:ext uri="{FF2B5EF4-FFF2-40B4-BE49-F238E27FC236}">
                <a16:creationId xmlns:a16="http://schemas.microsoft.com/office/drawing/2014/main" id="{4B1AA877-09FE-4988-B95D-729E4F2BC96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a:xfrm>
            <a:off x="0" y="6129338"/>
            <a:ext cx="12192000" cy="742950"/>
          </a:xfrm>
          <a:prstGeom prst="rect">
            <a:avLst/>
          </a:prstGeom>
        </p:spPr>
      </p:pic>
      <p:cxnSp>
        <p:nvCxnSpPr>
          <p:cNvPr id="17" name="Straight Connector 16">
            <a:extLst>
              <a:ext uri="{FF2B5EF4-FFF2-40B4-BE49-F238E27FC236}">
                <a16:creationId xmlns:a16="http://schemas.microsoft.com/office/drawing/2014/main" id="{66034D98-8665-421D-8716-7748C50B977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8142"/>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F8E079A-64F5-EA97-74D3-71279F4D2862}"/>
              </a:ext>
            </a:extLst>
          </p:cNvPr>
          <p:cNvSpPr>
            <a:spLocks noGrp="1"/>
          </p:cNvSpPr>
          <p:nvPr>
            <p:ph type="title"/>
          </p:nvPr>
        </p:nvSpPr>
        <p:spPr>
          <a:xfrm>
            <a:off x="1451580" y="804520"/>
            <a:ext cx="5550355" cy="1049235"/>
          </a:xfrm>
        </p:spPr>
        <p:txBody>
          <a:bodyPr vert="horz" lIns="91440" tIns="45720" rIns="91440" bIns="45720" rtlCol="0" anchor="ctr">
            <a:normAutofit/>
          </a:bodyPr>
          <a:lstStyle/>
          <a:p>
            <a:r>
              <a:rPr lang="en-US" sz="3200" b="0"/>
              <a:t>Layer tricks</a:t>
            </a:r>
          </a:p>
        </p:txBody>
      </p:sp>
      <p:sp>
        <p:nvSpPr>
          <p:cNvPr id="4" name="Content Placeholder 3">
            <a:extLst>
              <a:ext uri="{FF2B5EF4-FFF2-40B4-BE49-F238E27FC236}">
                <a16:creationId xmlns:a16="http://schemas.microsoft.com/office/drawing/2014/main" id="{F78B11CA-9046-E397-A4B1-86718F27FAAA}"/>
              </a:ext>
            </a:extLst>
          </p:cNvPr>
          <p:cNvSpPr>
            <a:spLocks noGrp="1"/>
          </p:cNvSpPr>
          <p:nvPr>
            <p:ph idx="1"/>
          </p:nvPr>
        </p:nvSpPr>
        <p:spPr>
          <a:xfrm>
            <a:off x="1451580" y="2015732"/>
            <a:ext cx="5550355" cy="3450613"/>
          </a:xfrm>
        </p:spPr>
        <p:txBody>
          <a:bodyPr vert="horz" lIns="91440" tIns="45720" rIns="91440" bIns="45720" rtlCol="0" anchor="t">
            <a:normAutofit/>
          </a:bodyPr>
          <a:lstStyle/>
          <a:p>
            <a:pPr marL="285750" indent="-228600">
              <a:lnSpc>
                <a:spcPct val="120000"/>
              </a:lnSpc>
              <a:buFont typeface="Arial" panose="020B0604020202020204" pitchFamily="34" charset="0"/>
              <a:buChar char="•"/>
            </a:pPr>
            <a:r>
              <a:rPr lang="en-US" dirty="0"/>
              <a:t>Increasing light may increase egg production</a:t>
            </a:r>
            <a:endParaRPr lang="en-US"/>
          </a:p>
          <a:p>
            <a:pPr marL="285750" indent="-228600">
              <a:lnSpc>
                <a:spcPct val="120000"/>
              </a:lnSpc>
              <a:buFont typeface="Arial" panose="020B0604020202020204" pitchFamily="34" charset="0"/>
              <a:buChar char="•"/>
            </a:pPr>
            <a:r>
              <a:rPr lang="en-US" dirty="0"/>
              <a:t>Eggs laid as free range have darker yolks and can be sold as premium</a:t>
            </a:r>
            <a:endParaRPr lang="en-US"/>
          </a:p>
          <a:p>
            <a:pPr marL="285750" indent="-228600">
              <a:lnSpc>
                <a:spcPct val="120000"/>
              </a:lnSpc>
              <a:buFont typeface="Arial" panose="020B0604020202020204" pitchFamily="34" charset="0"/>
              <a:buChar char="•"/>
            </a:pPr>
            <a:r>
              <a:rPr lang="en-US" dirty="0"/>
              <a:t>Daily collection  3-4 times a day important unless hen permitted to naturally brood</a:t>
            </a:r>
            <a:endParaRPr lang="en-US"/>
          </a:p>
          <a:p>
            <a:pPr marL="285750" indent="-228600">
              <a:lnSpc>
                <a:spcPct val="120000"/>
              </a:lnSpc>
              <a:buFont typeface="Arial" panose="020B0604020202020204" pitchFamily="34" charset="0"/>
              <a:buChar char="•"/>
            </a:pPr>
            <a:r>
              <a:rPr lang="en-US" dirty="0"/>
              <a:t>Eggs should be stored in cool place </a:t>
            </a:r>
            <a:endParaRPr lang="en-US"/>
          </a:p>
          <a:p>
            <a:pPr marL="285750" indent="-228600">
              <a:lnSpc>
                <a:spcPct val="120000"/>
              </a:lnSpc>
              <a:buFont typeface="Arial" panose="020B0604020202020204" pitchFamily="34" charset="0"/>
              <a:buChar char="•"/>
            </a:pPr>
            <a:r>
              <a:rPr lang="en-US" dirty="0"/>
              <a:t>Roosts are important to provide</a:t>
            </a:r>
            <a:endParaRPr lang="en-US"/>
          </a:p>
          <a:p>
            <a:pPr marL="285750" indent="-228600">
              <a:lnSpc>
                <a:spcPct val="120000"/>
              </a:lnSpc>
              <a:buFont typeface="Arial" panose="020B0604020202020204" pitchFamily="34" charset="0"/>
              <a:buChar char="•"/>
            </a:pPr>
            <a:r>
              <a:rPr lang="en-US" dirty="0"/>
              <a:t>Nesting boxes are helpful</a:t>
            </a:r>
            <a:endParaRPr lang="en-US"/>
          </a:p>
        </p:txBody>
      </p:sp>
      <p:pic>
        <p:nvPicPr>
          <p:cNvPr id="8" name="Picture Placeholder 7" descr="Several chickens in a cage&#10;&#10;Description automatically generated">
            <a:extLst>
              <a:ext uri="{FF2B5EF4-FFF2-40B4-BE49-F238E27FC236}">
                <a16:creationId xmlns:a16="http://schemas.microsoft.com/office/drawing/2014/main" id="{1B5BA33B-5F42-0EAC-A754-853DCAE0D116}"/>
              </a:ext>
            </a:extLst>
          </p:cNvPr>
          <p:cNvPicPr>
            <a:picLocks noGrp="1" noChangeAspect="1"/>
          </p:cNvPicPr>
          <p:nvPr>
            <p:ph type="pic" sz="quarter" idx="13"/>
          </p:nvPr>
        </p:nvPicPr>
        <p:blipFill>
          <a:blip r:embed="rId3"/>
          <a:srcRect l="10000" r="10000"/>
          <a:stretch>
            <a:fillRect/>
          </a:stretch>
        </p:blipFill>
        <p:spPr>
          <a:xfrm>
            <a:off x="8265059" y="481109"/>
            <a:ext cx="2491906" cy="2491906"/>
          </a:xfrm>
          <a:prstGeom prst="rect">
            <a:avLst/>
          </a:prstGeom>
        </p:spPr>
      </p:pic>
      <p:pic>
        <p:nvPicPr>
          <p:cNvPr id="6" name="Picture 5">
            <a:extLst>
              <a:ext uri="{FF2B5EF4-FFF2-40B4-BE49-F238E27FC236}">
                <a16:creationId xmlns:a16="http://schemas.microsoft.com/office/drawing/2014/main" id="{7E705529-2B7A-CA62-9783-8CA0E7EAC42D}"/>
              </a:ext>
            </a:extLst>
          </p:cNvPr>
          <p:cNvPicPr>
            <a:picLocks noChangeAspect="1"/>
          </p:cNvPicPr>
          <p:nvPr/>
        </p:nvPicPr>
        <p:blipFill>
          <a:blip r:embed="rId4"/>
          <a:stretch>
            <a:fillRect/>
          </a:stretch>
        </p:blipFill>
        <p:spPr>
          <a:xfrm>
            <a:off x="7473594" y="3233299"/>
            <a:ext cx="4074836" cy="2302281"/>
          </a:xfrm>
          <a:prstGeom prst="rect">
            <a:avLst/>
          </a:prstGeom>
        </p:spPr>
      </p:pic>
    </p:spTree>
    <p:extLst>
      <p:ext uri="{BB962C8B-B14F-4D97-AF65-F5344CB8AC3E}">
        <p14:creationId xmlns:p14="http://schemas.microsoft.com/office/powerpoint/2010/main" val="390656048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C01465-4931-F641-425E-86B663CC4F72}"/>
              </a:ext>
            </a:extLst>
          </p:cNvPr>
          <p:cNvSpPr>
            <a:spLocks noGrp="1"/>
          </p:cNvSpPr>
          <p:nvPr>
            <p:ph type="title"/>
          </p:nvPr>
        </p:nvSpPr>
        <p:spPr/>
        <p:txBody>
          <a:bodyPr anchor="ctr">
            <a:normAutofit/>
          </a:bodyPr>
          <a:lstStyle/>
          <a:p>
            <a:r>
              <a:rPr lang="en-US" dirty="0"/>
              <a:t>MEAT BIRD TRICKS</a:t>
            </a:r>
          </a:p>
        </p:txBody>
      </p:sp>
      <p:pic>
        <p:nvPicPr>
          <p:cNvPr id="6" name="Picture Placeholder 5" descr="A group of white chickens&#10;&#10;Description automatically generated">
            <a:extLst>
              <a:ext uri="{FF2B5EF4-FFF2-40B4-BE49-F238E27FC236}">
                <a16:creationId xmlns:a16="http://schemas.microsoft.com/office/drawing/2014/main" id="{A75C2FE1-83F2-0237-6A68-DAA7C32714DF}"/>
              </a:ext>
            </a:extLst>
          </p:cNvPr>
          <p:cNvPicPr>
            <a:picLocks noGrp="1" noChangeAspect="1"/>
          </p:cNvPicPr>
          <p:nvPr>
            <p:ph idx="1"/>
          </p:nvPr>
        </p:nvPicPr>
        <p:blipFill>
          <a:blip r:embed="rId2"/>
          <a:stretch>
            <a:fillRect/>
          </a:stretch>
        </p:blipFill>
        <p:spPr>
          <a:xfrm>
            <a:off x="7660066" y="639763"/>
            <a:ext cx="2864680" cy="2103437"/>
          </a:xfrm>
          <a:noFill/>
        </p:spPr>
      </p:pic>
      <p:sp>
        <p:nvSpPr>
          <p:cNvPr id="4" name="Content Placeholder 3">
            <a:extLst>
              <a:ext uri="{FF2B5EF4-FFF2-40B4-BE49-F238E27FC236}">
                <a16:creationId xmlns:a16="http://schemas.microsoft.com/office/drawing/2014/main" id="{840DFF20-33B1-80E4-C7FA-A1902C3494A3}"/>
              </a:ext>
            </a:extLst>
          </p:cNvPr>
          <p:cNvSpPr>
            <a:spLocks noGrp="1"/>
          </p:cNvSpPr>
          <p:nvPr>
            <p:ph idx="21"/>
          </p:nvPr>
        </p:nvSpPr>
        <p:spPr/>
        <p:txBody>
          <a:bodyPr>
            <a:normAutofit fontScale="85000" lnSpcReduction="10000"/>
          </a:bodyPr>
          <a:lstStyle/>
          <a:p>
            <a:pPr marL="285750" indent="-285750">
              <a:buFont typeface="Wingdings" panose="05000000000000000000" pitchFamily="2" charset="2"/>
              <a:buChar char="Ø"/>
            </a:pPr>
            <a:r>
              <a:rPr lang="en-US" sz="1800" dirty="0"/>
              <a:t>Commercial producers calculate that 50-70 percent of the expense of producing chickens is due to the cost of feedstuffs.  </a:t>
            </a:r>
          </a:p>
          <a:p>
            <a:pPr marL="285750" indent="-285750">
              <a:buFont typeface="Wingdings" panose="05000000000000000000" pitchFamily="2" charset="2"/>
              <a:buChar char="Ø"/>
            </a:pPr>
            <a:r>
              <a:rPr lang="en-US" sz="1800" dirty="0"/>
              <a:t>“Full feeding” keeping feed in front of the birds always is often recommended. </a:t>
            </a:r>
          </a:p>
          <a:p>
            <a:pPr marL="285750" indent="-285750">
              <a:buFont typeface="Wingdings" panose="05000000000000000000" pitchFamily="2" charset="2"/>
              <a:buChar char="Ø"/>
            </a:pPr>
            <a:r>
              <a:rPr lang="en-US" sz="1800" dirty="0"/>
              <a:t>Weight of feed required will  be at least 2 or more times the expected market weight of fast-growing meat birds.  </a:t>
            </a:r>
          </a:p>
          <a:p>
            <a:pPr marL="514350" lvl="1" indent="-285750">
              <a:buFont typeface="Wingdings" panose="05000000000000000000" pitchFamily="2" charset="2"/>
              <a:buChar char="Ø"/>
            </a:pPr>
            <a:r>
              <a:rPr lang="en-US" sz="1800" dirty="0"/>
              <a:t>Feed conversion ration (Feed wight divided by market weight of the birds) requires</a:t>
            </a:r>
          </a:p>
          <a:p>
            <a:pPr marL="742950" lvl="2" indent="-285750">
              <a:buFont typeface="Wingdings" panose="05000000000000000000" pitchFamily="2" charset="2"/>
              <a:buChar char="Ø"/>
            </a:pPr>
            <a:r>
              <a:rPr lang="en-US" sz="1800" dirty="0"/>
              <a:t>A good broiler breeder stock</a:t>
            </a:r>
          </a:p>
          <a:p>
            <a:pPr marL="742950" lvl="2" indent="-285750">
              <a:buFont typeface="Wingdings" panose="05000000000000000000" pitchFamily="2" charset="2"/>
              <a:buChar char="Ø"/>
            </a:pPr>
            <a:r>
              <a:rPr lang="en-US" sz="1800" dirty="0"/>
              <a:t>A nutritious and well-balanced diet</a:t>
            </a:r>
          </a:p>
          <a:p>
            <a:pPr marL="742950" lvl="2" indent="-285750">
              <a:buFont typeface="Wingdings" panose="05000000000000000000" pitchFamily="2" charset="2"/>
              <a:buChar char="Ø"/>
            </a:pPr>
            <a:r>
              <a:rPr lang="en-US" sz="1800" dirty="0"/>
              <a:t>Good management</a:t>
            </a:r>
          </a:p>
          <a:p>
            <a:pPr marL="742950" lvl="2" indent="-285750">
              <a:buFont typeface="Wingdings" panose="05000000000000000000" pitchFamily="2" charset="2"/>
              <a:buChar char="Ø"/>
            </a:pPr>
            <a:r>
              <a:rPr lang="en-US" sz="1800" dirty="0"/>
              <a:t>Disease control</a:t>
            </a:r>
          </a:p>
        </p:txBody>
      </p:sp>
    </p:spTree>
    <p:extLst>
      <p:ext uri="{BB962C8B-B14F-4D97-AF65-F5344CB8AC3E}">
        <p14:creationId xmlns:p14="http://schemas.microsoft.com/office/powerpoint/2010/main" val="152578797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30B326A-C054-4820-AFCA-FCB009ABC6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622291"/>
            <a:ext cx="12192000" cy="2505984"/>
          </a:xfrm>
          <a:prstGeom prst="rect">
            <a:avLst/>
          </a:prstGeom>
          <a:gradFill flip="none" rotWithShape="1">
            <a:gsLst>
              <a:gs pos="0">
                <a:schemeClr val="bg2">
                  <a:alpha val="0"/>
                </a:schemeClr>
              </a:gs>
              <a:gs pos="100000">
                <a:schemeClr val="bg2">
                  <a:alpha val="8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13" name="Picture 12">
            <a:extLst>
              <a:ext uri="{FF2B5EF4-FFF2-40B4-BE49-F238E27FC236}">
                <a16:creationId xmlns:a16="http://schemas.microsoft.com/office/drawing/2014/main" id="{E265DFC7-1B2A-4A32-9C43-C48EA6FF614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a:xfrm>
            <a:off x="0" y="6129338"/>
            <a:ext cx="12192000" cy="742950"/>
          </a:xfrm>
          <a:prstGeom prst="rect">
            <a:avLst/>
          </a:prstGeom>
        </p:spPr>
      </p:pic>
      <p:cxnSp>
        <p:nvCxnSpPr>
          <p:cNvPr id="15" name="Straight Connector 14">
            <a:extLst>
              <a:ext uri="{FF2B5EF4-FFF2-40B4-BE49-F238E27FC236}">
                <a16:creationId xmlns:a16="http://schemas.microsoft.com/office/drawing/2014/main" id="{853B328C-A402-44DE-AABB-9BFBB6617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8142"/>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4446691B-EF67-803D-BC69-34C167A44A19}"/>
              </a:ext>
            </a:extLst>
          </p:cNvPr>
          <p:cNvSpPr>
            <a:spLocks noGrp="1"/>
          </p:cNvSpPr>
          <p:nvPr>
            <p:ph type="title"/>
          </p:nvPr>
        </p:nvSpPr>
        <p:spPr>
          <a:xfrm>
            <a:off x="1451580" y="804520"/>
            <a:ext cx="5550355" cy="1049235"/>
          </a:xfrm>
        </p:spPr>
        <p:txBody>
          <a:bodyPr vert="horz" lIns="91440" tIns="45720" rIns="91440" bIns="45720" rtlCol="0" anchor="ctr">
            <a:normAutofit/>
          </a:bodyPr>
          <a:lstStyle/>
          <a:p>
            <a:r>
              <a:rPr lang="en-US" sz="3200" b="0"/>
              <a:t>Poultry nutrition</a:t>
            </a:r>
          </a:p>
        </p:txBody>
      </p:sp>
      <p:sp>
        <p:nvSpPr>
          <p:cNvPr id="4" name="Content Placeholder 3">
            <a:extLst>
              <a:ext uri="{FF2B5EF4-FFF2-40B4-BE49-F238E27FC236}">
                <a16:creationId xmlns:a16="http://schemas.microsoft.com/office/drawing/2014/main" id="{CA7179D4-C63E-113A-9CD2-CDAB6873E308}"/>
              </a:ext>
            </a:extLst>
          </p:cNvPr>
          <p:cNvSpPr>
            <a:spLocks noGrp="1"/>
          </p:cNvSpPr>
          <p:nvPr>
            <p:ph idx="1"/>
          </p:nvPr>
        </p:nvSpPr>
        <p:spPr>
          <a:xfrm>
            <a:off x="1451580" y="2015732"/>
            <a:ext cx="5550355" cy="3450613"/>
          </a:xfrm>
        </p:spPr>
        <p:txBody>
          <a:bodyPr vert="horz" lIns="91440" tIns="45720" rIns="91440" bIns="45720" rtlCol="0" anchor="t">
            <a:normAutofit/>
          </a:bodyPr>
          <a:lstStyle/>
          <a:p>
            <a:pPr indent="-228600">
              <a:buFont typeface="Arial" panose="020B0604020202020204" pitchFamily="34" charset="0"/>
              <a:buChar char="•"/>
            </a:pPr>
            <a:r>
              <a:rPr lang="en-US" dirty="0"/>
              <a:t>If poultry are permitted to forage in open fields or barnyards, birds usually mange to obtain enough of a balanced diet to survive.  A household flock of 10-20  birds may require no feed in addition to table scraps, green fodder and insects from nearby gardens</a:t>
            </a:r>
            <a:endParaRPr lang="en-US"/>
          </a:p>
          <a:p>
            <a:pPr marL="285750" indent="-228600">
              <a:buFont typeface="Arial" panose="020B0604020202020204" pitchFamily="34" charset="0"/>
              <a:buChar char="•"/>
            </a:pPr>
            <a:r>
              <a:rPr lang="en-US" dirty="0"/>
              <a:t>Slightly larger flocks survive better if fed a few handfuls of corn or other grain. </a:t>
            </a:r>
            <a:endParaRPr lang="en-US"/>
          </a:p>
          <a:p>
            <a:pPr marL="285750" indent="-228600">
              <a:buFont typeface="Arial" panose="020B0604020202020204" pitchFamily="34" charset="0"/>
              <a:buChar char="•"/>
            </a:pPr>
            <a:r>
              <a:rPr lang="en-US" dirty="0"/>
              <a:t>If get a lot larger then may need to supplement feed, cutting into profits.</a:t>
            </a:r>
            <a:endParaRPr lang="en-US"/>
          </a:p>
        </p:txBody>
      </p:sp>
      <p:grpSp>
        <p:nvGrpSpPr>
          <p:cNvPr id="17" name="Group 16">
            <a:extLst>
              <a:ext uri="{FF2B5EF4-FFF2-40B4-BE49-F238E27FC236}">
                <a16:creationId xmlns:a16="http://schemas.microsoft.com/office/drawing/2014/main" id="{072F63BA-7537-485F-BFCA-EA001ED4468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477388" y="482171"/>
            <a:ext cx="4074533" cy="5149101"/>
            <a:chOff x="7477388" y="482171"/>
            <a:chExt cx="4074533" cy="5149101"/>
          </a:xfrm>
        </p:grpSpPr>
        <p:sp>
          <p:nvSpPr>
            <p:cNvPr id="18" name="Rectangle 17">
              <a:extLst>
                <a:ext uri="{FF2B5EF4-FFF2-40B4-BE49-F238E27FC236}">
                  <a16:creationId xmlns:a16="http://schemas.microsoft.com/office/drawing/2014/main" id="{848929BF-8F78-4421-A0CA-BC72A335BC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77388" y="482171"/>
              <a:ext cx="4074533" cy="5149101"/>
            </a:xfrm>
            <a:prstGeom prst="rect">
              <a:avLst/>
            </a:prstGeom>
            <a:blipFill dpi="0" rotWithShape="1">
              <a:blip r:embed="rId3">
                <a:alphaModFix amt="30000"/>
              </a:blip>
              <a:srcRect/>
              <a:tile tx="0" ty="0" sx="100000" sy="100000" flip="none" algn="ctr"/>
            </a:blip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extrusionH="76200" contourW="12700" prstMaterial="matte">
              <a:bevelT w="152400" h="50800" prst="softRound"/>
              <a:extrusionClr>
                <a:schemeClr val="tx2"/>
              </a:extrusionClr>
              <a:contourClr>
                <a:schemeClr val="bg2"/>
              </a:contourClr>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090DA111-CADC-4534-B902-8BB5DBF756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90447" y="812507"/>
              <a:ext cx="3450289" cy="4466452"/>
            </a:xfrm>
            <a:prstGeom prst="rect">
              <a:avLst/>
            </a:prstGeom>
            <a:gradFill>
              <a:gsLst>
                <a:gs pos="0">
                  <a:srgbClr val="DADADA"/>
                </a:gs>
                <a:gs pos="100000">
                  <a:srgbClr val="FFFFFE"/>
                </a:gs>
              </a:gsLst>
              <a:lin ang="16200000" scaled="0"/>
            </a:gradFill>
            <a:ln w="38100" cmpd="sng">
              <a:solidFill>
                <a:schemeClr val="tx2">
                  <a:lumMod val="25000"/>
                </a:schemeClr>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6" name="Picture Placeholder 5" descr="A person working on a chicken farm&#10;&#10;Description automatically generated">
            <a:extLst>
              <a:ext uri="{FF2B5EF4-FFF2-40B4-BE49-F238E27FC236}">
                <a16:creationId xmlns:a16="http://schemas.microsoft.com/office/drawing/2014/main" id="{8E762019-48F3-95B2-EA37-8A897CE26A35}"/>
              </a:ext>
            </a:extLst>
          </p:cNvPr>
          <p:cNvPicPr>
            <a:picLocks noGrp="1" noChangeAspect="1"/>
          </p:cNvPicPr>
          <p:nvPr>
            <p:ph type="pic" sz="quarter" idx="13"/>
          </p:nvPr>
        </p:nvPicPr>
        <p:blipFill>
          <a:blip r:embed="rId4"/>
          <a:srcRect r="3463" b="-4"/>
          <a:stretch>
            <a:fillRect/>
          </a:stretch>
        </p:blipFill>
        <p:spPr>
          <a:xfrm>
            <a:off x="8116373" y="1116345"/>
            <a:ext cx="2799103" cy="3866172"/>
          </a:xfrm>
          <a:prstGeom prst="rect">
            <a:avLst/>
          </a:prstGeom>
        </p:spPr>
      </p:pic>
    </p:spTree>
    <p:extLst>
      <p:ext uri="{BB962C8B-B14F-4D97-AF65-F5344CB8AC3E}">
        <p14:creationId xmlns:p14="http://schemas.microsoft.com/office/powerpoint/2010/main" val="89679692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30B326A-C054-4820-AFCA-FCB009ABC6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622291"/>
            <a:ext cx="12192000" cy="2505984"/>
          </a:xfrm>
          <a:prstGeom prst="rect">
            <a:avLst/>
          </a:prstGeom>
          <a:gradFill flip="none" rotWithShape="1">
            <a:gsLst>
              <a:gs pos="0">
                <a:schemeClr val="bg2">
                  <a:alpha val="0"/>
                </a:schemeClr>
              </a:gs>
              <a:gs pos="100000">
                <a:schemeClr val="bg2">
                  <a:alpha val="8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12" name="Picture 11">
            <a:extLst>
              <a:ext uri="{FF2B5EF4-FFF2-40B4-BE49-F238E27FC236}">
                <a16:creationId xmlns:a16="http://schemas.microsoft.com/office/drawing/2014/main" id="{E265DFC7-1B2A-4A32-9C43-C48EA6FF614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a:xfrm>
            <a:off x="0" y="6129338"/>
            <a:ext cx="12192000" cy="742950"/>
          </a:xfrm>
          <a:prstGeom prst="rect">
            <a:avLst/>
          </a:prstGeom>
        </p:spPr>
      </p:pic>
      <p:cxnSp>
        <p:nvCxnSpPr>
          <p:cNvPr id="14" name="Straight Connector 13">
            <a:extLst>
              <a:ext uri="{FF2B5EF4-FFF2-40B4-BE49-F238E27FC236}">
                <a16:creationId xmlns:a16="http://schemas.microsoft.com/office/drawing/2014/main" id="{853B328C-A402-44DE-AABB-9BFBB6617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8142"/>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useBgFill="1">
        <p:nvSpPr>
          <p:cNvPr id="16" name="Rectangle 15">
            <a:extLst>
              <a:ext uri="{FF2B5EF4-FFF2-40B4-BE49-F238E27FC236}">
                <a16:creationId xmlns:a16="http://schemas.microsoft.com/office/drawing/2014/main" id="{C6870151-9189-4C3A-8379-EF3D95827A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Chickens roaming on grass">
            <a:extLst>
              <a:ext uri="{FF2B5EF4-FFF2-40B4-BE49-F238E27FC236}">
                <a16:creationId xmlns:a16="http://schemas.microsoft.com/office/drawing/2014/main" id="{7C89BDF3-614D-00DA-32D8-A2F1CD436DF8}"/>
              </a:ext>
            </a:extLst>
          </p:cNvPr>
          <p:cNvPicPr>
            <a:picLocks noChangeAspect="1"/>
          </p:cNvPicPr>
          <p:nvPr/>
        </p:nvPicPr>
        <p:blipFill>
          <a:blip r:embed="rId3">
            <a:alphaModFix amt="50000"/>
          </a:blip>
          <a:srcRect r="-1" b="15411"/>
          <a:stretch>
            <a:fillRect/>
          </a:stretch>
        </p:blipFill>
        <p:spPr>
          <a:xfrm>
            <a:off x="305" y="10"/>
            <a:ext cx="12191695" cy="6857990"/>
          </a:xfrm>
          <a:prstGeom prst="rect">
            <a:avLst/>
          </a:prstGeom>
        </p:spPr>
      </p:pic>
      <p:sp>
        <p:nvSpPr>
          <p:cNvPr id="18" name="Slide Number Placeholder 7">
            <a:extLst>
              <a:ext uri="{FF2B5EF4-FFF2-40B4-BE49-F238E27FC236}">
                <a16:creationId xmlns:a16="http://schemas.microsoft.com/office/drawing/2014/main" id="{123EA69C-102A-4DD0-9547-05DCD271D159}"/>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12301" y="443732"/>
            <a:ext cx="811019" cy="503578"/>
          </a:xfrm>
          <a:prstGeom prst="rect">
            <a:avLst/>
          </a:prstGeom>
        </p:spPr>
        <p:txBody>
          <a:bodyPr vert="horz" lIns="91440" tIns="45720" rIns="91440" bIns="45720" rtlCol="0" anchor="t"/>
          <a:lstStyle>
            <a:defPPr>
              <a:defRPr lang="en-US"/>
            </a:defPPr>
            <a:lvl1pPr marL="0" algn="r" defTabSz="457200" rtl="0" eaLnBrk="1" latinLnBrk="0" hangingPunct="1">
              <a:defRPr sz="28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p>
        </p:txBody>
      </p:sp>
      <p:sp>
        <p:nvSpPr>
          <p:cNvPr id="20" name="Footer Placeholder 6">
            <a:extLst>
              <a:ext uri="{FF2B5EF4-FFF2-40B4-BE49-F238E27FC236}">
                <a16:creationId xmlns:a16="http://schemas.microsoft.com/office/drawing/2014/main" id="{6A862265-5CA3-4C40-8582-7534C3B03C2A}"/>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76636" y="540921"/>
            <a:ext cx="4973915" cy="309201"/>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solidFill>
                <a:schemeClr val="tx1"/>
              </a:solidFill>
            </a:endParaRPr>
          </a:p>
        </p:txBody>
      </p:sp>
      <p:sp>
        <p:nvSpPr>
          <p:cNvPr id="22" name="Rectangle 21">
            <a:extLst>
              <a:ext uri="{FF2B5EF4-FFF2-40B4-BE49-F238E27FC236}">
                <a16:creationId xmlns:a16="http://schemas.microsoft.com/office/drawing/2014/main" id="{600EF80B-0391-4082-9AF5-F15B091B4C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93800"/>
            <a:ext cx="12192000" cy="5664199"/>
          </a:xfrm>
          <a:prstGeom prst="rect">
            <a:avLst/>
          </a:prstGeom>
          <a:gradFill flip="none" rotWithShape="1">
            <a:gsLst>
              <a:gs pos="0">
                <a:schemeClr val="bg2">
                  <a:lumMod val="87000"/>
                  <a:alpha val="4000"/>
                </a:schemeClr>
              </a:gs>
              <a:gs pos="100000">
                <a:schemeClr val="bg2">
                  <a:lumMod val="95000"/>
                  <a:lumOff val="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2" name="Title 1">
            <a:extLst>
              <a:ext uri="{FF2B5EF4-FFF2-40B4-BE49-F238E27FC236}">
                <a16:creationId xmlns:a16="http://schemas.microsoft.com/office/drawing/2014/main" id="{4446691B-EF67-803D-BC69-34C167A44A19}"/>
              </a:ext>
            </a:extLst>
          </p:cNvPr>
          <p:cNvSpPr>
            <a:spLocks noGrp="1"/>
          </p:cNvSpPr>
          <p:nvPr>
            <p:ph type="title"/>
          </p:nvPr>
        </p:nvSpPr>
        <p:spPr>
          <a:xfrm>
            <a:off x="1130271" y="1193800"/>
            <a:ext cx="3193050" cy="4699000"/>
          </a:xfrm>
        </p:spPr>
        <p:txBody>
          <a:bodyPr vert="horz" lIns="91440" tIns="45720" rIns="91440" bIns="45720" rtlCol="0" anchor="ctr">
            <a:normAutofit/>
          </a:bodyPr>
          <a:lstStyle/>
          <a:p>
            <a:r>
              <a:rPr lang="en-US" sz="3200" b="0">
                <a:solidFill>
                  <a:schemeClr val="tx1"/>
                </a:solidFill>
              </a:rPr>
              <a:t>Poultry nutrition</a:t>
            </a:r>
          </a:p>
        </p:txBody>
      </p:sp>
      <p:cxnSp>
        <p:nvCxnSpPr>
          <p:cNvPr id="24" name="Straight Connector 23">
            <a:extLst>
              <a:ext uri="{FF2B5EF4-FFF2-40B4-BE49-F238E27FC236}">
                <a16:creationId xmlns:a16="http://schemas.microsoft.com/office/drawing/2014/main" id="{D33AC32D-5F44-45F7-A0BD-7C11A86BED5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600200"/>
            <a:ext cx="0" cy="3657600"/>
          </a:xfrm>
          <a:prstGeom prst="line">
            <a:avLst/>
          </a:prstGeom>
          <a:ln w="31750">
            <a:solidFill>
              <a:schemeClr val="tx1">
                <a:alpha val="80000"/>
              </a:schemeClr>
            </a:solidFill>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CA7179D4-C63E-113A-9CD2-CDAB6873E308}"/>
              </a:ext>
            </a:extLst>
          </p:cNvPr>
          <p:cNvSpPr>
            <a:spLocks noGrp="1"/>
          </p:cNvSpPr>
          <p:nvPr>
            <p:ph idx="1"/>
          </p:nvPr>
        </p:nvSpPr>
        <p:spPr>
          <a:xfrm>
            <a:off x="4976636" y="1193800"/>
            <a:ext cx="6085091" cy="4699000"/>
          </a:xfrm>
        </p:spPr>
        <p:txBody>
          <a:bodyPr vert="horz" lIns="91440" tIns="45720" rIns="91440" bIns="45720" rtlCol="0" anchor="ctr">
            <a:normAutofit/>
          </a:bodyPr>
          <a:lstStyle/>
          <a:p>
            <a:pPr indent="-228600">
              <a:lnSpc>
                <a:spcPct val="120000"/>
              </a:lnSpc>
              <a:buFont typeface="Arial" panose="020B0604020202020204" pitchFamily="34" charset="0"/>
              <a:buChar char="•"/>
            </a:pPr>
            <a:r>
              <a:rPr lang="en-US" dirty="0"/>
              <a:t>For optimal performance, some 40 different chemical substances, or nutrients, have been identified as essential in the diet. </a:t>
            </a:r>
            <a:endParaRPr lang="en-US"/>
          </a:p>
          <a:p>
            <a:pPr marL="285750" indent="-228600">
              <a:lnSpc>
                <a:spcPct val="120000"/>
              </a:lnSpc>
              <a:buFont typeface="Arial" panose="020B0604020202020204" pitchFamily="34" charset="0"/>
              <a:buChar char="•"/>
            </a:pPr>
            <a:r>
              <a:rPr lang="en-US" dirty="0"/>
              <a:t>Carbohydrates</a:t>
            </a:r>
            <a:endParaRPr lang="en-US"/>
          </a:p>
          <a:p>
            <a:pPr marL="285750" indent="-228600">
              <a:lnSpc>
                <a:spcPct val="120000"/>
              </a:lnSpc>
              <a:buFont typeface="Arial" panose="020B0604020202020204" pitchFamily="34" charset="0"/>
              <a:buChar char="•"/>
            </a:pPr>
            <a:r>
              <a:rPr lang="en-US" dirty="0"/>
              <a:t>Fats</a:t>
            </a:r>
            <a:endParaRPr lang="en-US"/>
          </a:p>
          <a:p>
            <a:pPr marL="285750" indent="-228600">
              <a:lnSpc>
                <a:spcPct val="120000"/>
              </a:lnSpc>
              <a:buFont typeface="Arial" panose="020B0604020202020204" pitchFamily="34" charset="0"/>
              <a:buChar char="•"/>
            </a:pPr>
            <a:r>
              <a:rPr lang="en-US" dirty="0"/>
              <a:t>Proteins</a:t>
            </a:r>
            <a:endParaRPr lang="en-US"/>
          </a:p>
          <a:p>
            <a:pPr marL="285750" indent="-228600">
              <a:lnSpc>
                <a:spcPct val="120000"/>
              </a:lnSpc>
              <a:buFont typeface="Arial" panose="020B0604020202020204" pitchFamily="34" charset="0"/>
              <a:buChar char="•"/>
            </a:pPr>
            <a:r>
              <a:rPr lang="en-US" dirty="0"/>
              <a:t>Vitamins</a:t>
            </a:r>
            <a:endParaRPr lang="en-US"/>
          </a:p>
          <a:p>
            <a:pPr marL="285750" indent="-228600">
              <a:lnSpc>
                <a:spcPct val="120000"/>
              </a:lnSpc>
              <a:buFont typeface="Arial" panose="020B0604020202020204" pitchFamily="34" charset="0"/>
              <a:buChar char="•"/>
            </a:pPr>
            <a:r>
              <a:rPr lang="en-US" dirty="0"/>
              <a:t>Minerals</a:t>
            </a:r>
            <a:endParaRPr lang="en-US"/>
          </a:p>
          <a:p>
            <a:pPr marL="285750" indent="-228600">
              <a:lnSpc>
                <a:spcPct val="120000"/>
              </a:lnSpc>
              <a:buFont typeface="Arial" panose="020B0604020202020204" pitchFamily="34" charset="0"/>
              <a:buChar char="•"/>
            </a:pPr>
            <a:r>
              <a:rPr lang="en-US" dirty="0"/>
              <a:t>Water</a:t>
            </a:r>
            <a:endParaRPr lang="en-US"/>
          </a:p>
          <a:p>
            <a:pPr marL="285750" indent="-228600">
              <a:lnSpc>
                <a:spcPct val="120000"/>
              </a:lnSpc>
              <a:buFont typeface="Arial" panose="020B0604020202020204" pitchFamily="34" charset="0"/>
              <a:buChar char="•"/>
            </a:pPr>
            <a:r>
              <a:rPr lang="en-US" dirty="0"/>
              <a:t>Nonnutritive additives</a:t>
            </a:r>
            <a:endParaRPr lang="en-US"/>
          </a:p>
          <a:p>
            <a:pPr indent="-228600">
              <a:lnSpc>
                <a:spcPct val="120000"/>
              </a:lnSpc>
              <a:buFont typeface="Arial" panose="020B0604020202020204" pitchFamily="34" charset="0"/>
              <a:buChar char="•"/>
            </a:pPr>
            <a:endParaRPr lang="en-US"/>
          </a:p>
        </p:txBody>
      </p:sp>
      <p:sp>
        <p:nvSpPr>
          <p:cNvPr id="26" name="Date Placeholder 1">
            <a:extLst>
              <a:ext uri="{FF2B5EF4-FFF2-40B4-BE49-F238E27FC236}">
                <a16:creationId xmlns:a16="http://schemas.microsoft.com/office/drawing/2014/main" id="{3FBF03E8-C602-4192-9C52-F84B29FDCC88}"/>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23229" y="6007878"/>
            <a:ext cx="3500715" cy="309201"/>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solidFill>
                <a:schemeClr val="tx1"/>
              </a:solidFill>
            </a:endParaRPr>
          </a:p>
        </p:txBody>
      </p:sp>
    </p:spTree>
    <p:extLst>
      <p:ext uri="{BB962C8B-B14F-4D97-AF65-F5344CB8AC3E}">
        <p14:creationId xmlns:p14="http://schemas.microsoft.com/office/powerpoint/2010/main" val="153608123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57" name="Rectangle 56">
            <a:extLst>
              <a:ext uri="{FF2B5EF4-FFF2-40B4-BE49-F238E27FC236}">
                <a16:creationId xmlns:a16="http://schemas.microsoft.com/office/drawing/2014/main" id="{130B326A-C054-4820-AFCA-FCB009ABC6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622291"/>
            <a:ext cx="12192000" cy="2505984"/>
          </a:xfrm>
          <a:prstGeom prst="rect">
            <a:avLst/>
          </a:prstGeom>
          <a:gradFill flip="none" rotWithShape="1">
            <a:gsLst>
              <a:gs pos="0">
                <a:schemeClr val="bg2">
                  <a:alpha val="0"/>
                </a:schemeClr>
              </a:gs>
              <a:gs pos="100000">
                <a:schemeClr val="bg2">
                  <a:alpha val="8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58" name="Picture 57">
            <a:extLst>
              <a:ext uri="{FF2B5EF4-FFF2-40B4-BE49-F238E27FC236}">
                <a16:creationId xmlns:a16="http://schemas.microsoft.com/office/drawing/2014/main" id="{E265DFC7-1B2A-4A32-9C43-C48EA6FF614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a:xfrm>
            <a:off x="0" y="6129338"/>
            <a:ext cx="12192000" cy="742950"/>
          </a:xfrm>
          <a:prstGeom prst="rect">
            <a:avLst/>
          </a:prstGeom>
        </p:spPr>
      </p:pic>
      <p:cxnSp>
        <p:nvCxnSpPr>
          <p:cNvPr id="59" name="Straight Connector 58">
            <a:extLst>
              <a:ext uri="{FF2B5EF4-FFF2-40B4-BE49-F238E27FC236}">
                <a16:creationId xmlns:a16="http://schemas.microsoft.com/office/drawing/2014/main" id="{853B328C-A402-44DE-AABB-9BFBB6617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8142"/>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pic>
        <p:nvPicPr>
          <p:cNvPr id="6" name="Picture Placeholder 5" descr="A person working on a chicken farm&#10;&#10;Description automatically generated">
            <a:extLst>
              <a:ext uri="{FF2B5EF4-FFF2-40B4-BE49-F238E27FC236}">
                <a16:creationId xmlns:a16="http://schemas.microsoft.com/office/drawing/2014/main" id="{8E762019-48F3-95B2-EA37-8A897CE26A35}"/>
              </a:ext>
            </a:extLst>
          </p:cNvPr>
          <p:cNvPicPr>
            <a:picLocks noGrp="1" noChangeAspect="1"/>
          </p:cNvPicPr>
          <p:nvPr>
            <p:ph type="pic" sz="quarter" idx="13"/>
          </p:nvPr>
        </p:nvPicPr>
        <p:blipFill>
          <a:blip r:embed="rId3"/>
          <a:srcRect l="9091" t="39714" b="21933"/>
          <a:stretch>
            <a:fillRect/>
          </a:stretch>
        </p:blipFill>
        <p:spPr>
          <a:xfrm>
            <a:off x="2" y="10"/>
            <a:ext cx="12191695" cy="6857990"/>
          </a:xfrm>
          <a:prstGeom prst="rect">
            <a:avLst/>
          </a:prstGeom>
        </p:spPr>
      </p:pic>
      <p:sp>
        <p:nvSpPr>
          <p:cNvPr id="60" name="Rectangle 59">
            <a:extLst>
              <a:ext uri="{FF2B5EF4-FFF2-40B4-BE49-F238E27FC236}">
                <a16:creationId xmlns:a16="http://schemas.microsoft.com/office/drawing/2014/main" id="{2EC1D114-8AB7-4C3F-AEC0-F3FCAF0DF9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91643" y="636753"/>
            <a:ext cx="8299435" cy="5572811"/>
          </a:xfrm>
          <a:prstGeom prst="rect">
            <a:avLst/>
          </a:prstGeom>
          <a:solidFill>
            <a:srgbClr val="000001">
              <a:alpha val="74902"/>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446691B-EF67-803D-BC69-34C167A44A19}"/>
              </a:ext>
            </a:extLst>
          </p:cNvPr>
          <p:cNvSpPr>
            <a:spLocks noGrp="1"/>
          </p:cNvSpPr>
          <p:nvPr>
            <p:ph type="title"/>
          </p:nvPr>
        </p:nvSpPr>
        <p:spPr>
          <a:xfrm>
            <a:off x="4063421" y="804520"/>
            <a:ext cx="6815731" cy="1049235"/>
          </a:xfrm>
        </p:spPr>
        <p:txBody>
          <a:bodyPr vert="horz" lIns="91440" tIns="45720" rIns="91440" bIns="45720" rtlCol="0" anchor="ctr">
            <a:normAutofit/>
          </a:bodyPr>
          <a:lstStyle/>
          <a:p>
            <a:r>
              <a:rPr lang="en-US" sz="3200" b="0"/>
              <a:t>Poultry nutrition</a:t>
            </a:r>
          </a:p>
        </p:txBody>
      </p:sp>
      <p:sp>
        <p:nvSpPr>
          <p:cNvPr id="4" name="Content Placeholder 3">
            <a:extLst>
              <a:ext uri="{FF2B5EF4-FFF2-40B4-BE49-F238E27FC236}">
                <a16:creationId xmlns:a16="http://schemas.microsoft.com/office/drawing/2014/main" id="{CA7179D4-C63E-113A-9CD2-CDAB6873E308}"/>
              </a:ext>
            </a:extLst>
          </p:cNvPr>
          <p:cNvSpPr>
            <a:spLocks noGrp="1"/>
          </p:cNvSpPr>
          <p:nvPr>
            <p:ph idx="1"/>
          </p:nvPr>
        </p:nvSpPr>
        <p:spPr>
          <a:xfrm>
            <a:off x="4063421" y="2015733"/>
            <a:ext cx="6815731" cy="4021267"/>
          </a:xfrm>
        </p:spPr>
        <p:txBody>
          <a:bodyPr vert="horz" lIns="91440" tIns="45720" rIns="91440" bIns="45720" rtlCol="0" anchor="t">
            <a:normAutofit lnSpcReduction="10000"/>
          </a:bodyPr>
          <a:lstStyle/>
          <a:p>
            <a:pPr indent="-228600">
              <a:buFont typeface="Arial" panose="020B0604020202020204" pitchFamily="34" charset="0"/>
              <a:buChar char="•"/>
            </a:pPr>
            <a:r>
              <a:rPr lang="en-US" sz="1400">
                <a:solidFill>
                  <a:srgbClr val="FFFFFE"/>
                </a:solidFill>
              </a:rPr>
              <a:t> Feedstuffs Rich in Energy</a:t>
            </a:r>
          </a:p>
          <a:p>
            <a:pPr marL="285750" indent="-228600">
              <a:buFont typeface="Arial" panose="020B0604020202020204" pitchFamily="34" charset="0"/>
              <a:buChar char="•"/>
            </a:pPr>
            <a:r>
              <a:rPr lang="en-US" sz="1400">
                <a:solidFill>
                  <a:srgbClr val="FFFFFE"/>
                </a:solidFill>
              </a:rPr>
              <a:t>Hunger is the driving force which stimulates a chicken to eat and satisfy its energy requirement.  Energy is required for muscular activity to carry on chemical processes like and digestion and for producing heat</a:t>
            </a:r>
          </a:p>
          <a:p>
            <a:pPr marL="285750" indent="-228600">
              <a:buFont typeface="Arial" panose="020B0604020202020204" pitchFamily="34" charset="0"/>
              <a:buChar char="•"/>
            </a:pPr>
            <a:r>
              <a:rPr lang="en-US" sz="1400">
                <a:solidFill>
                  <a:srgbClr val="FFFFFE"/>
                </a:solidFill>
              </a:rPr>
              <a:t>Feedstuffs that contribute to energy needs</a:t>
            </a:r>
          </a:p>
          <a:p>
            <a:pPr marL="514350" lvl="1">
              <a:lnSpc>
                <a:spcPct val="110000"/>
              </a:lnSpc>
            </a:pPr>
            <a:r>
              <a:rPr lang="en-US" sz="1400">
                <a:solidFill>
                  <a:srgbClr val="FFFFFE"/>
                </a:solidFill>
              </a:rPr>
              <a:t>Corn- 60-70 % of the ration</a:t>
            </a:r>
          </a:p>
          <a:p>
            <a:pPr marL="514350" lvl="1">
              <a:lnSpc>
                <a:spcPct val="110000"/>
              </a:lnSpc>
            </a:pPr>
            <a:r>
              <a:rPr lang="en-US" sz="1400">
                <a:solidFill>
                  <a:srgbClr val="FFFFFE"/>
                </a:solidFill>
              </a:rPr>
              <a:t>Wheat- can be 70% of ration</a:t>
            </a:r>
          </a:p>
          <a:p>
            <a:pPr marL="514350" lvl="1">
              <a:lnSpc>
                <a:spcPct val="110000"/>
              </a:lnSpc>
            </a:pPr>
            <a:r>
              <a:rPr lang="en-US" sz="1400">
                <a:solidFill>
                  <a:srgbClr val="FFFFFE"/>
                </a:solidFill>
              </a:rPr>
              <a:t>Other grains</a:t>
            </a:r>
          </a:p>
          <a:p>
            <a:pPr marL="514350" lvl="1">
              <a:lnSpc>
                <a:spcPct val="110000"/>
              </a:lnSpc>
            </a:pPr>
            <a:r>
              <a:rPr lang="en-US" sz="1400">
                <a:solidFill>
                  <a:srgbClr val="FFFFFE"/>
                </a:solidFill>
              </a:rPr>
              <a:t>Rice</a:t>
            </a:r>
          </a:p>
          <a:p>
            <a:pPr marL="514350" lvl="1">
              <a:lnSpc>
                <a:spcPct val="110000"/>
              </a:lnSpc>
            </a:pPr>
            <a:r>
              <a:rPr lang="en-US" sz="1400">
                <a:solidFill>
                  <a:srgbClr val="FFFFFE"/>
                </a:solidFill>
              </a:rPr>
              <a:t>Cassava- up to 25% of ratio</a:t>
            </a:r>
          </a:p>
          <a:p>
            <a:pPr marL="514350" lvl="1">
              <a:lnSpc>
                <a:spcPct val="110000"/>
              </a:lnSpc>
            </a:pPr>
            <a:r>
              <a:rPr lang="en-US" sz="1400">
                <a:solidFill>
                  <a:srgbClr val="FFFFFE"/>
                </a:solidFill>
              </a:rPr>
              <a:t>Potatoes and yams</a:t>
            </a:r>
          </a:p>
          <a:p>
            <a:pPr marL="514350" lvl="1">
              <a:lnSpc>
                <a:spcPct val="110000"/>
              </a:lnSpc>
            </a:pPr>
            <a:r>
              <a:rPr lang="en-US" sz="1400">
                <a:solidFill>
                  <a:srgbClr val="FFFFFE"/>
                </a:solidFill>
              </a:rPr>
              <a:t>Molasses  up to 5%</a:t>
            </a:r>
          </a:p>
          <a:p>
            <a:pPr marL="514350" lvl="1">
              <a:lnSpc>
                <a:spcPct val="110000"/>
              </a:lnSpc>
            </a:pPr>
            <a:r>
              <a:rPr lang="en-US" sz="1400">
                <a:solidFill>
                  <a:srgbClr val="FFFFFE"/>
                </a:solidFill>
              </a:rPr>
              <a:t>Cane Juice- for broilers</a:t>
            </a:r>
          </a:p>
          <a:p>
            <a:pPr marL="514350" lvl="1">
              <a:lnSpc>
                <a:spcPct val="110000"/>
              </a:lnSpc>
            </a:pPr>
            <a:r>
              <a:rPr lang="en-US" sz="1400">
                <a:solidFill>
                  <a:srgbClr val="FFFFFE"/>
                </a:solidFill>
              </a:rPr>
              <a:t>Fats – oil and tallow- up to 3-6% of diet</a:t>
            </a:r>
          </a:p>
          <a:p>
            <a:pPr indent="-228600">
              <a:buFont typeface="Arial" panose="020B0604020202020204" pitchFamily="34" charset="0"/>
              <a:buChar char="•"/>
            </a:pPr>
            <a:endParaRPr lang="en-US" sz="1400">
              <a:solidFill>
                <a:srgbClr val="FFFFFE"/>
              </a:solidFill>
            </a:endParaRPr>
          </a:p>
          <a:p>
            <a:pPr indent="-228600">
              <a:buFont typeface="Arial" panose="020B0604020202020204" pitchFamily="34" charset="0"/>
              <a:buChar char="•"/>
            </a:pPr>
            <a:endParaRPr lang="en-US" sz="1400">
              <a:solidFill>
                <a:srgbClr val="FFFFFE"/>
              </a:solidFill>
            </a:endParaRPr>
          </a:p>
        </p:txBody>
      </p:sp>
    </p:spTree>
    <p:extLst>
      <p:ext uri="{BB962C8B-B14F-4D97-AF65-F5344CB8AC3E}">
        <p14:creationId xmlns:p14="http://schemas.microsoft.com/office/powerpoint/2010/main" val="366917552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130B326A-C054-4820-AFCA-FCB009ABC6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622291"/>
            <a:ext cx="12192000" cy="2505984"/>
          </a:xfrm>
          <a:prstGeom prst="rect">
            <a:avLst/>
          </a:prstGeom>
          <a:gradFill flip="none" rotWithShape="1">
            <a:gsLst>
              <a:gs pos="0">
                <a:schemeClr val="bg2">
                  <a:alpha val="0"/>
                </a:schemeClr>
              </a:gs>
              <a:gs pos="100000">
                <a:schemeClr val="bg2">
                  <a:alpha val="8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30" name="Picture 29">
            <a:extLst>
              <a:ext uri="{FF2B5EF4-FFF2-40B4-BE49-F238E27FC236}">
                <a16:creationId xmlns:a16="http://schemas.microsoft.com/office/drawing/2014/main" id="{E265DFC7-1B2A-4A32-9C43-C48EA6FF614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a:xfrm>
            <a:off x="0" y="6129338"/>
            <a:ext cx="12192000" cy="742950"/>
          </a:xfrm>
          <a:prstGeom prst="rect">
            <a:avLst/>
          </a:prstGeom>
        </p:spPr>
      </p:pic>
      <p:cxnSp>
        <p:nvCxnSpPr>
          <p:cNvPr id="31" name="Straight Connector 30">
            <a:extLst>
              <a:ext uri="{FF2B5EF4-FFF2-40B4-BE49-F238E27FC236}">
                <a16:creationId xmlns:a16="http://schemas.microsoft.com/office/drawing/2014/main" id="{853B328C-A402-44DE-AABB-9BFBB6617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8142"/>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4446691B-EF67-803D-BC69-34C167A44A19}"/>
              </a:ext>
            </a:extLst>
          </p:cNvPr>
          <p:cNvSpPr>
            <a:spLocks noGrp="1"/>
          </p:cNvSpPr>
          <p:nvPr>
            <p:ph type="title"/>
          </p:nvPr>
        </p:nvSpPr>
        <p:spPr>
          <a:xfrm>
            <a:off x="5188043" y="804520"/>
            <a:ext cx="5550355" cy="1049235"/>
          </a:xfrm>
        </p:spPr>
        <p:txBody>
          <a:bodyPr vert="horz" lIns="91440" tIns="45720" rIns="91440" bIns="45720" rtlCol="0" anchor="ctr">
            <a:normAutofit/>
          </a:bodyPr>
          <a:lstStyle/>
          <a:p>
            <a:r>
              <a:rPr lang="en-US" sz="3200" b="0"/>
              <a:t>Poultry nutrition</a:t>
            </a:r>
          </a:p>
        </p:txBody>
      </p:sp>
      <p:grpSp>
        <p:nvGrpSpPr>
          <p:cNvPr id="32" name="Group 31">
            <a:extLst>
              <a:ext uri="{FF2B5EF4-FFF2-40B4-BE49-F238E27FC236}">
                <a16:creationId xmlns:a16="http://schemas.microsoft.com/office/drawing/2014/main" id="{EB69A38F-B342-48D1-884F-03267367F4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32239" y="482171"/>
            <a:ext cx="4074533" cy="5149101"/>
            <a:chOff x="632239" y="482171"/>
            <a:chExt cx="4074533" cy="5149101"/>
          </a:xfrm>
        </p:grpSpPr>
        <p:sp>
          <p:nvSpPr>
            <p:cNvPr id="18" name="Rectangle 17">
              <a:extLst>
                <a:ext uri="{FF2B5EF4-FFF2-40B4-BE49-F238E27FC236}">
                  <a16:creationId xmlns:a16="http://schemas.microsoft.com/office/drawing/2014/main" id="{88B2160C-762E-4543-AE7E-CB66A84693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239" y="482171"/>
              <a:ext cx="4074533" cy="5149101"/>
            </a:xfrm>
            <a:prstGeom prst="rect">
              <a:avLst/>
            </a:prstGeom>
            <a:blipFill dpi="0" rotWithShape="1">
              <a:blip r:embed="rId3">
                <a:alphaModFix amt="30000"/>
              </a:blip>
              <a:srcRect/>
              <a:tile tx="0" ty="0" sx="100000" sy="100000" flip="none" algn="ctr"/>
            </a:blip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extrusionH="76200" contourW="12700" prstMaterial="matte">
              <a:bevelT w="152400" h="50800" prst="softRound"/>
              <a:extrusionClr>
                <a:schemeClr val="tx2"/>
              </a:extrusionClr>
              <a:contourClr>
                <a:schemeClr val="bg2"/>
              </a:contourClr>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A7126887-BFD9-4BE3-BF55-BE2524AF22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45298" y="812507"/>
              <a:ext cx="3450289" cy="4466452"/>
            </a:xfrm>
            <a:prstGeom prst="rect">
              <a:avLst/>
            </a:prstGeom>
            <a:gradFill>
              <a:gsLst>
                <a:gs pos="0">
                  <a:srgbClr val="DADADA"/>
                </a:gs>
                <a:gs pos="100000">
                  <a:srgbClr val="FFFFFE"/>
                </a:gs>
              </a:gsLst>
              <a:lin ang="16200000" scaled="0"/>
            </a:gradFill>
            <a:ln w="38100" cmpd="sng">
              <a:solidFill>
                <a:schemeClr val="tx2">
                  <a:lumMod val="25000"/>
                </a:schemeClr>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6" name="Picture Placeholder 5" descr="A person working on a chicken farm&#10;&#10;Description automatically generated">
            <a:extLst>
              <a:ext uri="{FF2B5EF4-FFF2-40B4-BE49-F238E27FC236}">
                <a16:creationId xmlns:a16="http://schemas.microsoft.com/office/drawing/2014/main" id="{8E762019-48F3-95B2-EA37-8A897CE26A35}"/>
              </a:ext>
            </a:extLst>
          </p:cNvPr>
          <p:cNvPicPr>
            <a:picLocks noGrp="1" noChangeAspect="1"/>
          </p:cNvPicPr>
          <p:nvPr>
            <p:ph type="pic" sz="quarter" idx="13"/>
          </p:nvPr>
        </p:nvPicPr>
        <p:blipFill>
          <a:blip r:embed="rId4"/>
          <a:srcRect r="3463" b="-4"/>
          <a:stretch>
            <a:fillRect/>
          </a:stretch>
        </p:blipFill>
        <p:spPr>
          <a:xfrm>
            <a:off x="1285438" y="1116345"/>
            <a:ext cx="2799103" cy="3866172"/>
          </a:xfrm>
          <a:prstGeom prst="rect">
            <a:avLst/>
          </a:prstGeom>
        </p:spPr>
      </p:pic>
      <p:sp>
        <p:nvSpPr>
          <p:cNvPr id="4" name="Content Placeholder 3">
            <a:extLst>
              <a:ext uri="{FF2B5EF4-FFF2-40B4-BE49-F238E27FC236}">
                <a16:creationId xmlns:a16="http://schemas.microsoft.com/office/drawing/2014/main" id="{CA7179D4-C63E-113A-9CD2-CDAB6873E308}"/>
              </a:ext>
            </a:extLst>
          </p:cNvPr>
          <p:cNvSpPr>
            <a:spLocks noGrp="1"/>
          </p:cNvSpPr>
          <p:nvPr>
            <p:ph idx="1"/>
          </p:nvPr>
        </p:nvSpPr>
        <p:spPr>
          <a:xfrm>
            <a:off x="5188043" y="2015732"/>
            <a:ext cx="5550355" cy="3450613"/>
          </a:xfrm>
        </p:spPr>
        <p:txBody>
          <a:bodyPr vert="horz" lIns="91440" tIns="45720" rIns="91440" bIns="45720" rtlCol="0" anchor="t">
            <a:normAutofit/>
          </a:bodyPr>
          <a:lstStyle/>
          <a:p>
            <a:pPr indent="-228600">
              <a:buFont typeface="Arial" panose="020B0604020202020204" pitchFamily="34" charset="0"/>
              <a:buChar char="•"/>
            </a:pPr>
            <a:r>
              <a:rPr lang="en-US" sz="1100"/>
              <a:t> Feedstuffs rich in proteins and amino acids</a:t>
            </a:r>
          </a:p>
          <a:p>
            <a:pPr indent="-228600">
              <a:buFont typeface="Arial" panose="020B0604020202020204" pitchFamily="34" charset="0"/>
              <a:buChar char="•"/>
            </a:pPr>
            <a:r>
              <a:rPr lang="en-US" sz="1100"/>
              <a:t>Amino acids are building blocks of proteins.  Some are essential and cannot be synthesized by chicks and must be present in diet (arginine, lysine, histidine, leucine, isoleucine, valine, methionine, phenylalanine, tryptophan, and threonine) </a:t>
            </a:r>
          </a:p>
          <a:p>
            <a:pPr indent="-228600">
              <a:buFont typeface="Arial" panose="020B0604020202020204" pitchFamily="34" charset="0"/>
              <a:buChar char="•"/>
            </a:pPr>
            <a:r>
              <a:rPr lang="en-US" sz="1100"/>
              <a:t>Feedstuffs which contribute to protein needs</a:t>
            </a:r>
          </a:p>
          <a:p>
            <a:pPr marL="342900" indent="-228600">
              <a:buFont typeface="Arial" panose="020B0604020202020204" pitchFamily="34" charset="0"/>
              <a:buChar char="•"/>
            </a:pPr>
            <a:r>
              <a:rPr lang="en-US" sz="1100"/>
              <a:t>Soybeans and soybean oil 44-49% protein</a:t>
            </a:r>
          </a:p>
          <a:p>
            <a:pPr marL="342900" indent="-228600">
              <a:buFont typeface="Arial" panose="020B0604020202020204" pitchFamily="34" charset="0"/>
              <a:buChar char="•"/>
            </a:pPr>
            <a:r>
              <a:rPr lang="en-US" sz="1100"/>
              <a:t>Peanut meal- may contain 47% protein</a:t>
            </a:r>
          </a:p>
          <a:p>
            <a:pPr marL="342900" indent="-228600">
              <a:buFont typeface="Arial" panose="020B0604020202020204" pitchFamily="34" charset="0"/>
              <a:buChar char="•"/>
            </a:pPr>
            <a:r>
              <a:rPr lang="en-US" sz="1100"/>
              <a:t>Cottonseed meal- 43% protein</a:t>
            </a:r>
          </a:p>
          <a:p>
            <a:pPr marL="342900" indent="-228600">
              <a:buFont typeface="Arial" panose="020B0604020202020204" pitchFamily="34" charset="0"/>
              <a:buChar char="•"/>
            </a:pPr>
            <a:r>
              <a:rPr lang="en-US" sz="1100"/>
              <a:t>Meals from sunflower, safflower, sesame, tung nut, kapok oil etc</a:t>
            </a:r>
          </a:p>
          <a:p>
            <a:pPr marL="342900" indent="-228600">
              <a:buFont typeface="Arial" panose="020B0604020202020204" pitchFamily="34" charset="0"/>
              <a:buChar char="•"/>
            </a:pPr>
            <a:r>
              <a:rPr lang="en-US" sz="1100"/>
              <a:t>Animal sources- fish, meat, blood, offal, and feathers</a:t>
            </a:r>
          </a:p>
          <a:p>
            <a:pPr marL="342900" indent="-228600">
              <a:buFont typeface="Arial" panose="020B0604020202020204" pitchFamily="34" charset="0"/>
              <a:buChar char="•"/>
            </a:pPr>
            <a:r>
              <a:rPr lang="en-US" sz="1100"/>
              <a:t>Synthetic amino acids- feed supplements lysine and methionine</a:t>
            </a:r>
          </a:p>
          <a:p>
            <a:pPr indent="-228600">
              <a:buFont typeface="Arial" panose="020B0604020202020204" pitchFamily="34" charset="0"/>
              <a:buChar char="•"/>
            </a:pPr>
            <a:endParaRPr lang="en-US" sz="1100"/>
          </a:p>
          <a:p>
            <a:pPr indent="-228600">
              <a:buFont typeface="Arial" panose="020B0604020202020204" pitchFamily="34" charset="0"/>
              <a:buChar char="•"/>
            </a:pPr>
            <a:endParaRPr lang="en-US" sz="1100"/>
          </a:p>
          <a:p>
            <a:pPr indent="-228600">
              <a:buFont typeface="Arial" panose="020B0604020202020204" pitchFamily="34" charset="0"/>
              <a:buChar char="•"/>
            </a:pPr>
            <a:endParaRPr lang="en-US" sz="1100"/>
          </a:p>
          <a:p>
            <a:pPr indent="-228600">
              <a:buFont typeface="Arial" panose="020B0604020202020204" pitchFamily="34" charset="0"/>
              <a:buChar char="•"/>
            </a:pPr>
            <a:endParaRPr lang="en-US" sz="1100"/>
          </a:p>
          <a:p>
            <a:pPr indent="-228600">
              <a:buFont typeface="Arial" panose="020B0604020202020204" pitchFamily="34" charset="0"/>
              <a:buChar char="•"/>
            </a:pPr>
            <a:endParaRPr lang="en-US" sz="1100"/>
          </a:p>
        </p:txBody>
      </p:sp>
    </p:spTree>
    <p:extLst>
      <p:ext uri="{BB962C8B-B14F-4D97-AF65-F5344CB8AC3E}">
        <p14:creationId xmlns:p14="http://schemas.microsoft.com/office/powerpoint/2010/main" val="322638240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BE585B39-3F91-4716-B99B-F2F8519F4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622291"/>
            <a:ext cx="12192000" cy="2505984"/>
          </a:xfrm>
          <a:prstGeom prst="rect">
            <a:avLst/>
          </a:prstGeom>
          <a:gradFill flip="none" rotWithShape="1">
            <a:gsLst>
              <a:gs pos="0">
                <a:schemeClr val="bg2">
                  <a:alpha val="0"/>
                </a:schemeClr>
              </a:gs>
              <a:gs pos="100000">
                <a:schemeClr val="bg2">
                  <a:alpha val="8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19" name="Picture 18">
            <a:extLst>
              <a:ext uri="{FF2B5EF4-FFF2-40B4-BE49-F238E27FC236}">
                <a16:creationId xmlns:a16="http://schemas.microsoft.com/office/drawing/2014/main" id="{4B1AA877-09FE-4988-B95D-729E4F2BC96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a:xfrm>
            <a:off x="0" y="6129338"/>
            <a:ext cx="12192000" cy="742950"/>
          </a:xfrm>
          <a:prstGeom prst="rect">
            <a:avLst/>
          </a:prstGeom>
        </p:spPr>
      </p:pic>
      <p:cxnSp>
        <p:nvCxnSpPr>
          <p:cNvPr id="21" name="Straight Connector 20">
            <a:extLst>
              <a:ext uri="{FF2B5EF4-FFF2-40B4-BE49-F238E27FC236}">
                <a16:creationId xmlns:a16="http://schemas.microsoft.com/office/drawing/2014/main" id="{66034D98-8665-421D-8716-7748C50B977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8142"/>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4446691B-EF67-803D-BC69-34C167A44A19}"/>
              </a:ext>
            </a:extLst>
          </p:cNvPr>
          <p:cNvSpPr>
            <a:spLocks noGrp="1"/>
          </p:cNvSpPr>
          <p:nvPr>
            <p:ph type="title"/>
          </p:nvPr>
        </p:nvSpPr>
        <p:spPr>
          <a:xfrm>
            <a:off x="5188043" y="804520"/>
            <a:ext cx="5550355" cy="1049235"/>
          </a:xfrm>
        </p:spPr>
        <p:txBody>
          <a:bodyPr vert="horz" lIns="91440" tIns="45720" rIns="91440" bIns="45720" rtlCol="0" anchor="ctr">
            <a:normAutofit/>
          </a:bodyPr>
          <a:lstStyle/>
          <a:p>
            <a:r>
              <a:rPr lang="en-US" sz="3200" b="0"/>
              <a:t>Poultry nutrition</a:t>
            </a:r>
          </a:p>
        </p:txBody>
      </p:sp>
      <p:grpSp>
        <p:nvGrpSpPr>
          <p:cNvPr id="23" name="Group 22">
            <a:extLst>
              <a:ext uri="{FF2B5EF4-FFF2-40B4-BE49-F238E27FC236}">
                <a16:creationId xmlns:a16="http://schemas.microsoft.com/office/drawing/2014/main" id="{E66529F6-1F19-4BAD-B099-73DE0D6742F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32239" y="482171"/>
            <a:ext cx="4074533" cy="5149101"/>
            <a:chOff x="632239" y="482171"/>
            <a:chExt cx="4074533" cy="5149101"/>
          </a:xfrm>
        </p:grpSpPr>
        <p:sp>
          <p:nvSpPr>
            <p:cNvPr id="24" name="Rectangle 23">
              <a:extLst>
                <a:ext uri="{FF2B5EF4-FFF2-40B4-BE49-F238E27FC236}">
                  <a16:creationId xmlns:a16="http://schemas.microsoft.com/office/drawing/2014/main" id="{9F1F63B7-D340-4BC5-8BFA-0BD25676ED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239" y="482171"/>
              <a:ext cx="4074533" cy="5149101"/>
            </a:xfrm>
            <a:prstGeom prst="rect">
              <a:avLst/>
            </a:prstGeom>
            <a:blipFill dpi="0" rotWithShape="1">
              <a:blip r:embed="rId3">
                <a:alphaModFix amt="30000"/>
              </a:blip>
              <a:srcRect/>
              <a:tile tx="0" ty="0" sx="100000" sy="100000" flip="none" algn="ctr"/>
            </a:blip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extrusionH="76200" contourW="12700" prstMaterial="matte">
              <a:bevelT w="152400" h="50800" prst="softRound"/>
              <a:extrusionClr>
                <a:schemeClr val="tx2"/>
              </a:extrusionClr>
              <a:contourClr>
                <a:schemeClr val="bg2"/>
              </a:contourClr>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E6F7B490-FE7E-45B6-A268-D1671F1126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45298" y="812507"/>
              <a:ext cx="3450289" cy="4466452"/>
            </a:xfrm>
            <a:prstGeom prst="rect">
              <a:avLst/>
            </a:prstGeom>
            <a:gradFill>
              <a:gsLst>
                <a:gs pos="0">
                  <a:srgbClr val="DADADA"/>
                </a:gs>
                <a:gs pos="100000">
                  <a:srgbClr val="FFFFFE"/>
                </a:gs>
              </a:gsLst>
              <a:lin ang="16200000" scaled="0"/>
            </a:gradFill>
            <a:ln w="38100" cmpd="sng">
              <a:solidFill>
                <a:schemeClr val="tx2">
                  <a:lumMod val="25000"/>
                </a:schemeClr>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7" name="Rectangle 26">
            <a:extLst>
              <a:ext uri="{FF2B5EF4-FFF2-40B4-BE49-F238E27FC236}">
                <a16:creationId xmlns:a16="http://schemas.microsoft.com/office/drawing/2014/main" id="{4962B0ED-C39C-4D07-AB9C-971BBBFF2F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71896" y="1116345"/>
            <a:ext cx="870229" cy="185078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9F009D68-FBB7-4A4E-89F0-FF96ECA9D6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3359" y="1116345"/>
            <a:ext cx="1745287" cy="1850789"/>
          </a:xfrm>
          <a:prstGeom prst="rect">
            <a:avLst/>
          </a:prstGeom>
          <a:solidFill>
            <a:srgbClr val="FFFFFE"/>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Placeholder 5" descr="A person working on a chicken farm&#10;&#10;Description automatically generated">
            <a:extLst>
              <a:ext uri="{FF2B5EF4-FFF2-40B4-BE49-F238E27FC236}">
                <a16:creationId xmlns:a16="http://schemas.microsoft.com/office/drawing/2014/main" id="{8E762019-48F3-95B2-EA37-8A897CE26A35}"/>
              </a:ext>
            </a:extLst>
          </p:cNvPr>
          <p:cNvPicPr>
            <a:picLocks noGrp="1" noChangeAspect="1"/>
          </p:cNvPicPr>
          <p:nvPr>
            <p:ph type="pic" sz="quarter" idx="13"/>
          </p:nvPr>
        </p:nvPicPr>
        <p:blipFill>
          <a:blip r:embed="rId4"/>
          <a:srcRect t="12500" b="12500"/>
          <a:stretch>
            <a:fillRect/>
          </a:stretch>
        </p:blipFill>
        <p:spPr>
          <a:xfrm>
            <a:off x="2400477" y="1252603"/>
            <a:ext cx="1575571" cy="1575571"/>
          </a:xfrm>
          <a:prstGeom prst="rect">
            <a:avLst/>
          </a:prstGeom>
        </p:spPr>
      </p:pic>
      <p:sp>
        <p:nvSpPr>
          <p:cNvPr id="31" name="Rectangle 30">
            <a:extLst>
              <a:ext uri="{FF2B5EF4-FFF2-40B4-BE49-F238E27FC236}">
                <a16:creationId xmlns:a16="http://schemas.microsoft.com/office/drawing/2014/main" id="{9C288DC6-87EF-4F0D-8768-46C579DFD3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70920" y="3131727"/>
            <a:ext cx="2787726" cy="1850789"/>
          </a:xfrm>
          <a:prstGeom prst="rect">
            <a:avLst/>
          </a:prstGeom>
          <a:solidFill>
            <a:srgbClr val="FFFFFE"/>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close up of an eye&#10;&#10;Description automatically generated">
            <a:extLst>
              <a:ext uri="{FF2B5EF4-FFF2-40B4-BE49-F238E27FC236}">
                <a16:creationId xmlns:a16="http://schemas.microsoft.com/office/drawing/2014/main" id="{A57EA2B0-1B36-4608-ABA8-26ECE6554671}"/>
              </a:ext>
            </a:extLst>
          </p:cNvPr>
          <p:cNvPicPr>
            <a:picLocks noChangeAspect="1"/>
          </p:cNvPicPr>
          <p:nvPr/>
        </p:nvPicPr>
        <p:blipFill>
          <a:blip r:embed="rId5"/>
          <a:stretch>
            <a:fillRect/>
          </a:stretch>
        </p:blipFill>
        <p:spPr>
          <a:xfrm>
            <a:off x="1352912" y="3262659"/>
            <a:ext cx="2634967" cy="1587567"/>
          </a:xfrm>
          <a:prstGeom prst="rect">
            <a:avLst/>
          </a:prstGeom>
        </p:spPr>
      </p:pic>
      <p:sp>
        <p:nvSpPr>
          <p:cNvPr id="4" name="Content Placeholder 3">
            <a:extLst>
              <a:ext uri="{FF2B5EF4-FFF2-40B4-BE49-F238E27FC236}">
                <a16:creationId xmlns:a16="http://schemas.microsoft.com/office/drawing/2014/main" id="{CA7179D4-C63E-113A-9CD2-CDAB6873E308}"/>
              </a:ext>
            </a:extLst>
          </p:cNvPr>
          <p:cNvSpPr>
            <a:spLocks noGrp="1"/>
          </p:cNvSpPr>
          <p:nvPr>
            <p:ph idx="1"/>
          </p:nvPr>
        </p:nvSpPr>
        <p:spPr>
          <a:xfrm>
            <a:off x="5188043" y="2015732"/>
            <a:ext cx="5550355" cy="3450613"/>
          </a:xfrm>
        </p:spPr>
        <p:txBody>
          <a:bodyPr vert="horz" lIns="91440" tIns="45720" rIns="91440" bIns="45720" rtlCol="0" anchor="t">
            <a:normAutofit/>
          </a:bodyPr>
          <a:lstStyle/>
          <a:p>
            <a:pPr indent="-228600">
              <a:lnSpc>
                <a:spcPct val="120000"/>
              </a:lnSpc>
              <a:buFont typeface="Arial" panose="020B0604020202020204" pitchFamily="34" charset="0"/>
              <a:buChar char="•"/>
            </a:pPr>
            <a:r>
              <a:rPr lang="en-US" dirty="0"/>
              <a:t> Vitamin Supplements</a:t>
            </a:r>
            <a:endParaRPr lang="en-US"/>
          </a:p>
          <a:p>
            <a:pPr indent="-228600">
              <a:lnSpc>
                <a:spcPct val="120000"/>
              </a:lnSpc>
              <a:buFont typeface="Arial" panose="020B0604020202020204" pitchFamily="34" charset="0"/>
              <a:buChar char="•"/>
            </a:pPr>
            <a:r>
              <a:rPr lang="en-US" dirty="0"/>
              <a:t>13 different ones required. , Vit A, E,D,K,B1, B2, Pantothenic acid, nicotinic acid, niacin, B6, Biotin, folacin, folic acid, choline, B 12</a:t>
            </a:r>
            <a:endParaRPr lang="en-US"/>
          </a:p>
          <a:p>
            <a:pPr indent="-228600">
              <a:lnSpc>
                <a:spcPct val="120000"/>
              </a:lnSpc>
              <a:buFont typeface="Arial" panose="020B0604020202020204" pitchFamily="34" charset="0"/>
              <a:buChar char="•"/>
            </a:pPr>
            <a:r>
              <a:rPr lang="en-US" dirty="0"/>
              <a:t>Vitamin A Deficiency- rough, dry skin, eye inflammation, ruffled feather, white-yellowish mouth sores, pale comb and wattles, decrease egg production, blood spots in eggs.</a:t>
            </a:r>
            <a:endParaRPr lang="en-US"/>
          </a:p>
          <a:p>
            <a:pPr indent="-228600">
              <a:lnSpc>
                <a:spcPct val="120000"/>
              </a:lnSpc>
              <a:buFont typeface="Arial" panose="020B0604020202020204" pitchFamily="34" charset="0"/>
              <a:buChar char="•"/>
            </a:pPr>
            <a:endParaRPr lang="en-US"/>
          </a:p>
          <a:p>
            <a:pPr indent="-228600">
              <a:lnSpc>
                <a:spcPct val="120000"/>
              </a:lnSpc>
              <a:buFont typeface="Arial" panose="020B0604020202020204" pitchFamily="34" charset="0"/>
              <a:buChar char="•"/>
            </a:pPr>
            <a:endParaRPr lang="en-US"/>
          </a:p>
          <a:p>
            <a:pPr indent="-228600">
              <a:lnSpc>
                <a:spcPct val="120000"/>
              </a:lnSpc>
              <a:buFont typeface="Arial" panose="020B0604020202020204" pitchFamily="34" charset="0"/>
              <a:buChar char="•"/>
            </a:pPr>
            <a:endParaRPr lang="en-US"/>
          </a:p>
          <a:p>
            <a:pPr indent="-228600">
              <a:lnSpc>
                <a:spcPct val="120000"/>
              </a:lnSpc>
              <a:buFont typeface="Arial" panose="020B0604020202020204" pitchFamily="34" charset="0"/>
              <a:buChar char="•"/>
            </a:pPr>
            <a:endParaRPr lang="en-US"/>
          </a:p>
          <a:p>
            <a:pPr indent="-228600">
              <a:lnSpc>
                <a:spcPct val="120000"/>
              </a:lnSpc>
              <a:buFont typeface="Arial" panose="020B0604020202020204" pitchFamily="34" charset="0"/>
              <a:buChar char="•"/>
            </a:pPr>
            <a:endParaRPr lang="en-US"/>
          </a:p>
          <a:p>
            <a:pPr indent="-228600">
              <a:lnSpc>
                <a:spcPct val="120000"/>
              </a:lnSpc>
              <a:buFont typeface="Arial" panose="020B0604020202020204" pitchFamily="34" charset="0"/>
              <a:buChar char="•"/>
            </a:pPr>
            <a:endParaRPr lang="en-US"/>
          </a:p>
        </p:txBody>
      </p:sp>
    </p:spTree>
    <p:extLst>
      <p:ext uri="{BB962C8B-B14F-4D97-AF65-F5344CB8AC3E}">
        <p14:creationId xmlns:p14="http://schemas.microsoft.com/office/powerpoint/2010/main" val="250666419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609600" y="2194560"/>
            <a:ext cx="1463040" cy="1463040"/>
          </a:xfrm>
          <a:prstGeom prst="rect">
            <a:avLst/>
          </a:prstGeom>
        </p:spPr>
      </p:pic>
      <p:sp>
        <p:nvSpPr>
          <p:cNvPr id="3" name="Text 0"/>
          <p:cNvSpPr/>
          <p:nvPr/>
        </p:nvSpPr>
        <p:spPr>
          <a:xfrm>
            <a:off x="2438400" y="1828800"/>
            <a:ext cx="9144000" cy="975360"/>
          </a:xfrm>
          <a:prstGeom prst="rect">
            <a:avLst/>
          </a:prstGeom>
          <a:noFill/>
          <a:ln/>
        </p:spPr>
        <p:txBody>
          <a:bodyPr wrap="square" rtlCol="0" anchor="ctr"/>
          <a:lstStyle/>
          <a:p>
            <a:r>
              <a:rPr lang="en-US" sz="5867" b="1" dirty="0">
                <a:solidFill>
                  <a:srgbClr val="FFFFFF"/>
                </a:solidFill>
                <a:latin typeface="Calibri" pitchFamily="34" charset="0"/>
                <a:ea typeface="Calibri" pitchFamily="34" charset="-122"/>
                <a:cs typeface="Calibri" pitchFamily="34" charset="-120"/>
              </a:rPr>
              <a:t>Natural Vitamin Sources</a:t>
            </a:r>
            <a:endParaRPr lang="en-US" sz="5867" dirty="0"/>
          </a:p>
        </p:txBody>
      </p:sp>
      <p:sp>
        <p:nvSpPr>
          <p:cNvPr id="4" name="Text 1"/>
          <p:cNvSpPr/>
          <p:nvPr/>
        </p:nvSpPr>
        <p:spPr>
          <a:xfrm>
            <a:off x="2438400" y="2926080"/>
            <a:ext cx="9144000" cy="609600"/>
          </a:xfrm>
          <a:prstGeom prst="rect">
            <a:avLst/>
          </a:prstGeom>
          <a:noFill/>
          <a:ln/>
        </p:spPr>
        <p:txBody>
          <a:bodyPr wrap="square" rtlCol="0" anchor="ctr"/>
          <a:lstStyle/>
          <a:p>
            <a:r>
              <a:rPr lang="en-US" sz="3467" dirty="0">
                <a:solidFill>
                  <a:srgbClr val="97BC62"/>
                </a:solidFill>
                <a:latin typeface="Calibri" pitchFamily="34" charset="0"/>
                <a:ea typeface="Calibri" pitchFamily="34" charset="-122"/>
                <a:cs typeface="Calibri" pitchFamily="34" charset="-120"/>
              </a:rPr>
              <a:t>for Healthy Chickens in Ghana</a:t>
            </a:r>
            <a:endParaRPr lang="en-US" sz="3467" dirty="0"/>
          </a:p>
        </p:txBody>
      </p:sp>
      <p:sp>
        <p:nvSpPr>
          <p:cNvPr id="5" name="Text 2"/>
          <p:cNvSpPr/>
          <p:nvPr/>
        </p:nvSpPr>
        <p:spPr>
          <a:xfrm>
            <a:off x="2438400" y="5486400"/>
            <a:ext cx="9144000" cy="365760"/>
          </a:xfrm>
          <a:prstGeom prst="rect">
            <a:avLst/>
          </a:prstGeom>
          <a:noFill/>
          <a:ln/>
        </p:spPr>
        <p:txBody>
          <a:bodyPr wrap="square" rtlCol="0" anchor="ctr"/>
          <a:lstStyle/>
          <a:p>
            <a:r>
              <a:rPr lang="en-US" sz="1867" i="1" dirty="0">
                <a:solidFill>
                  <a:srgbClr val="F5F5F5"/>
                </a:solidFill>
                <a:latin typeface="Calibri" pitchFamily="34" charset="0"/>
                <a:ea typeface="Calibri" pitchFamily="34" charset="-122"/>
                <a:cs typeface="Calibri" pitchFamily="34" charset="-120"/>
              </a:rPr>
              <a:t>Empowered by Livestock, Guided by Faith</a:t>
            </a:r>
            <a:endParaRPr lang="en-US" sz="1867" dirty="0"/>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609600" y="487680"/>
            <a:ext cx="10972800" cy="731520"/>
          </a:xfrm>
          <a:prstGeom prst="rect">
            <a:avLst/>
          </a:prstGeom>
          <a:noFill/>
          <a:ln/>
        </p:spPr>
        <p:txBody>
          <a:bodyPr wrap="square" lIns="0" tIns="0" rIns="0" bIns="0" rtlCol="0" anchor="ctr"/>
          <a:lstStyle/>
          <a:p>
            <a:r>
              <a:rPr lang="en-US" sz="5333" b="1" dirty="0">
                <a:solidFill>
                  <a:srgbClr val="2C5F2D"/>
                </a:solidFill>
                <a:latin typeface="Calibri" pitchFamily="34" charset="0"/>
                <a:ea typeface="Calibri" pitchFamily="34" charset="-122"/>
                <a:cs typeface="Calibri" pitchFamily="34" charset="-120"/>
              </a:rPr>
              <a:t>Vitamin A</a:t>
            </a:r>
            <a:endParaRPr lang="en-US" sz="5333" dirty="0"/>
          </a:p>
        </p:txBody>
      </p:sp>
      <p:sp>
        <p:nvSpPr>
          <p:cNvPr id="3" name="Shape 1"/>
          <p:cNvSpPr/>
          <p:nvPr/>
        </p:nvSpPr>
        <p:spPr>
          <a:xfrm>
            <a:off x="609600" y="1584960"/>
            <a:ext cx="5120640" cy="4632960"/>
          </a:xfrm>
          <a:prstGeom prst="rect">
            <a:avLst/>
          </a:prstGeom>
          <a:solidFill>
            <a:srgbClr val="FFFFFF"/>
          </a:solidFill>
          <a:ln/>
          <a:effectLst>
            <a:outerShdw blurRad="101600" dist="38100" dir="8100000" algn="bl" rotWithShape="0">
              <a:srgbClr val="000000">
                <a:alpha val="12000"/>
              </a:srgbClr>
            </a:outerShdw>
          </a:effectLst>
        </p:spPr>
        <p:txBody>
          <a:bodyPr/>
          <a:lstStyle/>
          <a:p>
            <a:endParaRPr lang="en-US" sz="2400"/>
          </a:p>
        </p:txBody>
      </p:sp>
      <p:pic>
        <p:nvPicPr>
          <p:cNvPr id="4" name="Image 0" descr="preencoded.png"/>
          <p:cNvPicPr>
            <a:picLocks noChangeAspect="1"/>
          </p:cNvPicPr>
          <p:nvPr/>
        </p:nvPicPr>
        <p:blipFill>
          <a:blip r:embed="rId3"/>
          <a:stretch>
            <a:fillRect/>
          </a:stretch>
        </p:blipFill>
        <p:spPr>
          <a:xfrm>
            <a:off x="975360" y="1950720"/>
            <a:ext cx="609600" cy="609600"/>
          </a:xfrm>
          <a:prstGeom prst="rect">
            <a:avLst/>
          </a:prstGeom>
        </p:spPr>
      </p:pic>
      <p:sp>
        <p:nvSpPr>
          <p:cNvPr id="5" name="Text 2"/>
          <p:cNvSpPr/>
          <p:nvPr/>
        </p:nvSpPr>
        <p:spPr>
          <a:xfrm>
            <a:off x="1706880" y="2011680"/>
            <a:ext cx="3657600" cy="487680"/>
          </a:xfrm>
          <a:prstGeom prst="rect">
            <a:avLst/>
          </a:prstGeom>
          <a:noFill/>
          <a:ln/>
        </p:spPr>
        <p:txBody>
          <a:bodyPr wrap="square" rtlCol="0" anchor="ctr"/>
          <a:lstStyle/>
          <a:p>
            <a:r>
              <a:rPr lang="en-US" sz="2667" b="1" dirty="0">
                <a:solidFill>
                  <a:srgbClr val="2C5F2D"/>
                </a:solidFill>
                <a:latin typeface="Calibri" pitchFamily="34" charset="0"/>
                <a:ea typeface="Calibri" pitchFamily="34" charset="-122"/>
                <a:cs typeface="Calibri" pitchFamily="34" charset="-120"/>
              </a:rPr>
              <a:t>Natural Sources</a:t>
            </a:r>
            <a:endParaRPr lang="en-US" sz="2667" dirty="0"/>
          </a:p>
        </p:txBody>
      </p:sp>
      <p:sp>
        <p:nvSpPr>
          <p:cNvPr id="6" name="Text 3"/>
          <p:cNvSpPr/>
          <p:nvPr/>
        </p:nvSpPr>
        <p:spPr>
          <a:xfrm>
            <a:off x="975360" y="2804160"/>
            <a:ext cx="4389120" cy="3048000"/>
          </a:xfrm>
          <a:prstGeom prst="rect">
            <a:avLst/>
          </a:prstGeom>
          <a:noFill/>
          <a:ln/>
        </p:spPr>
        <p:txBody>
          <a:bodyPr wrap="square" rtlCol="0" anchor="ctr"/>
          <a:lstStyle/>
          <a:p>
            <a:pPr>
              <a:lnSpc>
                <a:spcPts val="3733"/>
              </a:lnSpc>
            </a:pPr>
            <a:r>
              <a:rPr lang="en-US" sz="2133" dirty="0">
                <a:solidFill>
                  <a:srgbClr val="2C3E50"/>
                </a:solidFill>
                <a:latin typeface="Calibri" pitchFamily="34" charset="0"/>
                <a:ea typeface="Calibri" pitchFamily="34" charset="-122"/>
                <a:cs typeface="Calibri" pitchFamily="34" charset="-120"/>
              </a:rPr>
              <a:t>Yellow maize</a:t>
            </a:r>
            <a:endParaRPr lang="en-US" sz="2133" dirty="0"/>
          </a:p>
          <a:p>
            <a:pPr>
              <a:lnSpc>
                <a:spcPts val="3733"/>
              </a:lnSpc>
            </a:pPr>
            <a:r>
              <a:rPr lang="en-US" sz="2133" dirty="0">
                <a:solidFill>
                  <a:srgbClr val="2C3E50"/>
                </a:solidFill>
                <a:latin typeface="Calibri" pitchFamily="34" charset="0"/>
                <a:ea typeface="Calibri" pitchFamily="34" charset="-122"/>
                <a:cs typeface="Calibri" pitchFamily="34" charset="-120"/>
              </a:rPr>
              <a:t>Palm oil</a:t>
            </a:r>
            <a:endParaRPr lang="en-US" sz="2133" dirty="0"/>
          </a:p>
          <a:p>
            <a:pPr>
              <a:lnSpc>
                <a:spcPts val="3733"/>
              </a:lnSpc>
            </a:pPr>
            <a:r>
              <a:rPr lang="en-US" sz="2133" dirty="0">
                <a:solidFill>
                  <a:srgbClr val="2C3E50"/>
                </a:solidFill>
                <a:latin typeface="Calibri" pitchFamily="34" charset="0"/>
                <a:ea typeface="Calibri" pitchFamily="34" charset="-122"/>
                <a:cs typeface="Calibri" pitchFamily="34" charset="-120"/>
              </a:rPr>
              <a:t>Moringa leaves</a:t>
            </a:r>
            <a:endParaRPr lang="en-US" sz="2133" dirty="0"/>
          </a:p>
          <a:p>
            <a:pPr>
              <a:lnSpc>
                <a:spcPts val="3733"/>
              </a:lnSpc>
            </a:pPr>
            <a:r>
              <a:rPr lang="en-US" sz="2133" dirty="0">
                <a:solidFill>
                  <a:srgbClr val="2C3E50"/>
                </a:solidFill>
                <a:latin typeface="Calibri" pitchFamily="34" charset="0"/>
                <a:ea typeface="Calibri" pitchFamily="34" charset="-122"/>
                <a:cs typeface="Calibri" pitchFamily="34" charset="-120"/>
              </a:rPr>
              <a:t>Pawpaw (papaya)</a:t>
            </a:r>
            <a:endParaRPr lang="en-US" sz="2133" dirty="0"/>
          </a:p>
          <a:p>
            <a:pPr>
              <a:lnSpc>
                <a:spcPts val="3733"/>
              </a:lnSpc>
            </a:pPr>
            <a:r>
              <a:rPr lang="en-US" sz="2133" dirty="0">
                <a:solidFill>
                  <a:srgbClr val="2C3E50"/>
                </a:solidFill>
                <a:latin typeface="Calibri" pitchFamily="34" charset="0"/>
                <a:ea typeface="Calibri" pitchFamily="34" charset="-122"/>
                <a:cs typeface="Calibri" pitchFamily="34" charset="-120"/>
              </a:rPr>
              <a:t>Carrots</a:t>
            </a:r>
            <a:endParaRPr lang="en-US" sz="2133" dirty="0"/>
          </a:p>
          <a:p>
            <a:pPr>
              <a:lnSpc>
                <a:spcPts val="3733"/>
              </a:lnSpc>
            </a:pPr>
            <a:r>
              <a:rPr lang="en-US" sz="2133" dirty="0">
                <a:solidFill>
                  <a:srgbClr val="2C3E50"/>
                </a:solidFill>
                <a:latin typeface="Calibri" pitchFamily="34" charset="0"/>
                <a:ea typeface="Calibri" pitchFamily="34" charset="-122"/>
                <a:cs typeface="Calibri" pitchFamily="34" charset="-120"/>
              </a:rPr>
              <a:t>Sweet potato leaves</a:t>
            </a:r>
            <a:endParaRPr lang="en-US" sz="2133" dirty="0"/>
          </a:p>
        </p:txBody>
      </p:sp>
      <p:sp>
        <p:nvSpPr>
          <p:cNvPr id="7" name="Shape 4"/>
          <p:cNvSpPr/>
          <p:nvPr/>
        </p:nvSpPr>
        <p:spPr>
          <a:xfrm>
            <a:off x="6461760" y="1584960"/>
            <a:ext cx="5120640" cy="4632960"/>
          </a:xfrm>
          <a:prstGeom prst="rect">
            <a:avLst/>
          </a:prstGeom>
          <a:solidFill>
            <a:srgbClr val="FFFFFF"/>
          </a:solidFill>
          <a:ln/>
          <a:effectLst>
            <a:outerShdw blurRad="101600" dist="38100" dir="8100000" algn="bl" rotWithShape="0">
              <a:srgbClr val="000000">
                <a:alpha val="12000"/>
              </a:srgbClr>
            </a:outerShdw>
          </a:effectLst>
        </p:spPr>
        <p:txBody>
          <a:bodyPr/>
          <a:lstStyle/>
          <a:p>
            <a:endParaRPr lang="en-US" sz="2400"/>
          </a:p>
        </p:txBody>
      </p:sp>
      <p:pic>
        <p:nvPicPr>
          <p:cNvPr id="8" name="Image 1" descr="preencoded.png"/>
          <p:cNvPicPr>
            <a:picLocks noChangeAspect="1"/>
          </p:cNvPicPr>
          <p:nvPr/>
        </p:nvPicPr>
        <p:blipFill>
          <a:blip r:embed="rId4"/>
          <a:stretch>
            <a:fillRect/>
          </a:stretch>
        </p:blipFill>
        <p:spPr>
          <a:xfrm>
            <a:off x="6827520" y="1950720"/>
            <a:ext cx="609600" cy="609600"/>
          </a:xfrm>
          <a:prstGeom prst="rect">
            <a:avLst/>
          </a:prstGeom>
        </p:spPr>
      </p:pic>
      <p:sp>
        <p:nvSpPr>
          <p:cNvPr id="9" name="Text 5"/>
          <p:cNvSpPr/>
          <p:nvPr/>
        </p:nvSpPr>
        <p:spPr>
          <a:xfrm>
            <a:off x="7559040" y="2011680"/>
            <a:ext cx="3657600" cy="487680"/>
          </a:xfrm>
          <a:prstGeom prst="rect">
            <a:avLst/>
          </a:prstGeom>
          <a:noFill/>
          <a:ln/>
        </p:spPr>
        <p:txBody>
          <a:bodyPr wrap="square" rtlCol="0" anchor="ctr"/>
          <a:lstStyle/>
          <a:p>
            <a:r>
              <a:rPr lang="en-US" sz="2667" b="1" dirty="0">
                <a:solidFill>
                  <a:srgbClr val="2C5F2D"/>
                </a:solidFill>
                <a:latin typeface="Calibri" pitchFamily="34" charset="0"/>
                <a:ea typeface="Calibri" pitchFamily="34" charset="-122"/>
                <a:cs typeface="Calibri" pitchFamily="34" charset="-120"/>
              </a:rPr>
              <a:t>Needed For</a:t>
            </a:r>
            <a:endParaRPr lang="en-US" sz="2667" dirty="0"/>
          </a:p>
        </p:txBody>
      </p:sp>
      <p:sp>
        <p:nvSpPr>
          <p:cNvPr id="10" name="Text 6"/>
          <p:cNvSpPr/>
          <p:nvPr/>
        </p:nvSpPr>
        <p:spPr>
          <a:xfrm>
            <a:off x="6827520" y="2804160"/>
            <a:ext cx="4389120" cy="3048000"/>
          </a:xfrm>
          <a:prstGeom prst="rect">
            <a:avLst/>
          </a:prstGeom>
          <a:noFill/>
          <a:ln/>
        </p:spPr>
        <p:txBody>
          <a:bodyPr wrap="square" rtlCol="0" anchor="ctr"/>
          <a:lstStyle/>
          <a:p>
            <a:pPr>
              <a:lnSpc>
                <a:spcPts val="3733"/>
              </a:lnSpc>
            </a:pPr>
            <a:r>
              <a:rPr lang="en-US" sz="2133" dirty="0">
                <a:solidFill>
                  <a:srgbClr val="2C3E50"/>
                </a:solidFill>
                <a:latin typeface="Calibri" pitchFamily="34" charset="0"/>
                <a:ea typeface="Calibri" pitchFamily="34" charset="-122"/>
                <a:cs typeface="Calibri" pitchFamily="34" charset="-120"/>
              </a:rPr>
              <a:t>Vision and eye health</a:t>
            </a:r>
            <a:endParaRPr lang="en-US" sz="2133" dirty="0"/>
          </a:p>
          <a:p>
            <a:pPr>
              <a:lnSpc>
                <a:spcPts val="3733"/>
              </a:lnSpc>
            </a:pPr>
            <a:r>
              <a:rPr lang="en-US" sz="2133" dirty="0">
                <a:solidFill>
                  <a:srgbClr val="2C3E50"/>
                </a:solidFill>
                <a:latin typeface="Calibri" pitchFamily="34" charset="0"/>
                <a:ea typeface="Calibri" pitchFamily="34" charset="-122"/>
                <a:cs typeface="Calibri" pitchFamily="34" charset="-120"/>
              </a:rPr>
              <a:t>Strong immune function</a:t>
            </a:r>
            <a:endParaRPr lang="en-US" sz="2133" dirty="0"/>
          </a:p>
          <a:p>
            <a:pPr>
              <a:lnSpc>
                <a:spcPts val="3733"/>
              </a:lnSpc>
            </a:pPr>
            <a:r>
              <a:rPr lang="en-US" sz="2133" dirty="0">
                <a:solidFill>
                  <a:srgbClr val="2C3E50"/>
                </a:solidFill>
                <a:latin typeface="Calibri" pitchFamily="34" charset="0"/>
                <a:ea typeface="Calibri" pitchFamily="34" charset="-122"/>
                <a:cs typeface="Calibri" pitchFamily="34" charset="-120"/>
              </a:rPr>
              <a:t>Growth and development</a:t>
            </a:r>
            <a:endParaRPr lang="en-US" sz="2133" dirty="0"/>
          </a:p>
          <a:p>
            <a:pPr>
              <a:lnSpc>
                <a:spcPts val="3733"/>
              </a:lnSpc>
            </a:pPr>
            <a:r>
              <a:rPr lang="en-US" sz="2133" dirty="0">
                <a:solidFill>
                  <a:srgbClr val="2C3E50"/>
                </a:solidFill>
                <a:latin typeface="Calibri" pitchFamily="34" charset="0"/>
                <a:ea typeface="Calibri" pitchFamily="34" charset="-122"/>
                <a:cs typeface="Calibri" pitchFamily="34" charset="-120"/>
              </a:rPr>
              <a:t>Reproduction</a:t>
            </a:r>
            <a:endParaRPr lang="en-US" sz="2133" dirty="0"/>
          </a:p>
          <a:p>
            <a:pPr>
              <a:lnSpc>
                <a:spcPts val="3733"/>
              </a:lnSpc>
            </a:pPr>
            <a:r>
              <a:rPr lang="en-US" sz="2133" dirty="0">
                <a:solidFill>
                  <a:srgbClr val="2C3E50"/>
                </a:solidFill>
                <a:latin typeface="Calibri" pitchFamily="34" charset="0"/>
                <a:ea typeface="Calibri" pitchFamily="34" charset="-122"/>
                <a:cs typeface="Calibri" pitchFamily="34" charset="-120"/>
              </a:rPr>
              <a:t>Healthy mucous membranes</a:t>
            </a:r>
            <a:endParaRPr lang="en-US" sz="2133"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609600" y="365760"/>
            <a:ext cx="10972800" cy="731520"/>
          </a:xfrm>
          <a:prstGeom prst="rect">
            <a:avLst/>
          </a:prstGeom>
          <a:noFill/>
          <a:ln/>
        </p:spPr>
        <p:txBody>
          <a:bodyPr wrap="square" rtlCol="0" anchor="ctr"/>
          <a:lstStyle/>
          <a:p>
            <a:r>
              <a:rPr lang="en-US" sz="4800" b="1" dirty="0">
                <a:solidFill>
                  <a:srgbClr val="2C3E50"/>
                </a:solidFill>
              </a:rPr>
              <a:t>Broiler Breeds in Ghana</a:t>
            </a:r>
            <a:endParaRPr lang="en-US" sz="4800" dirty="0"/>
          </a:p>
        </p:txBody>
      </p:sp>
      <p:sp>
        <p:nvSpPr>
          <p:cNvPr id="3" name="Text 1"/>
          <p:cNvSpPr/>
          <p:nvPr/>
        </p:nvSpPr>
        <p:spPr>
          <a:xfrm>
            <a:off x="609600" y="1158240"/>
            <a:ext cx="10972800" cy="487680"/>
          </a:xfrm>
          <a:prstGeom prst="rect">
            <a:avLst/>
          </a:prstGeom>
          <a:noFill/>
          <a:ln/>
        </p:spPr>
        <p:txBody>
          <a:bodyPr wrap="square" rtlCol="0" anchor="ctr"/>
          <a:lstStyle/>
          <a:p>
            <a:r>
              <a:rPr lang="en-US" sz="2133" i="1" dirty="0">
                <a:solidFill>
                  <a:srgbClr val="5A6C7D"/>
                </a:solidFill>
              </a:rPr>
              <a:t>Fast-Growing Meat Production Breeds</a:t>
            </a:r>
            <a:endParaRPr lang="en-US" sz="2133" dirty="0"/>
          </a:p>
        </p:txBody>
      </p:sp>
      <p:sp>
        <p:nvSpPr>
          <p:cNvPr id="4" name="Shape 2"/>
          <p:cNvSpPr/>
          <p:nvPr/>
        </p:nvSpPr>
        <p:spPr>
          <a:xfrm>
            <a:off x="609600" y="1950720"/>
            <a:ext cx="10972800" cy="1516380"/>
          </a:xfrm>
          <a:prstGeom prst="rect">
            <a:avLst/>
          </a:prstGeom>
          <a:solidFill>
            <a:srgbClr val="FFFFFF"/>
          </a:solidFill>
          <a:ln w="12700">
            <a:solidFill>
              <a:srgbClr val="A7BEAE"/>
            </a:solidFill>
            <a:prstDash val="solid"/>
          </a:ln>
        </p:spPr>
        <p:txBody>
          <a:bodyPr/>
          <a:lstStyle/>
          <a:p>
            <a:endParaRPr lang="en-US" sz="2400"/>
          </a:p>
        </p:txBody>
      </p:sp>
      <p:sp>
        <p:nvSpPr>
          <p:cNvPr id="5" name="Text 3"/>
          <p:cNvSpPr/>
          <p:nvPr/>
        </p:nvSpPr>
        <p:spPr>
          <a:xfrm>
            <a:off x="731520" y="2072640"/>
            <a:ext cx="10728960" cy="487680"/>
          </a:xfrm>
          <a:prstGeom prst="rect">
            <a:avLst/>
          </a:prstGeom>
          <a:noFill/>
          <a:ln/>
        </p:spPr>
        <p:txBody>
          <a:bodyPr wrap="square" rtlCol="0" anchor="ctr"/>
          <a:lstStyle/>
          <a:p>
            <a:r>
              <a:rPr lang="en-US" sz="2400" b="1" dirty="0">
                <a:solidFill>
                  <a:srgbClr val="B85042"/>
                </a:solidFill>
              </a:rPr>
              <a:t>Cobb 500</a:t>
            </a:r>
            <a:endParaRPr lang="en-US" sz="2400" dirty="0"/>
          </a:p>
        </p:txBody>
      </p:sp>
      <p:sp>
        <p:nvSpPr>
          <p:cNvPr id="6" name="Text 4"/>
          <p:cNvSpPr/>
          <p:nvPr/>
        </p:nvSpPr>
        <p:spPr>
          <a:xfrm>
            <a:off x="853440" y="2682240"/>
            <a:ext cx="10485120" cy="609600"/>
          </a:xfrm>
          <a:prstGeom prst="rect">
            <a:avLst/>
          </a:prstGeom>
          <a:noFill/>
          <a:ln/>
        </p:spPr>
        <p:txBody>
          <a:bodyPr wrap="square" rtlCol="0" anchor="ctr"/>
          <a:lstStyle/>
          <a:p>
            <a:r>
              <a:rPr lang="en-US" sz="1600" dirty="0">
                <a:solidFill>
                  <a:srgbClr val="2C3E50"/>
                </a:solidFill>
              </a:rPr>
              <a:t>Reaches 2kg in 42 days under optimal conditions</a:t>
            </a:r>
            <a:endParaRPr lang="en-US" sz="1600" dirty="0"/>
          </a:p>
          <a:p>
            <a:r>
              <a:rPr lang="en-US" sz="1600" dirty="0">
                <a:solidFill>
                  <a:srgbClr val="2C3E50"/>
                </a:solidFill>
              </a:rPr>
              <a:t>Excellent feed conversion ratio (FCR)</a:t>
            </a:r>
            <a:endParaRPr lang="en-US" sz="1600" dirty="0"/>
          </a:p>
          <a:p>
            <a:r>
              <a:rPr lang="en-US" sz="1600" dirty="0">
                <a:solidFill>
                  <a:srgbClr val="2C3E50"/>
                </a:solidFill>
              </a:rPr>
              <a:t>Superior body weight, carcass quality, and breast meat yield</a:t>
            </a:r>
            <a:endParaRPr lang="en-US" sz="1600" dirty="0"/>
          </a:p>
          <a:p>
            <a:r>
              <a:rPr lang="en-US" sz="1600" dirty="0">
                <a:solidFill>
                  <a:srgbClr val="2C3E50"/>
                </a:solidFill>
              </a:rPr>
              <a:t>Most profitable broiler strain in multiple comparative studies</a:t>
            </a:r>
            <a:endParaRPr lang="en-US" sz="1600" dirty="0"/>
          </a:p>
        </p:txBody>
      </p:sp>
      <p:sp>
        <p:nvSpPr>
          <p:cNvPr id="7" name="Shape 5"/>
          <p:cNvSpPr/>
          <p:nvPr/>
        </p:nvSpPr>
        <p:spPr>
          <a:xfrm>
            <a:off x="609600" y="3657599"/>
            <a:ext cx="10972800" cy="1605643"/>
          </a:xfrm>
          <a:prstGeom prst="rect">
            <a:avLst/>
          </a:prstGeom>
          <a:solidFill>
            <a:srgbClr val="FFFFFF"/>
          </a:solidFill>
          <a:ln w="12700">
            <a:solidFill>
              <a:srgbClr val="A7BEAE"/>
            </a:solidFill>
            <a:prstDash val="solid"/>
          </a:ln>
        </p:spPr>
        <p:txBody>
          <a:bodyPr/>
          <a:lstStyle/>
          <a:p>
            <a:endParaRPr lang="en-US" sz="2400"/>
          </a:p>
        </p:txBody>
      </p:sp>
      <p:sp>
        <p:nvSpPr>
          <p:cNvPr id="8" name="Text 6"/>
          <p:cNvSpPr/>
          <p:nvPr/>
        </p:nvSpPr>
        <p:spPr>
          <a:xfrm>
            <a:off x="731520" y="3779520"/>
            <a:ext cx="10728960" cy="487680"/>
          </a:xfrm>
          <a:prstGeom prst="rect">
            <a:avLst/>
          </a:prstGeom>
          <a:noFill/>
          <a:ln/>
        </p:spPr>
        <p:txBody>
          <a:bodyPr wrap="square" rtlCol="0" anchor="ctr"/>
          <a:lstStyle/>
          <a:p>
            <a:r>
              <a:rPr lang="en-US" sz="2400" b="1" dirty="0">
                <a:solidFill>
                  <a:srgbClr val="B85042"/>
                </a:solidFill>
              </a:rPr>
              <a:t>Ross 308 / Ross 708</a:t>
            </a:r>
            <a:endParaRPr lang="en-US" sz="2400" dirty="0"/>
          </a:p>
        </p:txBody>
      </p:sp>
      <p:sp>
        <p:nvSpPr>
          <p:cNvPr id="9" name="Text 7"/>
          <p:cNvSpPr/>
          <p:nvPr/>
        </p:nvSpPr>
        <p:spPr>
          <a:xfrm>
            <a:off x="853440" y="4389120"/>
            <a:ext cx="10485120" cy="609600"/>
          </a:xfrm>
          <a:prstGeom prst="rect">
            <a:avLst/>
          </a:prstGeom>
          <a:noFill/>
          <a:ln/>
        </p:spPr>
        <p:txBody>
          <a:bodyPr wrap="square" rtlCol="0" anchor="ctr"/>
          <a:lstStyle/>
          <a:p>
            <a:r>
              <a:rPr lang="en-US" sz="1600" dirty="0">
                <a:solidFill>
                  <a:srgbClr val="2C3E50"/>
                </a:solidFill>
              </a:rPr>
              <a:t>Rapid growth rate with high meat yield</a:t>
            </a:r>
            <a:endParaRPr lang="en-US" sz="1600" dirty="0"/>
          </a:p>
          <a:p>
            <a:r>
              <a:rPr lang="en-US" sz="1600" dirty="0">
                <a:solidFill>
                  <a:srgbClr val="2C3E50"/>
                </a:solidFill>
              </a:rPr>
              <a:t>High meat-to-bone ratio, excellent breast meat production</a:t>
            </a:r>
            <a:endParaRPr lang="en-US" sz="1600" dirty="0"/>
          </a:p>
          <a:p>
            <a:r>
              <a:rPr lang="en-US" sz="1600" dirty="0">
                <a:solidFill>
                  <a:srgbClr val="2C3E50"/>
                </a:solidFill>
              </a:rPr>
              <a:t>Efficient feed conversion</a:t>
            </a:r>
            <a:endParaRPr lang="en-US" sz="1600" dirty="0"/>
          </a:p>
          <a:p>
            <a:r>
              <a:rPr lang="en-US" sz="1600" dirty="0">
                <a:solidFill>
                  <a:srgbClr val="2C3E50"/>
                </a:solidFill>
              </a:rPr>
              <a:t>Preferred for frozen chicken processing and barbecue (lean meat)</a:t>
            </a:r>
            <a:endParaRPr lang="en-US" sz="1600" dirty="0"/>
          </a:p>
        </p:txBody>
      </p:sp>
      <p:sp>
        <p:nvSpPr>
          <p:cNvPr id="10" name="Shape 8"/>
          <p:cNvSpPr/>
          <p:nvPr/>
        </p:nvSpPr>
        <p:spPr>
          <a:xfrm>
            <a:off x="609600" y="5364479"/>
            <a:ext cx="10972800" cy="1439091"/>
          </a:xfrm>
          <a:prstGeom prst="rect">
            <a:avLst/>
          </a:prstGeom>
          <a:solidFill>
            <a:srgbClr val="FFFFFF"/>
          </a:solidFill>
          <a:ln w="12700">
            <a:solidFill>
              <a:srgbClr val="A7BEAE"/>
            </a:solidFill>
            <a:prstDash val="solid"/>
          </a:ln>
        </p:spPr>
        <p:txBody>
          <a:bodyPr/>
          <a:lstStyle/>
          <a:p>
            <a:endParaRPr lang="en-US" sz="2400"/>
          </a:p>
        </p:txBody>
      </p:sp>
      <p:sp>
        <p:nvSpPr>
          <p:cNvPr id="11" name="Text 9"/>
          <p:cNvSpPr/>
          <p:nvPr/>
        </p:nvSpPr>
        <p:spPr>
          <a:xfrm>
            <a:off x="731520" y="5306786"/>
            <a:ext cx="10728960" cy="447404"/>
          </a:xfrm>
          <a:prstGeom prst="rect">
            <a:avLst/>
          </a:prstGeom>
          <a:noFill/>
          <a:ln/>
        </p:spPr>
        <p:txBody>
          <a:bodyPr wrap="square" rtlCol="0" anchor="ctr"/>
          <a:lstStyle/>
          <a:p>
            <a:r>
              <a:rPr lang="en-US" sz="2400" b="1" dirty="0">
                <a:solidFill>
                  <a:srgbClr val="B85042"/>
                </a:solidFill>
              </a:rPr>
              <a:t>Hubbard</a:t>
            </a:r>
            <a:endParaRPr lang="en-US" sz="2400" dirty="0"/>
          </a:p>
        </p:txBody>
      </p:sp>
      <p:sp>
        <p:nvSpPr>
          <p:cNvPr id="12" name="Text 10"/>
          <p:cNvSpPr/>
          <p:nvPr/>
        </p:nvSpPr>
        <p:spPr>
          <a:xfrm>
            <a:off x="853440" y="6035040"/>
            <a:ext cx="10485120" cy="487680"/>
          </a:xfrm>
          <a:prstGeom prst="rect">
            <a:avLst/>
          </a:prstGeom>
          <a:noFill/>
          <a:ln/>
        </p:spPr>
        <p:txBody>
          <a:bodyPr wrap="square" rtlCol="0" anchor="ctr"/>
          <a:lstStyle/>
          <a:p>
            <a:r>
              <a:rPr lang="en-US" sz="1600" dirty="0">
                <a:solidFill>
                  <a:srgbClr val="2C3E50"/>
                </a:solidFill>
              </a:rPr>
              <a:t>Medium to large size, round plump body</a:t>
            </a:r>
            <a:endParaRPr lang="en-US" sz="1600" dirty="0"/>
          </a:p>
          <a:p>
            <a:r>
              <a:rPr lang="en-US" sz="1600" dirty="0">
                <a:solidFill>
                  <a:srgbClr val="2C3E50"/>
                </a:solidFill>
              </a:rPr>
              <a:t>Reaches 1.8-4.5kg at maturity (7-14 weeks)</a:t>
            </a:r>
            <a:endParaRPr lang="en-US" sz="1600" dirty="0"/>
          </a:p>
          <a:p>
            <a:r>
              <a:rPr lang="en-US" sz="1600" dirty="0">
                <a:solidFill>
                  <a:srgbClr val="2C3E50"/>
                </a:solidFill>
              </a:rPr>
              <a:t>Adaptable to various climates and conditions</a:t>
            </a:r>
            <a:endParaRPr lang="en-US" sz="1600" dirty="0"/>
          </a:p>
          <a:p>
            <a:r>
              <a:rPr lang="en-US" sz="1600" dirty="0">
                <a:solidFill>
                  <a:srgbClr val="2C3E50"/>
                </a:solidFill>
              </a:rPr>
              <a:t>Good disease resistance, docile temperament</a:t>
            </a:r>
            <a:endParaRPr lang="en-US" sz="1600" dirty="0"/>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609600" y="487680"/>
            <a:ext cx="10972800" cy="731520"/>
          </a:xfrm>
          <a:prstGeom prst="rect">
            <a:avLst/>
          </a:prstGeom>
          <a:noFill/>
          <a:ln/>
        </p:spPr>
        <p:txBody>
          <a:bodyPr wrap="square" lIns="0" tIns="0" rIns="0" bIns="0" rtlCol="0" anchor="ctr"/>
          <a:lstStyle/>
          <a:p>
            <a:r>
              <a:rPr lang="en-US" sz="5333" b="1" dirty="0">
                <a:solidFill>
                  <a:srgbClr val="2C5F2D"/>
                </a:solidFill>
                <a:latin typeface="Calibri" pitchFamily="34" charset="0"/>
                <a:ea typeface="Calibri" pitchFamily="34" charset="-122"/>
                <a:cs typeface="Calibri" pitchFamily="34" charset="-120"/>
              </a:rPr>
              <a:t>Vitamin D</a:t>
            </a:r>
            <a:endParaRPr lang="en-US" sz="5333" dirty="0"/>
          </a:p>
        </p:txBody>
      </p:sp>
      <p:sp>
        <p:nvSpPr>
          <p:cNvPr id="3" name="Shape 1"/>
          <p:cNvSpPr/>
          <p:nvPr/>
        </p:nvSpPr>
        <p:spPr>
          <a:xfrm>
            <a:off x="609600" y="1584960"/>
            <a:ext cx="5120640" cy="4632960"/>
          </a:xfrm>
          <a:prstGeom prst="rect">
            <a:avLst/>
          </a:prstGeom>
          <a:solidFill>
            <a:srgbClr val="FFFFFF"/>
          </a:solidFill>
          <a:ln/>
          <a:effectLst>
            <a:outerShdw blurRad="101600" dist="38100" dir="8100000" algn="bl" rotWithShape="0">
              <a:srgbClr val="000000">
                <a:alpha val="12000"/>
              </a:srgbClr>
            </a:outerShdw>
          </a:effectLst>
        </p:spPr>
        <p:txBody>
          <a:bodyPr/>
          <a:lstStyle/>
          <a:p>
            <a:endParaRPr lang="en-US" sz="2400"/>
          </a:p>
        </p:txBody>
      </p:sp>
      <p:pic>
        <p:nvPicPr>
          <p:cNvPr id="4" name="Image 0" descr="preencoded.png"/>
          <p:cNvPicPr>
            <a:picLocks noChangeAspect="1"/>
          </p:cNvPicPr>
          <p:nvPr/>
        </p:nvPicPr>
        <p:blipFill>
          <a:blip r:embed="rId3"/>
          <a:stretch>
            <a:fillRect/>
          </a:stretch>
        </p:blipFill>
        <p:spPr>
          <a:xfrm>
            <a:off x="975360" y="1950720"/>
            <a:ext cx="609600" cy="609600"/>
          </a:xfrm>
          <a:prstGeom prst="rect">
            <a:avLst/>
          </a:prstGeom>
        </p:spPr>
      </p:pic>
      <p:sp>
        <p:nvSpPr>
          <p:cNvPr id="5" name="Text 2"/>
          <p:cNvSpPr/>
          <p:nvPr/>
        </p:nvSpPr>
        <p:spPr>
          <a:xfrm>
            <a:off x="1706880" y="2011680"/>
            <a:ext cx="3657600" cy="487680"/>
          </a:xfrm>
          <a:prstGeom prst="rect">
            <a:avLst/>
          </a:prstGeom>
          <a:noFill/>
          <a:ln/>
        </p:spPr>
        <p:txBody>
          <a:bodyPr wrap="square" rtlCol="0" anchor="ctr"/>
          <a:lstStyle/>
          <a:p>
            <a:r>
              <a:rPr lang="en-US" sz="2667" b="1" dirty="0">
                <a:solidFill>
                  <a:srgbClr val="2C5F2D"/>
                </a:solidFill>
                <a:latin typeface="Calibri" pitchFamily="34" charset="0"/>
                <a:ea typeface="Calibri" pitchFamily="34" charset="-122"/>
                <a:cs typeface="Calibri" pitchFamily="34" charset="-120"/>
              </a:rPr>
              <a:t>Natural Sources</a:t>
            </a:r>
            <a:endParaRPr lang="en-US" sz="2667" dirty="0"/>
          </a:p>
        </p:txBody>
      </p:sp>
      <p:sp>
        <p:nvSpPr>
          <p:cNvPr id="6" name="Text 3"/>
          <p:cNvSpPr/>
          <p:nvPr/>
        </p:nvSpPr>
        <p:spPr>
          <a:xfrm>
            <a:off x="975360" y="2804160"/>
            <a:ext cx="4389120" cy="3048000"/>
          </a:xfrm>
          <a:prstGeom prst="rect">
            <a:avLst/>
          </a:prstGeom>
          <a:noFill/>
          <a:ln/>
        </p:spPr>
        <p:txBody>
          <a:bodyPr wrap="square" rtlCol="0" anchor="ctr"/>
          <a:lstStyle/>
          <a:p>
            <a:pPr>
              <a:lnSpc>
                <a:spcPts val="3733"/>
              </a:lnSpc>
            </a:pPr>
            <a:r>
              <a:rPr lang="en-US" sz="2133" dirty="0">
                <a:solidFill>
                  <a:srgbClr val="2C3E50"/>
                </a:solidFill>
                <a:latin typeface="Calibri" pitchFamily="34" charset="0"/>
                <a:ea typeface="Calibri" pitchFamily="34" charset="-122"/>
                <a:cs typeface="Calibri" pitchFamily="34" charset="-120"/>
              </a:rPr>
              <a:t>Sunlight exposure</a:t>
            </a:r>
            <a:endParaRPr lang="en-US" sz="2133" dirty="0"/>
          </a:p>
          <a:p>
            <a:pPr>
              <a:lnSpc>
                <a:spcPts val="3733"/>
              </a:lnSpc>
            </a:pPr>
            <a:r>
              <a:rPr lang="en-US" sz="2133" i="1" dirty="0">
                <a:solidFill>
                  <a:srgbClr val="2C3E50"/>
                </a:solidFill>
                <a:latin typeface="Calibri" pitchFamily="34" charset="0"/>
                <a:ea typeface="Calibri" pitchFamily="34" charset="-122"/>
                <a:cs typeface="Calibri" pitchFamily="34" charset="-120"/>
              </a:rPr>
              <a:t>(30-60 minutes daily)</a:t>
            </a:r>
            <a:endParaRPr lang="en-US" sz="2133" dirty="0"/>
          </a:p>
          <a:p>
            <a:pPr>
              <a:lnSpc>
                <a:spcPts val="3733"/>
              </a:lnSpc>
            </a:pPr>
            <a:r>
              <a:rPr lang="en-US" sz="2133" dirty="0">
                <a:solidFill>
                  <a:srgbClr val="2C3E50"/>
                </a:solidFill>
                <a:latin typeface="Calibri" pitchFamily="34" charset="0"/>
                <a:ea typeface="Calibri" pitchFamily="34" charset="-122"/>
                <a:cs typeface="Calibri" pitchFamily="34" charset="-120"/>
              </a:rPr>
              <a:t>Fish meal</a:t>
            </a:r>
            <a:endParaRPr lang="en-US" sz="2133" dirty="0"/>
          </a:p>
          <a:p>
            <a:pPr>
              <a:lnSpc>
                <a:spcPts val="3733"/>
              </a:lnSpc>
            </a:pPr>
            <a:r>
              <a:rPr lang="en-US" sz="2133" dirty="0">
                <a:solidFill>
                  <a:srgbClr val="2C3E50"/>
                </a:solidFill>
                <a:latin typeface="Calibri" pitchFamily="34" charset="0"/>
                <a:ea typeface="Calibri" pitchFamily="34" charset="-122"/>
                <a:cs typeface="Calibri" pitchFamily="34" charset="-120"/>
              </a:rPr>
              <a:t>Dried fish waste</a:t>
            </a:r>
            <a:endParaRPr lang="en-US" sz="2133" dirty="0"/>
          </a:p>
        </p:txBody>
      </p:sp>
      <p:sp>
        <p:nvSpPr>
          <p:cNvPr id="7" name="Shape 4"/>
          <p:cNvSpPr/>
          <p:nvPr/>
        </p:nvSpPr>
        <p:spPr>
          <a:xfrm>
            <a:off x="6461760" y="1584960"/>
            <a:ext cx="5120640" cy="4632960"/>
          </a:xfrm>
          <a:prstGeom prst="rect">
            <a:avLst/>
          </a:prstGeom>
          <a:solidFill>
            <a:srgbClr val="FFFFFF"/>
          </a:solidFill>
          <a:ln/>
          <a:effectLst>
            <a:outerShdw blurRad="101600" dist="38100" dir="8100000" algn="bl" rotWithShape="0">
              <a:srgbClr val="000000">
                <a:alpha val="12000"/>
              </a:srgbClr>
            </a:outerShdw>
          </a:effectLst>
        </p:spPr>
        <p:txBody>
          <a:bodyPr/>
          <a:lstStyle/>
          <a:p>
            <a:endParaRPr lang="en-US" sz="2400"/>
          </a:p>
        </p:txBody>
      </p:sp>
      <p:pic>
        <p:nvPicPr>
          <p:cNvPr id="8" name="Image 1" descr="preencoded.png"/>
          <p:cNvPicPr>
            <a:picLocks noChangeAspect="1"/>
          </p:cNvPicPr>
          <p:nvPr/>
        </p:nvPicPr>
        <p:blipFill>
          <a:blip r:embed="rId4"/>
          <a:stretch>
            <a:fillRect/>
          </a:stretch>
        </p:blipFill>
        <p:spPr>
          <a:xfrm>
            <a:off x="6827520" y="1950720"/>
            <a:ext cx="609600" cy="609600"/>
          </a:xfrm>
          <a:prstGeom prst="rect">
            <a:avLst/>
          </a:prstGeom>
        </p:spPr>
      </p:pic>
      <p:sp>
        <p:nvSpPr>
          <p:cNvPr id="9" name="Text 5"/>
          <p:cNvSpPr/>
          <p:nvPr/>
        </p:nvSpPr>
        <p:spPr>
          <a:xfrm>
            <a:off x="7559040" y="2011680"/>
            <a:ext cx="3657600" cy="487680"/>
          </a:xfrm>
          <a:prstGeom prst="rect">
            <a:avLst/>
          </a:prstGeom>
          <a:noFill/>
          <a:ln/>
        </p:spPr>
        <p:txBody>
          <a:bodyPr wrap="square" rtlCol="0" anchor="ctr"/>
          <a:lstStyle/>
          <a:p>
            <a:r>
              <a:rPr lang="en-US" sz="2667" b="1" dirty="0">
                <a:solidFill>
                  <a:srgbClr val="2C5F2D"/>
                </a:solidFill>
                <a:latin typeface="Calibri" pitchFamily="34" charset="0"/>
                <a:ea typeface="Calibri" pitchFamily="34" charset="-122"/>
                <a:cs typeface="Calibri" pitchFamily="34" charset="-120"/>
              </a:rPr>
              <a:t>Needed For</a:t>
            </a:r>
            <a:endParaRPr lang="en-US" sz="2667" dirty="0"/>
          </a:p>
        </p:txBody>
      </p:sp>
      <p:sp>
        <p:nvSpPr>
          <p:cNvPr id="10" name="Text 6"/>
          <p:cNvSpPr/>
          <p:nvPr/>
        </p:nvSpPr>
        <p:spPr>
          <a:xfrm>
            <a:off x="6827520" y="2804160"/>
            <a:ext cx="4389120" cy="3048000"/>
          </a:xfrm>
          <a:prstGeom prst="rect">
            <a:avLst/>
          </a:prstGeom>
          <a:noFill/>
          <a:ln/>
        </p:spPr>
        <p:txBody>
          <a:bodyPr wrap="square" rtlCol="0" anchor="ctr"/>
          <a:lstStyle/>
          <a:p>
            <a:pPr>
              <a:lnSpc>
                <a:spcPts val="3733"/>
              </a:lnSpc>
            </a:pPr>
            <a:r>
              <a:rPr lang="en-US" sz="2133" dirty="0">
                <a:solidFill>
                  <a:srgbClr val="2C3E50"/>
                </a:solidFill>
                <a:latin typeface="Calibri" pitchFamily="34" charset="0"/>
                <a:ea typeface="Calibri" pitchFamily="34" charset="-122"/>
                <a:cs typeface="Calibri" pitchFamily="34" charset="-120"/>
              </a:rPr>
              <a:t>Calcium absorption</a:t>
            </a:r>
            <a:endParaRPr lang="en-US" sz="2133" dirty="0"/>
          </a:p>
          <a:p>
            <a:pPr>
              <a:lnSpc>
                <a:spcPts val="3733"/>
              </a:lnSpc>
            </a:pPr>
            <a:r>
              <a:rPr lang="en-US" sz="2133" dirty="0">
                <a:solidFill>
                  <a:srgbClr val="2C3E50"/>
                </a:solidFill>
                <a:latin typeface="Calibri" pitchFamily="34" charset="0"/>
                <a:ea typeface="Calibri" pitchFamily="34" charset="-122"/>
                <a:cs typeface="Calibri" pitchFamily="34" charset="-120"/>
              </a:rPr>
              <a:t>Strong bones</a:t>
            </a:r>
            <a:endParaRPr lang="en-US" sz="2133" dirty="0"/>
          </a:p>
          <a:p>
            <a:pPr>
              <a:lnSpc>
                <a:spcPts val="3733"/>
              </a:lnSpc>
            </a:pPr>
            <a:r>
              <a:rPr lang="en-US" sz="2133" dirty="0">
                <a:solidFill>
                  <a:srgbClr val="2C3E50"/>
                </a:solidFill>
                <a:latin typeface="Calibri" pitchFamily="34" charset="0"/>
                <a:ea typeface="Calibri" pitchFamily="34" charset="-122"/>
                <a:cs typeface="Calibri" pitchFamily="34" charset="-120"/>
              </a:rPr>
              <a:t>Eggshell quality</a:t>
            </a:r>
            <a:endParaRPr lang="en-US" sz="2133" dirty="0"/>
          </a:p>
          <a:p>
            <a:pPr>
              <a:lnSpc>
                <a:spcPts val="3733"/>
              </a:lnSpc>
            </a:pPr>
            <a:r>
              <a:rPr lang="en-US" sz="2133" dirty="0">
                <a:solidFill>
                  <a:srgbClr val="2C3E50"/>
                </a:solidFill>
                <a:latin typeface="Calibri" pitchFamily="34" charset="0"/>
                <a:ea typeface="Calibri" pitchFamily="34" charset="-122"/>
                <a:cs typeface="Calibri" pitchFamily="34" charset="-120"/>
              </a:rPr>
              <a:t>Skeletal development</a:t>
            </a:r>
            <a:endParaRPr lang="en-US" sz="2133" dirty="0"/>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609600" y="487680"/>
            <a:ext cx="10972800" cy="731520"/>
          </a:xfrm>
          <a:prstGeom prst="rect">
            <a:avLst/>
          </a:prstGeom>
          <a:noFill/>
          <a:ln/>
        </p:spPr>
        <p:txBody>
          <a:bodyPr wrap="square" lIns="0" tIns="0" rIns="0" bIns="0" rtlCol="0" anchor="ctr"/>
          <a:lstStyle/>
          <a:p>
            <a:r>
              <a:rPr lang="en-US" sz="5333" b="1" dirty="0">
                <a:solidFill>
                  <a:srgbClr val="2C5F2D"/>
                </a:solidFill>
                <a:latin typeface="Calibri" pitchFamily="34" charset="0"/>
                <a:ea typeface="Calibri" pitchFamily="34" charset="-122"/>
                <a:cs typeface="Calibri" pitchFamily="34" charset="-120"/>
              </a:rPr>
              <a:t>Vitamin E</a:t>
            </a:r>
            <a:endParaRPr lang="en-US" sz="5333" dirty="0"/>
          </a:p>
        </p:txBody>
      </p:sp>
      <p:sp>
        <p:nvSpPr>
          <p:cNvPr id="3" name="Shape 1"/>
          <p:cNvSpPr/>
          <p:nvPr/>
        </p:nvSpPr>
        <p:spPr>
          <a:xfrm>
            <a:off x="609600" y="1584960"/>
            <a:ext cx="5120640" cy="4632960"/>
          </a:xfrm>
          <a:prstGeom prst="rect">
            <a:avLst/>
          </a:prstGeom>
          <a:solidFill>
            <a:srgbClr val="FFFFFF"/>
          </a:solidFill>
          <a:ln/>
          <a:effectLst>
            <a:outerShdw blurRad="101600" dist="38100" dir="8100000" algn="bl" rotWithShape="0">
              <a:srgbClr val="000000">
                <a:alpha val="12000"/>
              </a:srgbClr>
            </a:outerShdw>
          </a:effectLst>
        </p:spPr>
        <p:txBody>
          <a:bodyPr/>
          <a:lstStyle/>
          <a:p>
            <a:endParaRPr lang="en-US" sz="2400"/>
          </a:p>
        </p:txBody>
      </p:sp>
      <p:pic>
        <p:nvPicPr>
          <p:cNvPr id="4" name="Image 0" descr="preencoded.png"/>
          <p:cNvPicPr>
            <a:picLocks noChangeAspect="1"/>
          </p:cNvPicPr>
          <p:nvPr/>
        </p:nvPicPr>
        <p:blipFill>
          <a:blip r:embed="rId3"/>
          <a:stretch>
            <a:fillRect/>
          </a:stretch>
        </p:blipFill>
        <p:spPr>
          <a:xfrm>
            <a:off x="975360" y="1950720"/>
            <a:ext cx="609600" cy="609600"/>
          </a:xfrm>
          <a:prstGeom prst="rect">
            <a:avLst/>
          </a:prstGeom>
        </p:spPr>
      </p:pic>
      <p:sp>
        <p:nvSpPr>
          <p:cNvPr id="5" name="Text 2"/>
          <p:cNvSpPr/>
          <p:nvPr/>
        </p:nvSpPr>
        <p:spPr>
          <a:xfrm>
            <a:off x="1706880" y="2011680"/>
            <a:ext cx="3657600" cy="487680"/>
          </a:xfrm>
          <a:prstGeom prst="rect">
            <a:avLst/>
          </a:prstGeom>
          <a:noFill/>
          <a:ln/>
        </p:spPr>
        <p:txBody>
          <a:bodyPr wrap="square" rtlCol="0" anchor="ctr"/>
          <a:lstStyle/>
          <a:p>
            <a:r>
              <a:rPr lang="en-US" sz="2667" b="1" dirty="0">
                <a:solidFill>
                  <a:srgbClr val="2C5F2D"/>
                </a:solidFill>
                <a:latin typeface="Calibri" pitchFamily="34" charset="0"/>
                <a:ea typeface="Calibri" pitchFamily="34" charset="-122"/>
                <a:cs typeface="Calibri" pitchFamily="34" charset="-120"/>
              </a:rPr>
              <a:t>Natural Sources</a:t>
            </a:r>
            <a:endParaRPr lang="en-US" sz="2667" dirty="0"/>
          </a:p>
        </p:txBody>
      </p:sp>
      <p:sp>
        <p:nvSpPr>
          <p:cNvPr id="6" name="Text 3"/>
          <p:cNvSpPr/>
          <p:nvPr/>
        </p:nvSpPr>
        <p:spPr>
          <a:xfrm>
            <a:off x="975360" y="2804160"/>
            <a:ext cx="4389120" cy="3048000"/>
          </a:xfrm>
          <a:prstGeom prst="rect">
            <a:avLst/>
          </a:prstGeom>
          <a:noFill/>
          <a:ln/>
        </p:spPr>
        <p:txBody>
          <a:bodyPr wrap="square" rtlCol="0" anchor="ctr"/>
          <a:lstStyle/>
          <a:p>
            <a:pPr>
              <a:lnSpc>
                <a:spcPts val="3733"/>
              </a:lnSpc>
            </a:pPr>
            <a:r>
              <a:rPr lang="en-US" sz="2133" dirty="0">
                <a:solidFill>
                  <a:srgbClr val="2C3E50"/>
                </a:solidFill>
                <a:latin typeface="Calibri" pitchFamily="34" charset="0"/>
                <a:ea typeface="Calibri" pitchFamily="34" charset="-122"/>
                <a:cs typeface="Calibri" pitchFamily="34" charset="-120"/>
              </a:rPr>
              <a:t>Palm kernel cake</a:t>
            </a:r>
            <a:endParaRPr lang="en-US" sz="2133" dirty="0"/>
          </a:p>
          <a:p>
            <a:pPr>
              <a:lnSpc>
                <a:spcPts val="3733"/>
              </a:lnSpc>
            </a:pPr>
            <a:r>
              <a:rPr lang="en-US" sz="2133" dirty="0">
                <a:solidFill>
                  <a:srgbClr val="2C3E50"/>
                </a:solidFill>
                <a:latin typeface="Calibri" pitchFamily="34" charset="0"/>
                <a:ea typeface="Calibri" pitchFamily="34" charset="-122"/>
                <a:cs typeface="Calibri" pitchFamily="34" charset="-120"/>
              </a:rPr>
              <a:t>Groundnut (peanut) leaves</a:t>
            </a:r>
            <a:endParaRPr lang="en-US" sz="2133" dirty="0"/>
          </a:p>
          <a:p>
            <a:pPr>
              <a:lnSpc>
                <a:spcPts val="3733"/>
              </a:lnSpc>
            </a:pPr>
            <a:r>
              <a:rPr lang="en-US" sz="2133" dirty="0">
                <a:solidFill>
                  <a:srgbClr val="2C3E50"/>
                </a:solidFill>
                <a:latin typeface="Calibri" pitchFamily="34" charset="0"/>
                <a:ea typeface="Calibri" pitchFamily="34" charset="-122"/>
                <a:cs typeface="Calibri" pitchFamily="34" charset="-120"/>
              </a:rPr>
              <a:t>Wheat bran</a:t>
            </a:r>
            <a:endParaRPr lang="en-US" sz="2133" dirty="0"/>
          </a:p>
          <a:p>
            <a:pPr>
              <a:lnSpc>
                <a:spcPts val="3733"/>
              </a:lnSpc>
            </a:pPr>
            <a:r>
              <a:rPr lang="en-US" sz="2133" dirty="0">
                <a:solidFill>
                  <a:srgbClr val="2C3E50"/>
                </a:solidFill>
                <a:latin typeface="Calibri" pitchFamily="34" charset="0"/>
                <a:ea typeface="Calibri" pitchFamily="34" charset="-122"/>
                <a:cs typeface="Calibri" pitchFamily="34" charset="-120"/>
              </a:rPr>
              <a:t>Moringa leaves</a:t>
            </a:r>
            <a:endParaRPr lang="en-US" sz="2133" dirty="0"/>
          </a:p>
          <a:p>
            <a:pPr>
              <a:lnSpc>
                <a:spcPts val="3733"/>
              </a:lnSpc>
            </a:pPr>
            <a:r>
              <a:rPr lang="en-US" sz="2133" dirty="0">
                <a:solidFill>
                  <a:srgbClr val="2C3E50"/>
                </a:solidFill>
                <a:latin typeface="Calibri" pitchFamily="34" charset="0"/>
                <a:ea typeface="Calibri" pitchFamily="34" charset="-122"/>
                <a:cs typeface="Calibri" pitchFamily="34" charset="-120"/>
              </a:rPr>
              <a:t>Fresh green forages</a:t>
            </a:r>
            <a:endParaRPr lang="en-US" sz="2133" dirty="0"/>
          </a:p>
        </p:txBody>
      </p:sp>
      <p:sp>
        <p:nvSpPr>
          <p:cNvPr id="7" name="Shape 4"/>
          <p:cNvSpPr/>
          <p:nvPr/>
        </p:nvSpPr>
        <p:spPr>
          <a:xfrm>
            <a:off x="6461760" y="1584960"/>
            <a:ext cx="5120640" cy="4632960"/>
          </a:xfrm>
          <a:prstGeom prst="rect">
            <a:avLst/>
          </a:prstGeom>
          <a:solidFill>
            <a:srgbClr val="FFFFFF"/>
          </a:solidFill>
          <a:ln/>
          <a:effectLst>
            <a:outerShdw blurRad="101600" dist="38100" dir="8100000" algn="bl" rotWithShape="0">
              <a:srgbClr val="000000">
                <a:alpha val="12000"/>
              </a:srgbClr>
            </a:outerShdw>
          </a:effectLst>
        </p:spPr>
        <p:txBody>
          <a:bodyPr/>
          <a:lstStyle/>
          <a:p>
            <a:endParaRPr lang="en-US" sz="2400"/>
          </a:p>
        </p:txBody>
      </p:sp>
      <p:pic>
        <p:nvPicPr>
          <p:cNvPr id="8" name="Image 1" descr="preencoded.png"/>
          <p:cNvPicPr>
            <a:picLocks noChangeAspect="1"/>
          </p:cNvPicPr>
          <p:nvPr/>
        </p:nvPicPr>
        <p:blipFill>
          <a:blip r:embed="rId4"/>
          <a:stretch>
            <a:fillRect/>
          </a:stretch>
        </p:blipFill>
        <p:spPr>
          <a:xfrm>
            <a:off x="6827520" y="1950720"/>
            <a:ext cx="609600" cy="609600"/>
          </a:xfrm>
          <a:prstGeom prst="rect">
            <a:avLst/>
          </a:prstGeom>
        </p:spPr>
      </p:pic>
      <p:sp>
        <p:nvSpPr>
          <p:cNvPr id="9" name="Text 5"/>
          <p:cNvSpPr/>
          <p:nvPr/>
        </p:nvSpPr>
        <p:spPr>
          <a:xfrm>
            <a:off x="7559040" y="2011680"/>
            <a:ext cx="3657600" cy="487680"/>
          </a:xfrm>
          <a:prstGeom prst="rect">
            <a:avLst/>
          </a:prstGeom>
          <a:noFill/>
          <a:ln/>
        </p:spPr>
        <p:txBody>
          <a:bodyPr wrap="square" rtlCol="0" anchor="ctr"/>
          <a:lstStyle/>
          <a:p>
            <a:r>
              <a:rPr lang="en-US" sz="2667" b="1" dirty="0">
                <a:solidFill>
                  <a:srgbClr val="2C5F2D"/>
                </a:solidFill>
                <a:latin typeface="Calibri" pitchFamily="34" charset="0"/>
                <a:ea typeface="Calibri" pitchFamily="34" charset="-122"/>
                <a:cs typeface="Calibri" pitchFamily="34" charset="-120"/>
              </a:rPr>
              <a:t>Needed For</a:t>
            </a:r>
            <a:endParaRPr lang="en-US" sz="2667" dirty="0"/>
          </a:p>
        </p:txBody>
      </p:sp>
      <p:sp>
        <p:nvSpPr>
          <p:cNvPr id="10" name="Text 6"/>
          <p:cNvSpPr/>
          <p:nvPr/>
        </p:nvSpPr>
        <p:spPr>
          <a:xfrm>
            <a:off x="6827520" y="2804160"/>
            <a:ext cx="4389120" cy="3048000"/>
          </a:xfrm>
          <a:prstGeom prst="rect">
            <a:avLst/>
          </a:prstGeom>
          <a:noFill/>
          <a:ln/>
        </p:spPr>
        <p:txBody>
          <a:bodyPr wrap="square" rtlCol="0" anchor="ctr"/>
          <a:lstStyle/>
          <a:p>
            <a:pPr>
              <a:lnSpc>
                <a:spcPts val="3733"/>
              </a:lnSpc>
            </a:pPr>
            <a:r>
              <a:rPr lang="en-US" sz="2133" dirty="0">
                <a:solidFill>
                  <a:srgbClr val="2C3E50"/>
                </a:solidFill>
                <a:latin typeface="Calibri" pitchFamily="34" charset="0"/>
                <a:ea typeface="Calibri" pitchFamily="34" charset="-122"/>
                <a:cs typeface="Calibri" pitchFamily="34" charset="-120"/>
              </a:rPr>
              <a:t>Antioxidant protection</a:t>
            </a:r>
            <a:endParaRPr lang="en-US" sz="2133" dirty="0"/>
          </a:p>
          <a:p>
            <a:pPr>
              <a:lnSpc>
                <a:spcPts val="3733"/>
              </a:lnSpc>
            </a:pPr>
            <a:r>
              <a:rPr lang="en-US" sz="2133" dirty="0">
                <a:solidFill>
                  <a:srgbClr val="2C3E50"/>
                </a:solidFill>
                <a:latin typeface="Calibri" pitchFamily="34" charset="0"/>
                <a:ea typeface="Calibri" pitchFamily="34" charset="-122"/>
                <a:cs typeface="Calibri" pitchFamily="34" charset="-120"/>
              </a:rPr>
              <a:t>Fertility and reproduction</a:t>
            </a:r>
            <a:endParaRPr lang="en-US" sz="2133" dirty="0"/>
          </a:p>
          <a:p>
            <a:pPr>
              <a:lnSpc>
                <a:spcPts val="3733"/>
              </a:lnSpc>
            </a:pPr>
            <a:r>
              <a:rPr lang="en-US" sz="2133" dirty="0">
                <a:solidFill>
                  <a:srgbClr val="2C3E50"/>
                </a:solidFill>
                <a:latin typeface="Calibri" pitchFamily="34" charset="0"/>
                <a:ea typeface="Calibri" pitchFamily="34" charset="-122"/>
                <a:cs typeface="Calibri" pitchFamily="34" charset="-120"/>
              </a:rPr>
              <a:t>Immune function</a:t>
            </a:r>
            <a:endParaRPr lang="en-US" sz="2133" dirty="0"/>
          </a:p>
          <a:p>
            <a:pPr>
              <a:lnSpc>
                <a:spcPts val="3733"/>
              </a:lnSpc>
            </a:pPr>
            <a:r>
              <a:rPr lang="en-US" sz="2133" dirty="0">
                <a:solidFill>
                  <a:srgbClr val="2C3E50"/>
                </a:solidFill>
                <a:latin typeface="Calibri" pitchFamily="34" charset="0"/>
                <a:ea typeface="Calibri" pitchFamily="34" charset="-122"/>
                <a:cs typeface="Calibri" pitchFamily="34" charset="-120"/>
              </a:rPr>
              <a:t>Muscle development</a:t>
            </a:r>
            <a:endParaRPr lang="en-US" sz="2133" dirty="0"/>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609600" y="487680"/>
            <a:ext cx="10972800" cy="731520"/>
          </a:xfrm>
          <a:prstGeom prst="rect">
            <a:avLst/>
          </a:prstGeom>
          <a:noFill/>
          <a:ln/>
        </p:spPr>
        <p:txBody>
          <a:bodyPr wrap="square" lIns="0" tIns="0" rIns="0" bIns="0" rtlCol="0" anchor="ctr"/>
          <a:lstStyle/>
          <a:p>
            <a:r>
              <a:rPr lang="en-US" sz="5333" b="1" dirty="0">
                <a:solidFill>
                  <a:srgbClr val="2C5F2D"/>
                </a:solidFill>
                <a:latin typeface="Calibri" pitchFamily="34" charset="0"/>
                <a:ea typeface="Calibri" pitchFamily="34" charset="-122"/>
                <a:cs typeface="Calibri" pitchFamily="34" charset="-120"/>
              </a:rPr>
              <a:t>Vitamin K</a:t>
            </a:r>
            <a:endParaRPr lang="en-US" sz="5333" dirty="0"/>
          </a:p>
        </p:txBody>
      </p:sp>
      <p:sp>
        <p:nvSpPr>
          <p:cNvPr id="3" name="Shape 1"/>
          <p:cNvSpPr/>
          <p:nvPr/>
        </p:nvSpPr>
        <p:spPr>
          <a:xfrm>
            <a:off x="609600" y="1584960"/>
            <a:ext cx="5120640" cy="4632960"/>
          </a:xfrm>
          <a:prstGeom prst="rect">
            <a:avLst/>
          </a:prstGeom>
          <a:solidFill>
            <a:srgbClr val="FFFFFF"/>
          </a:solidFill>
          <a:ln/>
          <a:effectLst>
            <a:outerShdw blurRad="101600" dist="38100" dir="8100000" algn="bl" rotWithShape="0">
              <a:srgbClr val="000000">
                <a:alpha val="12000"/>
              </a:srgbClr>
            </a:outerShdw>
          </a:effectLst>
        </p:spPr>
        <p:txBody>
          <a:bodyPr/>
          <a:lstStyle/>
          <a:p>
            <a:endParaRPr lang="en-US" sz="2400"/>
          </a:p>
        </p:txBody>
      </p:sp>
      <p:pic>
        <p:nvPicPr>
          <p:cNvPr id="4" name="Image 0" descr="preencoded.png"/>
          <p:cNvPicPr>
            <a:picLocks noChangeAspect="1"/>
          </p:cNvPicPr>
          <p:nvPr/>
        </p:nvPicPr>
        <p:blipFill>
          <a:blip r:embed="rId3"/>
          <a:stretch>
            <a:fillRect/>
          </a:stretch>
        </p:blipFill>
        <p:spPr>
          <a:xfrm>
            <a:off x="975360" y="1950720"/>
            <a:ext cx="609600" cy="609600"/>
          </a:xfrm>
          <a:prstGeom prst="rect">
            <a:avLst/>
          </a:prstGeom>
        </p:spPr>
      </p:pic>
      <p:sp>
        <p:nvSpPr>
          <p:cNvPr id="5" name="Text 2"/>
          <p:cNvSpPr/>
          <p:nvPr/>
        </p:nvSpPr>
        <p:spPr>
          <a:xfrm>
            <a:off x="1706880" y="2011680"/>
            <a:ext cx="3657600" cy="487680"/>
          </a:xfrm>
          <a:prstGeom prst="rect">
            <a:avLst/>
          </a:prstGeom>
          <a:noFill/>
          <a:ln/>
        </p:spPr>
        <p:txBody>
          <a:bodyPr wrap="square" rtlCol="0" anchor="ctr"/>
          <a:lstStyle/>
          <a:p>
            <a:r>
              <a:rPr lang="en-US" sz="2667" b="1" dirty="0">
                <a:solidFill>
                  <a:srgbClr val="2C5F2D"/>
                </a:solidFill>
                <a:latin typeface="Calibri" pitchFamily="34" charset="0"/>
                <a:ea typeface="Calibri" pitchFamily="34" charset="-122"/>
                <a:cs typeface="Calibri" pitchFamily="34" charset="-120"/>
              </a:rPr>
              <a:t>Natural Sources</a:t>
            </a:r>
            <a:endParaRPr lang="en-US" sz="2667" dirty="0"/>
          </a:p>
        </p:txBody>
      </p:sp>
      <p:sp>
        <p:nvSpPr>
          <p:cNvPr id="6" name="Text 3"/>
          <p:cNvSpPr/>
          <p:nvPr/>
        </p:nvSpPr>
        <p:spPr>
          <a:xfrm>
            <a:off x="975360" y="2804160"/>
            <a:ext cx="4389120" cy="3048000"/>
          </a:xfrm>
          <a:prstGeom prst="rect">
            <a:avLst/>
          </a:prstGeom>
          <a:noFill/>
          <a:ln/>
        </p:spPr>
        <p:txBody>
          <a:bodyPr wrap="square" rtlCol="0" anchor="ctr"/>
          <a:lstStyle/>
          <a:p>
            <a:pPr>
              <a:lnSpc>
                <a:spcPts val="3733"/>
              </a:lnSpc>
            </a:pPr>
            <a:r>
              <a:rPr lang="en-US" sz="2133" b="1" dirty="0">
                <a:solidFill>
                  <a:srgbClr val="2C3E50"/>
                </a:solidFill>
                <a:latin typeface="Calibri" pitchFamily="34" charset="0"/>
                <a:ea typeface="Calibri" pitchFamily="34" charset="-122"/>
                <a:cs typeface="Calibri" pitchFamily="34" charset="-120"/>
              </a:rPr>
              <a:t>Fresh green leaves:</a:t>
            </a:r>
            <a:endParaRPr lang="en-US" sz="2133" dirty="0"/>
          </a:p>
          <a:p>
            <a:pPr>
              <a:lnSpc>
                <a:spcPts val="3733"/>
              </a:lnSpc>
            </a:pPr>
            <a:r>
              <a:rPr lang="en-US" sz="2133" dirty="0">
                <a:solidFill>
                  <a:srgbClr val="2C3E50"/>
                </a:solidFill>
                <a:latin typeface="Calibri" pitchFamily="34" charset="0"/>
                <a:ea typeface="Calibri" pitchFamily="34" charset="-122"/>
                <a:cs typeface="Calibri" pitchFamily="34" charset="-120"/>
              </a:rPr>
              <a:t>  • Cassava leaves</a:t>
            </a:r>
            <a:endParaRPr lang="en-US" sz="2133" dirty="0"/>
          </a:p>
          <a:p>
            <a:pPr>
              <a:lnSpc>
                <a:spcPts val="3733"/>
              </a:lnSpc>
            </a:pPr>
            <a:r>
              <a:rPr lang="en-US" sz="2133" dirty="0">
                <a:solidFill>
                  <a:srgbClr val="2C3E50"/>
                </a:solidFill>
                <a:latin typeface="Calibri" pitchFamily="34" charset="0"/>
                <a:ea typeface="Calibri" pitchFamily="34" charset="-122"/>
                <a:cs typeface="Calibri" pitchFamily="34" charset="-120"/>
              </a:rPr>
              <a:t>  • Sweet potato leaves</a:t>
            </a:r>
            <a:endParaRPr lang="en-US" sz="2133" dirty="0"/>
          </a:p>
          <a:p>
            <a:pPr>
              <a:lnSpc>
                <a:spcPts val="3733"/>
              </a:lnSpc>
            </a:pPr>
            <a:r>
              <a:rPr lang="en-US" sz="2133" dirty="0">
                <a:solidFill>
                  <a:srgbClr val="2C3E50"/>
                </a:solidFill>
                <a:latin typeface="Calibri" pitchFamily="34" charset="0"/>
                <a:ea typeface="Calibri" pitchFamily="34" charset="-122"/>
                <a:cs typeface="Calibri" pitchFamily="34" charset="-120"/>
              </a:rPr>
              <a:t>Alfalfa</a:t>
            </a:r>
            <a:endParaRPr lang="en-US" sz="2133" dirty="0"/>
          </a:p>
          <a:p>
            <a:pPr>
              <a:lnSpc>
                <a:spcPts val="3733"/>
              </a:lnSpc>
            </a:pPr>
            <a:r>
              <a:rPr lang="en-US" sz="2133" dirty="0">
                <a:solidFill>
                  <a:srgbClr val="2C3E50"/>
                </a:solidFill>
                <a:latin typeface="Calibri" pitchFamily="34" charset="0"/>
                <a:ea typeface="Calibri" pitchFamily="34" charset="-122"/>
                <a:cs typeface="Calibri" pitchFamily="34" charset="-120"/>
              </a:rPr>
              <a:t>Cabbage</a:t>
            </a:r>
            <a:endParaRPr lang="en-US" sz="2133" dirty="0"/>
          </a:p>
          <a:p>
            <a:pPr>
              <a:lnSpc>
                <a:spcPts val="3733"/>
              </a:lnSpc>
            </a:pPr>
            <a:r>
              <a:rPr lang="en-US" sz="2133" dirty="0">
                <a:solidFill>
                  <a:srgbClr val="2C3E50"/>
                </a:solidFill>
                <a:latin typeface="Calibri" pitchFamily="34" charset="0"/>
                <a:ea typeface="Calibri" pitchFamily="34" charset="-122"/>
                <a:cs typeface="Calibri" pitchFamily="34" charset="-120"/>
              </a:rPr>
              <a:t>Moringa</a:t>
            </a:r>
            <a:endParaRPr lang="en-US" sz="2133" dirty="0"/>
          </a:p>
        </p:txBody>
      </p:sp>
      <p:sp>
        <p:nvSpPr>
          <p:cNvPr id="7" name="Shape 4"/>
          <p:cNvSpPr/>
          <p:nvPr/>
        </p:nvSpPr>
        <p:spPr>
          <a:xfrm>
            <a:off x="6461760" y="1584960"/>
            <a:ext cx="5120640" cy="4632960"/>
          </a:xfrm>
          <a:prstGeom prst="rect">
            <a:avLst/>
          </a:prstGeom>
          <a:solidFill>
            <a:srgbClr val="FFFFFF"/>
          </a:solidFill>
          <a:ln/>
          <a:effectLst>
            <a:outerShdw blurRad="101600" dist="38100" dir="8100000" algn="bl" rotWithShape="0">
              <a:srgbClr val="000000">
                <a:alpha val="12000"/>
              </a:srgbClr>
            </a:outerShdw>
          </a:effectLst>
        </p:spPr>
        <p:txBody>
          <a:bodyPr/>
          <a:lstStyle/>
          <a:p>
            <a:endParaRPr lang="en-US" sz="2400"/>
          </a:p>
        </p:txBody>
      </p:sp>
      <p:pic>
        <p:nvPicPr>
          <p:cNvPr id="8" name="Image 1" descr="preencoded.png"/>
          <p:cNvPicPr>
            <a:picLocks noChangeAspect="1"/>
          </p:cNvPicPr>
          <p:nvPr/>
        </p:nvPicPr>
        <p:blipFill>
          <a:blip r:embed="rId4"/>
          <a:stretch>
            <a:fillRect/>
          </a:stretch>
        </p:blipFill>
        <p:spPr>
          <a:xfrm>
            <a:off x="6827520" y="1950720"/>
            <a:ext cx="609600" cy="609600"/>
          </a:xfrm>
          <a:prstGeom prst="rect">
            <a:avLst/>
          </a:prstGeom>
        </p:spPr>
      </p:pic>
      <p:sp>
        <p:nvSpPr>
          <p:cNvPr id="9" name="Text 5"/>
          <p:cNvSpPr/>
          <p:nvPr/>
        </p:nvSpPr>
        <p:spPr>
          <a:xfrm>
            <a:off x="7559040" y="2011680"/>
            <a:ext cx="3657600" cy="487680"/>
          </a:xfrm>
          <a:prstGeom prst="rect">
            <a:avLst/>
          </a:prstGeom>
          <a:noFill/>
          <a:ln/>
        </p:spPr>
        <p:txBody>
          <a:bodyPr wrap="square" rtlCol="0" anchor="ctr"/>
          <a:lstStyle/>
          <a:p>
            <a:r>
              <a:rPr lang="en-US" sz="2667" b="1" dirty="0">
                <a:solidFill>
                  <a:srgbClr val="2C5F2D"/>
                </a:solidFill>
                <a:latin typeface="Calibri" pitchFamily="34" charset="0"/>
                <a:ea typeface="Calibri" pitchFamily="34" charset="-122"/>
                <a:cs typeface="Calibri" pitchFamily="34" charset="-120"/>
              </a:rPr>
              <a:t>Needed For</a:t>
            </a:r>
            <a:endParaRPr lang="en-US" sz="2667" dirty="0"/>
          </a:p>
        </p:txBody>
      </p:sp>
      <p:sp>
        <p:nvSpPr>
          <p:cNvPr id="10" name="Text 6"/>
          <p:cNvSpPr/>
          <p:nvPr/>
        </p:nvSpPr>
        <p:spPr>
          <a:xfrm>
            <a:off x="6827520" y="2804160"/>
            <a:ext cx="4389120" cy="3048000"/>
          </a:xfrm>
          <a:prstGeom prst="rect">
            <a:avLst/>
          </a:prstGeom>
          <a:noFill/>
          <a:ln/>
        </p:spPr>
        <p:txBody>
          <a:bodyPr wrap="square" rtlCol="0" anchor="ctr"/>
          <a:lstStyle/>
          <a:p>
            <a:pPr>
              <a:lnSpc>
                <a:spcPts val="3733"/>
              </a:lnSpc>
            </a:pPr>
            <a:r>
              <a:rPr lang="en-US" sz="2133" dirty="0">
                <a:solidFill>
                  <a:srgbClr val="2C3E50"/>
                </a:solidFill>
                <a:latin typeface="Calibri" pitchFamily="34" charset="0"/>
                <a:ea typeface="Calibri" pitchFamily="34" charset="-122"/>
                <a:cs typeface="Calibri" pitchFamily="34" charset="-120"/>
              </a:rPr>
              <a:t>Blood clotting</a:t>
            </a:r>
            <a:endParaRPr lang="en-US" sz="2133" dirty="0"/>
          </a:p>
          <a:p>
            <a:pPr>
              <a:lnSpc>
                <a:spcPts val="3733"/>
              </a:lnSpc>
            </a:pPr>
            <a:r>
              <a:rPr lang="en-US" sz="2133" dirty="0">
                <a:solidFill>
                  <a:srgbClr val="2C3E50"/>
                </a:solidFill>
                <a:latin typeface="Calibri" pitchFamily="34" charset="0"/>
                <a:ea typeface="Calibri" pitchFamily="34" charset="-122"/>
                <a:cs typeface="Calibri" pitchFamily="34" charset="-120"/>
              </a:rPr>
              <a:t>Bone metabolism</a:t>
            </a:r>
            <a:endParaRPr lang="en-US" sz="2133" dirty="0"/>
          </a:p>
          <a:p>
            <a:pPr>
              <a:lnSpc>
                <a:spcPts val="3733"/>
              </a:lnSpc>
            </a:pPr>
            <a:r>
              <a:rPr lang="en-US" sz="2133" dirty="0">
                <a:solidFill>
                  <a:srgbClr val="2C3E50"/>
                </a:solidFill>
                <a:latin typeface="Calibri" pitchFamily="34" charset="0"/>
                <a:ea typeface="Calibri" pitchFamily="34" charset="-122"/>
                <a:cs typeface="Calibri" pitchFamily="34" charset="-120"/>
              </a:rPr>
              <a:t>Wound healing</a:t>
            </a:r>
            <a:endParaRPr lang="en-US" sz="2133" dirty="0"/>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609600" y="487680"/>
            <a:ext cx="10972800" cy="731520"/>
          </a:xfrm>
          <a:prstGeom prst="rect">
            <a:avLst/>
          </a:prstGeom>
          <a:noFill/>
          <a:ln/>
        </p:spPr>
        <p:txBody>
          <a:bodyPr wrap="square" lIns="0" tIns="0" rIns="0" bIns="0" rtlCol="0" anchor="ctr"/>
          <a:lstStyle/>
          <a:p>
            <a:r>
              <a:rPr lang="en-US" sz="5333" b="1" dirty="0">
                <a:solidFill>
                  <a:srgbClr val="2C5F2D"/>
                </a:solidFill>
                <a:latin typeface="Calibri" pitchFamily="34" charset="0"/>
                <a:ea typeface="Calibri" pitchFamily="34" charset="-122"/>
                <a:cs typeface="Calibri" pitchFamily="34" charset="-120"/>
              </a:rPr>
              <a:t>B-Complex Vitamins</a:t>
            </a:r>
            <a:endParaRPr lang="en-US" sz="5333" dirty="0"/>
          </a:p>
        </p:txBody>
      </p:sp>
      <p:sp>
        <p:nvSpPr>
          <p:cNvPr id="3" name="Shape 1"/>
          <p:cNvSpPr/>
          <p:nvPr/>
        </p:nvSpPr>
        <p:spPr>
          <a:xfrm>
            <a:off x="609600" y="1584960"/>
            <a:ext cx="5120640" cy="4632960"/>
          </a:xfrm>
          <a:prstGeom prst="rect">
            <a:avLst/>
          </a:prstGeom>
          <a:solidFill>
            <a:srgbClr val="FFFFFF"/>
          </a:solidFill>
          <a:ln/>
          <a:effectLst>
            <a:outerShdw blurRad="101600" dist="38100" dir="8100000" algn="bl" rotWithShape="0">
              <a:srgbClr val="000000">
                <a:alpha val="12000"/>
              </a:srgbClr>
            </a:outerShdw>
          </a:effectLst>
        </p:spPr>
        <p:txBody>
          <a:bodyPr/>
          <a:lstStyle/>
          <a:p>
            <a:endParaRPr lang="en-US" sz="2400"/>
          </a:p>
        </p:txBody>
      </p:sp>
      <p:pic>
        <p:nvPicPr>
          <p:cNvPr id="4" name="Image 0" descr="preencoded.png"/>
          <p:cNvPicPr>
            <a:picLocks noChangeAspect="1"/>
          </p:cNvPicPr>
          <p:nvPr/>
        </p:nvPicPr>
        <p:blipFill>
          <a:blip r:embed="rId3"/>
          <a:stretch>
            <a:fillRect/>
          </a:stretch>
        </p:blipFill>
        <p:spPr>
          <a:xfrm>
            <a:off x="975360" y="1950720"/>
            <a:ext cx="609600" cy="609600"/>
          </a:xfrm>
          <a:prstGeom prst="rect">
            <a:avLst/>
          </a:prstGeom>
        </p:spPr>
      </p:pic>
      <p:sp>
        <p:nvSpPr>
          <p:cNvPr id="5" name="Text 2"/>
          <p:cNvSpPr/>
          <p:nvPr/>
        </p:nvSpPr>
        <p:spPr>
          <a:xfrm>
            <a:off x="1706880" y="2011680"/>
            <a:ext cx="3657600" cy="487680"/>
          </a:xfrm>
          <a:prstGeom prst="rect">
            <a:avLst/>
          </a:prstGeom>
          <a:noFill/>
          <a:ln/>
        </p:spPr>
        <p:txBody>
          <a:bodyPr wrap="square" rtlCol="0" anchor="ctr"/>
          <a:lstStyle/>
          <a:p>
            <a:r>
              <a:rPr lang="en-US" sz="2667" b="1" dirty="0">
                <a:solidFill>
                  <a:srgbClr val="2C5F2D"/>
                </a:solidFill>
                <a:latin typeface="Calibri" pitchFamily="34" charset="0"/>
                <a:ea typeface="Calibri" pitchFamily="34" charset="-122"/>
                <a:cs typeface="Calibri" pitchFamily="34" charset="-120"/>
              </a:rPr>
              <a:t>Natural Sources</a:t>
            </a:r>
            <a:endParaRPr lang="en-US" sz="2667" dirty="0"/>
          </a:p>
        </p:txBody>
      </p:sp>
      <p:sp>
        <p:nvSpPr>
          <p:cNvPr id="6" name="Text 3"/>
          <p:cNvSpPr/>
          <p:nvPr/>
        </p:nvSpPr>
        <p:spPr>
          <a:xfrm>
            <a:off x="975360" y="2804160"/>
            <a:ext cx="4389120" cy="3048000"/>
          </a:xfrm>
          <a:prstGeom prst="rect">
            <a:avLst/>
          </a:prstGeom>
          <a:noFill/>
          <a:ln/>
        </p:spPr>
        <p:txBody>
          <a:bodyPr wrap="square" rtlCol="0" anchor="ctr"/>
          <a:lstStyle/>
          <a:p>
            <a:pPr>
              <a:lnSpc>
                <a:spcPts val="3733"/>
              </a:lnSpc>
            </a:pPr>
            <a:r>
              <a:rPr lang="en-US" sz="2133" dirty="0">
                <a:solidFill>
                  <a:srgbClr val="2C3E50"/>
                </a:solidFill>
                <a:latin typeface="Calibri" pitchFamily="34" charset="0"/>
                <a:ea typeface="Calibri" pitchFamily="34" charset="-122"/>
                <a:cs typeface="Calibri" pitchFamily="34" charset="-120"/>
              </a:rPr>
              <a:t>Brewer's yeast</a:t>
            </a:r>
            <a:endParaRPr lang="en-US" sz="2133" dirty="0"/>
          </a:p>
          <a:p>
            <a:pPr>
              <a:lnSpc>
                <a:spcPts val="3733"/>
              </a:lnSpc>
            </a:pPr>
            <a:r>
              <a:rPr lang="en-US" sz="2133" dirty="0">
                <a:solidFill>
                  <a:srgbClr val="2C3E50"/>
                </a:solidFill>
                <a:latin typeface="Calibri" pitchFamily="34" charset="0"/>
                <a:ea typeface="Calibri" pitchFamily="34" charset="-122"/>
                <a:cs typeface="Calibri" pitchFamily="34" charset="-120"/>
              </a:rPr>
              <a:t>Termites</a:t>
            </a:r>
            <a:endParaRPr lang="en-US" sz="2133" dirty="0"/>
          </a:p>
          <a:p>
            <a:pPr>
              <a:lnSpc>
                <a:spcPts val="3733"/>
              </a:lnSpc>
            </a:pPr>
            <a:r>
              <a:rPr lang="en-US" sz="2133" dirty="0">
                <a:solidFill>
                  <a:srgbClr val="2C3E50"/>
                </a:solidFill>
                <a:latin typeface="Calibri" pitchFamily="34" charset="0"/>
                <a:ea typeface="Calibri" pitchFamily="34" charset="-122"/>
                <a:cs typeface="Calibri" pitchFamily="34" charset="-120"/>
              </a:rPr>
              <a:t>Fish meal</a:t>
            </a:r>
            <a:endParaRPr lang="en-US" sz="2133" dirty="0"/>
          </a:p>
          <a:p>
            <a:pPr>
              <a:lnSpc>
                <a:spcPts val="3733"/>
              </a:lnSpc>
            </a:pPr>
            <a:r>
              <a:rPr lang="en-US" sz="2133" dirty="0">
                <a:solidFill>
                  <a:srgbClr val="2C3E50"/>
                </a:solidFill>
                <a:latin typeface="Calibri" pitchFamily="34" charset="0"/>
                <a:ea typeface="Calibri" pitchFamily="34" charset="-122"/>
                <a:cs typeface="Calibri" pitchFamily="34" charset="-120"/>
              </a:rPr>
              <a:t>Fermented feeds</a:t>
            </a:r>
            <a:endParaRPr lang="en-US" sz="2133" dirty="0"/>
          </a:p>
          <a:p>
            <a:pPr>
              <a:lnSpc>
                <a:spcPts val="3733"/>
              </a:lnSpc>
            </a:pPr>
            <a:r>
              <a:rPr lang="en-US" sz="2133" dirty="0">
                <a:solidFill>
                  <a:srgbClr val="2C3E50"/>
                </a:solidFill>
                <a:latin typeface="Calibri" pitchFamily="34" charset="0"/>
                <a:ea typeface="Calibri" pitchFamily="34" charset="-122"/>
                <a:cs typeface="Calibri" pitchFamily="34" charset="-120"/>
              </a:rPr>
              <a:t>Rice bran</a:t>
            </a:r>
            <a:endParaRPr lang="en-US" sz="2133" dirty="0"/>
          </a:p>
          <a:p>
            <a:pPr>
              <a:lnSpc>
                <a:spcPts val="3733"/>
              </a:lnSpc>
            </a:pPr>
            <a:r>
              <a:rPr lang="en-US" sz="2133" dirty="0">
                <a:solidFill>
                  <a:srgbClr val="2C3E50"/>
                </a:solidFill>
                <a:latin typeface="Calibri" pitchFamily="34" charset="0"/>
                <a:ea typeface="Calibri" pitchFamily="34" charset="-122"/>
                <a:cs typeface="Calibri" pitchFamily="34" charset="-120"/>
              </a:rPr>
              <a:t>Dried fish</a:t>
            </a:r>
            <a:endParaRPr lang="en-US" sz="2133" dirty="0"/>
          </a:p>
        </p:txBody>
      </p:sp>
      <p:sp>
        <p:nvSpPr>
          <p:cNvPr id="7" name="Shape 4"/>
          <p:cNvSpPr/>
          <p:nvPr/>
        </p:nvSpPr>
        <p:spPr>
          <a:xfrm>
            <a:off x="6461760" y="1584960"/>
            <a:ext cx="5120640" cy="4632960"/>
          </a:xfrm>
          <a:prstGeom prst="rect">
            <a:avLst/>
          </a:prstGeom>
          <a:solidFill>
            <a:srgbClr val="FFFFFF"/>
          </a:solidFill>
          <a:ln/>
          <a:effectLst>
            <a:outerShdw blurRad="101600" dist="38100" dir="8100000" algn="bl" rotWithShape="0">
              <a:srgbClr val="000000">
                <a:alpha val="12000"/>
              </a:srgbClr>
            </a:outerShdw>
          </a:effectLst>
        </p:spPr>
        <p:txBody>
          <a:bodyPr/>
          <a:lstStyle/>
          <a:p>
            <a:endParaRPr lang="en-US" sz="2400"/>
          </a:p>
        </p:txBody>
      </p:sp>
      <p:pic>
        <p:nvPicPr>
          <p:cNvPr id="8" name="Image 1" descr="preencoded.png"/>
          <p:cNvPicPr>
            <a:picLocks noChangeAspect="1"/>
          </p:cNvPicPr>
          <p:nvPr/>
        </p:nvPicPr>
        <p:blipFill>
          <a:blip r:embed="rId4"/>
          <a:stretch>
            <a:fillRect/>
          </a:stretch>
        </p:blipFill>
        <p:spPr>
          <a:xfrm>
            <a:off x="6827520" y="1950720"/>
            <a:ext cx="609600" cy="609600"/>
          </a:xfrm>
          <a:prstGeom prst="rect">
            <a:avLst/>
          </a:prstGeom>
        </p:spPr>
      </p:pic>
      <p:sp>
        <p:nvSpPr>
          <p:cNvPr id="9" name="Text 5"/>
          <p:cNvSpPr/>
          <p:nvPr/>
        </p:nvSpPr>
        <p:spPr>
          <a:xfrm>
            <a:off x="7559040" y="2011680"/>
            <a:ext cx="3657600" cy="487680"/>
          </a:xfrm>
          <a:prstGeom prst="rect">
            <a:avLst/>
          </a:prstGeom>
          <a:noFill/>
          <a:ln/>
        </p:spPr>
        <p:txBody>
          <a:bodyPr wrap="square" rtlCol="0" anchor="ctr"/>
          <a:lstStyle/>
          <a:p>
            <a:r>
              <a:rPr lang="en-US" sz="2667" b="1" dirty="0">
                <a:solidFill>
                  <a:srgbClr val="2C5F2D"/>
                </a:solidFill>
                <a:latin typeface="Calibri" pitchFamily="34" charset="0"/>
                <a:ea typeface="Calibri" pitchFamily="34" charset="-122"/>
                <a:cs typeface="Calibri" pitchFamily="34" charset="-120"/>
              </a:rPr>
              <a:t>Needed For</a:t>
            </a:r>
            <a:endParaRPr lang="en-US" sz="2667" dirty="0"/>
          </a:p>
        </p:txBody>
      </p:sp>
      <p:sp>
        <p:nvSpPr>
          <p:cNvPr id="10" name="Text 6"/>
          <p:cNvSpPr/>
          <p:nvPr/>
        </p:nvSpPr>
        <p:spPr>
          <a:xfrm>
            <a:off x="6827520" y="2804160"/>
            <a:ext cx="4389120" cy="3048000"/>
          </a:xfrm>
          <a:prstGeom prst="rect">
            <a:avLst/>
          </a:prstGeom>
          <a:noFill/>
          <a:ln/>
        </p:spPr>
        <p:txBody>
          <a:bodyPr wrap="square" rtlCol="0" anchor="ctr"/>
          <a:lstStyle/>
          <a:p>
            <a:pPr>
              <a:lnSpc>
                <a:spcPts val="3733"/>
              </a:lnSpc>
            </a:pPr>
            <a:r>
              <a:rPr lang="en-US" sz="2133" dirty="0">
                <a:solidFill>
                  <a:srgbClr val="2C3E50"/>
                </a:solidFill>
                <a:latin typeface="Calibri" pitchFamily="34" charset="0"/>
                <a:ea typeface="Calibri" pitchFamily="34" charset="-122"/>
                <a:cs typeface="Calibri" pitchFamily="34" charset="-120"/>
              </a:rPr>
              <a:t>Energy metabolism</a:t>
            </a:r>
            <a:endParaRPr lang="en-US" sz="2133" dirty="0"/>
          </a:p>
          <a:p>
            <a:pPr>
              <a:lnSpc>
                <a:spcPts val="3733"/>
              </a:lnSpc>
            </a:pPr>
            <a:r>
              <a:rPr lang="en-US" sz="2133" dirty="0">
                <a:solidFill>
                  <a:srgbClr val="2C3E50"/>
                </a:solidFill>
                <a:latin typeface="Calibri" pitchFamily="34" charset="0"/>
                <a:ea typeface="Calibri" pitchFamily="34" charset="-122"/>
                <a:cs typeface="Calibri" pitchFamily="34" charset="-120"/>
              </a:rPr>
              <a:t>Nerve function</a:t>
            </a:r>
            <a:endParaRPr lang="en-US" sz="2133" dirty="0"/>
          </a:p>
          <a:p>
            <a:pPr>
              <a:lnSpc>
                <a:spcPts val="3733"/>
              </a:lnSpc>
            </a:pPr>
            <a:r>
              <a:rPr lang="en-US" sz="2133" dirty="0">
                <a:solidFill>
                  <a:srgbClr val="2C3E50"/>
                </a:solidFill>
                <a:latin typeface="Calibri" pitchFamily="34" charset="0"/>
                <a:ea typeface="Calibri" pitchFamily="34" charset="-122"/>
                <a:cs typeface="Calibri" pitchFamily="34" charset="-120"/>
              </a:rPr>
              <a:t>Growth</a:t>
            </a:r>
            <a:endParaRPr lang="en-US" sz="2133" dirty="0"/>
          </a:p>
          <a:p>
            <a:pPr>
              <a:lnSpc>
                <a:spcPts val="3733"/>
              </a:lnSpc>
            </a:pPr>
            <a:r>
              <a:rPr lang="en-US" sz="2133" dirty="0">
                <a:solidFill>
                  <a:srgbClr val="2C3E50"/>
                </a:solidFill>
                <a:latin typeface="Calibri" pitchFamily="34" charset="0"/>
                <a:ea typeface="Calibri" pitchFamily="34" charset="-122"/>
                <a:cs typeface="Calibri" pitchFamily="34" charset="-120"/>
              </a:rPr>
              <a:t>Feather quality</a:t>
            </a:r>
            <a:endParaRPr lang="en-US" sz="2133" dirty="0"/>
          </a:p>
          <a:p>
            <a:pPr>
              <a:lnSpc>
                <a:spcPts val="3733"/>
              </a:lnSpc>
            </a:pPr>
            <a:r>
              <a:rPr lang="en-US" sz="2133" dirty="0">
                <a:solidFill>
                  <a:srgbClr val="2C3E50"/>
                </a:solidFill>
                <a:latin typeface="Calibri" pitchFamily="34" charset="0"/>
                <a:ea typeface="Calibri" pitchFamily="34" charset="-122"/>
                <a:cs typeface="Calibri" pitchFamily="34" charset="-120"/>
              </a:rPr>
              <a:t>Egg production</a:t>
            </a:r>
            <a:endParaRPr lang="en-US" sz="2133" dirty="0"/>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609600" y="487680"/>
            <a:ext cx="10972800" cy="731520"/>
          </a:xfrm>
          <a:prstGeom prst="rect">
            <a:avLst/>
          </a:prstGeom>
          <a:noFill/>
          <a:ln/>
        </p:spPr>
        <p:txBody>
          <a:bodyPr wrap="square" lIns="0" tIns="0" rIns="0" bIns="0" rtlCol="0" anchor="ctr"/>
          <a:lstStyle/>
          <a:p>
            <a:r>
              <a:rPr lang="en-US" sz="5333" b="1" dirty="0">
                <a:solidFill>
                  <a:srgbClr val="2C5F2D"/>
                </a:solidFill>
                <a:latin typeface="Calibri" pitchFamily="34" charset="0"/>
                <a:ea typeface="Calibri" pitchFamily="34" charset="-122"/>
                <a:cs typeface="Calibri" pitchFamily="34" charset="-120"/>
              </a:rPr>
              <a:t>Vitamin C</a:t>
            </a:r>
            <a:endParaRPr lang="en-US" sz="5333" dirty="0"/>
          </a:p>
        </p:txBody>
      </p:sp>
      <p:sp>
        <p:nvSpPr>
          <p:cNvPr id="3" name="Shape 1"/>
          <p:cNvSpPr/>
          <p:nvPr/>
        </p:nvSpPr>
        <p:spPr>
          <a:xfrm>
            <a:off x="609600" y="1584960"/>
            <a:ext cx="5120640" cy="4632960"/>
          </a:xfrm>
          <a:prstGeom prst="rect">
            <a:avLst/>
          </a:prstGeom>
          <a:solidFill>
            <a:srgbClr val="FFFFFF"/>
          </a:solidFill>
          <a:ln/>
          <a:effectLst>
            <a:outerShdw blurRad="101600" dist="38100" dir="8100000" algn="bl" rotWithShape="0">
              <a:srgbClr val="000000">
                <a:alpha val="12000"/>
              </a:srgbClr>
            </a:outerShdw>
          </a:effectLst>
        </p:spPr>
        <p:txBody>
          <a:bodyPr/>
          <a:lstStyle/>
          <a:p>
            <a:endParaRPr lang="en-US" sz="2400"/>
          </a:p>
        </p:txBody>
      </p:sp>
      <p:pic>
        <p:nvPicPr>
          <p:cNvPr id="4" name="Image 0" descr="preencoded.png"/>
          <p:cNvPicPr>
            <a:picLocks noChangeAspect="1"/>
          </p:cNvPicPr>
          <p:nvPr/>
        </p:nvPicPr>
        <p:blipFill>
          <a:blip r:embed="rId3"/>
          <a:stretch>
            <a:fillRect/>
          </a:stretch>
        </p:blipFill>
        <p:spPr>
          <a:xfrm>
            <a:off x="975360" y="1950720"/>
            <a:ext cx="609600" cy="609600"/>
          </a:xfrm>
          <a:prstGeom prst="rect">
            <a:avLst/>
          </a:prstGeom>
        </p:spPr>
      </p:pic>
      <p:sp>
        <p:nvSpPr>
          <p:cNvPr id="5" name="Text 2"/>
          <p:cNvSpPr/>
          <p:nvPr/>
        </p:nvSpPr>
        <p:spPr>
          <a:xfrm>
            <a:off x="1706880" y="2011680"/>
            <a:ext cx="3657600" cy="487680"/>
          </a:xfrm>
          <a:prstGeom prst="rect">
            <a:avLst/>
          </a:prstGeom>
          <a:noFill/>
          <a:ln/>
        </p:spPr>
        <p:txBody>
          <a:bodyPr wrap="square" rtlCol="0" anchor="ctr"/>
          <a:lstStyle/>
          <a:p>
            <a:r>
              <a:rPr lang="en-US" sz="2667" b="1" dirty="0">
                <a:solidFill>
                  <a:srgbClr val="2C5F2D"/>
                </a:solidFill>
                <a:latin typeface="Calibri" pitchFamily="34" charset="0"/>
                <a:ea typeface="Calibri" pitchFamily="34" charset="-122"/>
                <a:cs typeface="Calibri" pitchFamily="34" charset="-120"/>
              </a:rPr>
              <a:t>Natural Sources</a:t>
            </a:r>
            <a:endParaRPr lang="en-US" sz="2667" dirty="0"/>
          </a:p>
        </p:txBody>
      </p:sp>
      <p:sp>
        <p:nvSpPr>
          <p:cNvPr id="6" name="Text 3"/>
          <p:cNvSpPr/>
          <p:nvPr/>
        </p:nvSpPr>
        <p:spPr>
          <a:xfrm>
            <a:off x="975360" y="2804160"/>
            <a:ext cx="4389120" cy="3048000"/>
          </a:xfrm>
          <a:prstGeom prst="rect">
            <a:avLst/>
          </a:prstGeom>
          <a:noFill/>
          <a:ln/>
        </p:spPr>
        <p:txBody>
          <a:bodyPr wrap="square" rtlCol="0" anchor="ctr"/>
          <a:lstStyle/>
          <a:p>
            <a:pPr>
              <a:lnSpc>
                <a:spcPts val="3200"/>
              </a:lnSpc>
            </a:pPr>
            <a:r>
              <a:rPr lang="en-US" sz="2133" dirty="0">
                <a:solidFill>
                  <a:srgbClr val="2C3E50"/>
                </a:solidFill>
                <a:latin typeface="Calibri" pitchFamily="34" charset="0"/>
                <a:ea typeface="Calibri" pitchFamily="34" charset="-122"/>
                <a:cs typeface="Calibri" pitchFamily="34" charset="-120"/>
              </a:rPr>
              <a:t>Citrus fruits</a:t>
            </a:r>
            <a:endParaRPr lang="en-US" sz="2133" dirty="0"/>
          </a:p>
          <a:p>
            <a:pPr>
              <a:lnSpc>
                <a:spcPts val="3200"/>
              </a:lnSpc>
            </a:pPr>
            <a:r>
              <a:rPr lang="en-US" sz="2133" dirty="0">
                <a:solidFill>
                  <a:srgbClr val="2C3E50"/>
                </a:solidFill>
                <a:latin typeface="Calibri" pitchFamily="34" charset="0"/>
                <a:ea typeface="Calibri" pitchFamily="34" charset="-122"/>
                <a:cs typeface="Calibri" pitchFamily="34" charset="-120"/>
              </a:rPr>
              <a:t>Guava leaves</a:t>
            </a:r>
            <a:endParaRPr lang="en-US" sz="2133" dirty="0"/>
          </a:p>
          <a:p>
            <a:pPr>
              <a:lnSpc>
                <a:spcPts val="3200"/>
              </a:lnSpc>
            </a:pPr>
            <a:r>
              <a:rPr lang="en-US" sz="2133" dirty="0">
                <a:solidFill>
                  <a:srgbClr val="2C3E50"/>
                </a:solidFill>
                <a:latin typeface="Calibri" pitchFamily="34" charset="0"/>
                <a:ea typeface="Calibri" pitchFamily="34" charset="-122"/>
                <a:cs typeface="Calibri" pitchFamily="34" charset="-120"/>
              </a:rPr>
              <a:t>Moringa</a:t>
            </a:r>
            <a:endParaRPr lang="en-US" sz="2133" dirty="0"/>
          </a:p>
          <a:p>
            <a:pPr>
              <a:lnSpc>
                <a:spcPts val="3200"/>
              </a:lnSpc>
            </a:pPr>
            <a:r>
              <a:rPr lang="en-US" sz="2133" dirty="0">
                <a:solidFill>
                  <a:srgbClr val="2C3E50"/>
                </a:solidFill>
                <a:latin typeface="Calibri" pitchFamily="34" charset="0"/>
                <a:ea typeface="Calibri" pitchFamily="34" charset="-122"/>
                <a:cs typeface="Calibri" pitchFamily="34" charset="-120"/>
              </a:rPr>
              <a:t>Green vegetables</a:t>
            </a:r>
            <a:endParaRPr lang="en-US" sz="2133" dirty="0"/>
          </a:p>
          <a:p>
            <a:pPr>
              <a:lnSpc>
                <a:spcPts val="3200"/>
              </a:lnSpc>
            </a:pPr>
            <a:endParaRPr lang="en-US" sz="2133" dirty="0"/>
          </a:p>
          <a:p>
            <a:pPr>
              <a:lnSpc>
                <a:spcPts val="3200"/>
              </a:lnSpc>
            </a:pPr>
            <a:r>
              <a:rPr lang="en-US" sz="1733" i="1" dirty="0">
                <a:solidFill>
                  <a:srgbClr val="2C3E50"/>
                </a:solidFill>
                <a:latin typeface="Calibri" pitchFamily="34" charset="0"/>
                <a:ea typeface="Calibri" pitchFamily="34" charset="-122"/>
                <a:cs typeface="Calibri" pitchFamily="34" charset="-120"/>
              </a:rPr>
              <a:t>Note: Usually synthesized by</a:t>
            </a:r>
            <a:endParaRPr lang="en-US" sz="2133" dirty="0"/>
          </a:p>
          <a:p>
            <a:pPr>
              <a:lnSpc>
                <a:spcPts val="3200"/>
              </a:lnSpc>
            </a:pPr>
            <a:r>
              <a:rPr lang="en-US" sz="1733" i="1" dirty="0">
                <a:solidFill>
                  <a:srgbClr val="2C3E50"/>
                </a:solidFill>
                <a:latin typeface="Calibri" pitchFamily="34" charset="0"/>
                <a:ea typeface="Calibri" pitchFamily="34" charset="-122"/>
                <a:cs typeface="Calibri" pitchFamily="34" charset="-120"/>
              </a:rPr>
              <a:t>chickens, but beneficial during</a:t>
            </a:r>
            <a:endParaRPr lang="en-US" sz="2133" dirty="0"/>
          </a:p>
          <a:p>
            <a:pPr>
              <a:lnSpc>
                <a:spcPts val="3200"/>
              </a:lnSpc>
            </a:pPr>
            <a:r>
              <a:rPr lang="en-US" sz="1733" i="1" dirty="0">
                <a:solidFill>
                  <a:srgbClr val="2C3E50"/>
                </a:solidFill>
                <a:latin typeface="Calibri" pitchFamily="34" charset="0"/>
                <a:ea typeface="Calibri" pitchFamily="34" charset="-122"/>
                <a:cs typeface="Calibri" pitchFamily="34" charset="-120"/>
              </a:rPr>
              <a:t>heat stress</a:t>
            </a:r>
            <a:endParaRPr lang="en-US" sz="2133" dirty="0"/>
          </a:p>
        </p:txBody>
      </p:sp>
      <p:sp>
        <p:nvSpPr>
          <p:cNvPr id="7" name="Shape 4"/>
          <p:cNvSpPr/>
          <p:nvPr/>
        </p:nvSpPr>
        <p:spPr>
          <a:xfrm>
            <a:off x="6461760" y="1584960"/>
            <a:ext cx="5120640" cy="4632960"/>
          </a:xfrm>
          <a:prstGeom prst="rect">
            <a:avLst/>
          </a:prstGeom>
          <a:solidFill>
            <a:srgbClr val="FFFFFF"/>
          </a:solidFill>
          <a:ln/>
          <a:effectLst>
            <a:outerShdw blurRad="101600" dist="38100" dir="8100000" algn="bl" rotWithShape="0">
              <a:srgbClr val="000000">
                <a:alpha val="12000"/>
              </a:srgbClr>
            </a:outerShdw>
          </a:effectLst>
        </p:spPr>
        <p:txBody>
          <a:bodyPr/>
          <a:lstStyle/>
          <a:p>
            <a:endParaRPr lang="en-US" sz="2400"/>
          </a:p>
        </p:txBody>
      </p:sp>
      <p:pic>
        <p:nvPicPr>
          <p:cNvPr id="8" name="Image 1" descr="preencoded.png"/>
          <p:cNvPicPr>
            <a:picLocks noChangeAspect="1"/>
          </p:cNvPicPr>
          <p:nvPr/>
        </p:nvPicPr>
        <p:blipFill>
          <a:blip r:embed="rId4"/>
          <a:stretch>
            <a:fillRect/>
          </a:stretch>
        </p:blipFill>
        <p:spPr>
          <a:xfrm>
            <a:off x="6827520" y="1950720"/>
            <a:ext cx="609600" cy="609600"/>
          </a:xfrm>
          <a:prstGeom prst="rect">
            <a:avLst/>
          </a:prstGeom>
        </p:spPr>
      </p:pic>
      <p:sp>
        <p:nvSpPr>
          <p:cNvPr id="9" name="Text 5"/>
          <p:cNvSpPr/>
          <p:nvPr/>
        </p:nvSpPr>
        <p:spPr>
          <a:xfrm>
            <a:off x="7559040" y="2011680"/>
            <a:ext cx="3657600" cy="487680"/>
          </a:xfrm>
          <a:prstGeom prst="rect">
            <a:avLst/>
          </a:prstGeom>
          <a:noFill/>
          <a:ln/>
        </p:spPr>
        <p:txBody>
          <a:bodyPr wrap="square" rtlCol="0" anchor="ctr"/>
          <a:lstStyle/>
          <a:p>
            <a:r>
              <a:rPr lang="en-US" sz="2667" b="1" dirty="0">
                <a:solidFill>
                  <a:srgbClr val="2C5F2D"/>
                </a:solidFill>
                <a:latin typeface="Calibri" pitchFamily="34" charset="0"/>
                <a:ea typeface="Calibri" pitchFamily="34" charset="-122"/>
                <a:cs typeface="Calibri" pitchFamily="34" charset="-120"/>
              </a:rPr>
              <a:t>Needed For</a:t>
            </a:r>
            <a:endParaRPr lang="en-US" sz="2667" dirty="0"/>
          </a:p>
        </p:txBody>
      </p:sp>
      <p:sp>
        <p:nvSpPr>
          <p:cNvPr id="10" name="Text 6"/>
          <p:cNvSpPr/>
          <p:nvPr/>
        </p:nvSpPr>
        <p:spPr>
          <a:xfrm>
            <a:off x="6827520" y="2804160"/>
            <a:ext cx="4389120" cy="3048000"/>
          </a:xfrm>
          <a:prstGeom prst="rect">
            <a:avLst/>
          </a:prstGeom>
          <a:noFill/>
          <a:ln/>
        </p:spPr>
        <p:txBody>
          <a:bodyPr wrap="square" rtlCol="0" anchor="ctr"/>
          <a:lstStyle/>
          <a:p>
            <a:pPr>
              <a:lnSpc>
                <a:spcPts val="3733"/>
              </a:lnSpc>
            </a:pPr>
            <a:r>
              <a:rPr lang="en-US" sz="2133" dirty="0">
                <a:solidFill>
                  <a:srgbClr val="2C3E50"/>
                </a:solidFill>
                <a:latin typeface="Calibri" pitchFamily="34" charset="0"/>
                <a:ea typeface="Calibri" pitchFamily="34" charset="-122"/>
                <a:cs typeface="Calibri" pitchFamily="34" charset="-120"/>
              </a:rPr>
              <a:t>Stress resistance</a:t>
            </a:r>
            <a:endParaRPr lang="en-US" sz="2133" dirty="0"/>
          </a:p>
          <a:p>
            <a:pPr>
              <a:lnSpc>
                <a:spcPts val="3733"/>
              </a:lnSpc>
            </a:pPr>
            <a:r>
              <a:rPr lang="en-US" sz="2133" dirty="0">
                <a:solidFill>
                  <a:srgbClr val="2C3E50"/>
                </a:solidFill>
                <a:latin typeface="Calibri" pitchFamily="34" charset="0"/>
                <a:ea typeface="Calibri" pitchFamily="34" charset="-122"/>
                <a:cs typeface="Calibri" pitchFamily="34" charset="-120"/>
              </a:rPr>
              <a:t>Immune support</a:t>
            </a:r>
            <a:endParaRPr lang="en-US" sz="2133" dirty="0"/>
          </a:p>
          <a:p>
            <a:pPr>
              <a:lnSpc>
                <a:spcPts val="3733"/>
              </a:lnSpc>
            </a:pPr>
            <a:r>
              <a:rPr lang="en-US" sz="2133" dirty="0">
                <a:solidFill>
                  <a:srgbClr val="2C3E50"/>
                </a:solidFill>
                <a:latin typeface="Calibri" pitchFamily="34" charset="0"/>
                <a:ea typeface="Calibri" pitchFamily="34" charset="-122"/>
                <a:cs typeface="Calibri" pitchFamily="34" charset="-120"/>
              </a:rPr>
              <a:t>Heat tolerance</a:t>
            </a:r>
            <a:endParaRPr lang="en-US" sz="2133" dirty="0"/>
          </a:p>
          <a:p>
            <a:pPr>
              <a:lnSpc>
                <a:spcPts val="3733"/>
              </a:lnSpc>
            </a:pPr>
            <a:r>
              <a:rPr lang="en-US" sz="2133" dirty="0">
                <a:solidFill>
                  <a:srgbClr val="2C3E50"/>
                </a:solidFill>
                <a:latin typeface="Calibri" pitchFamily="34" charset="0"/>
                <a:ea typeface="Calibri" pitchFamily="34" charset="-122"/>
                <a:cs typeface="Calibri" pitchFamily="34" charset="-120"/>
              </a:rPr>
              <a:t>Antioxidant function</a:t>
            </a:r>
            <a:endParaRPr lang="en-US" sz="2133" dirty="0"/>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609600" y="609600"/>
            <a:ext cx="10972800" cy="853440"/>
          </a:xfrm>
          <a:prstGeom prst="rect">
            <a:avLst/>
          </a:prstGeom>
          <a:noFill/>
          <a:ln/>
        </p:spPr>
        <p:txBody>
          <a:bodyPr wrap="square" rtlCol="0" anchor="ctr"/>
          <a:lstStyle/>
          <a:p>
            <a:r>
              <a:rPr lang="en-US" sz="5333" b="1" dirty="0">
                <a:solidFill>
                  <a:srgbClr val="FFFFFF"/>
                </a:solidFill>
                <a:latin typeface="Calibri" pitchFamily="34" charset="0"/>
                <a:ea typeface="Calibri" pitchFamily="34" charset="-122"/>
                <a:cs typeface="Calibri" pitchFamily="34" charset="-120"/>
              </a:rPr>
              <a:t>Key Takeaways</a:t>
            </a:r>
            <a:endParaRPr lang="en-US" sz="5333" dirty="0"/>
          </a:p>
        </p:txBody>
      </p:sp>
      <p:sp>
        <p:nvSpPr>
          <p:cNvPr id="3" name="Shape 1"/>
          <p:cNvSpPr/>
          <p:nvPr/>
        </p:nvSpPr>
        <p:spPr>
          <a:xfrm>
            <a:off x="609600" y="1828800"/>
            <a:ext cx="10972800" cy="853440"/>
          </a:xfrm>
          <a:prstGeom prst="rect">
            <a:avLst/>
          </a:prstGeom>
          <a:solidFill>
            <a:srgbClr val="FFFFFF">
              <a:alpha val="90000"/>
            </a:srgbClr>
          </a:solidFill>
          <a:ln/>
        </p:spPr>
        <p:txBody>
          <a:bodyPr/>
          <a:lstStyle/>
          <a:p>
            <a:endParaRPr lang="en-US" sz="2400"/>
          </a:p>
        </p:txBody>
      </p:sp>
      <p:pic>
        <p:nvPicPr>
          <p:cNvPr id="4" name="Image 0" descr="preencoded.png"/>
          <p:cNvPicPr>
            <a:picLocks noChangeAspect="1"/>
          </p:cNvPicPr>
          <p:nvPr/>
        </p:nvPicPr>
        <p:blipFill>
          <a:blip r:embed="rId3"/>
          <a:stretch>
            <a:fillRect/>
          </a:stretch>
        </p:blipFill>
        <p:spPr>
          <a:xfrm>
            <a:off x="853440" y="1950720"/>
            <a:ext cx="609600" cy="609600"/>
          </a:xfrm>
          <a:prstGeom prst="rect">
            <a:avLst/>
          </a:prstGeom>
        </p:spPr>
      </p:pic>
      <p:sp>
        <p:nvSpPr>
          <p:cNvPr id="5" name="Text 2"/>
          <p:cNvSpPr/>
          <p:nvPr/>
        </p:nvSpPr>
        <p:spPr>
          <a:xfrm>
            <a:off x="1706880" y="1950720"/>
            <a:ext cx="9753600" cy="609600"/>
          </a:xfrm>
          <a:prstGeom prst="rect">
            <a:avLst/>
          </a:prstGeom>
          <a:noFill/>
          <a:ln/>
        </p:spPr>
        <p:txBody>
          <a:bodyPr wrap="square" rtlCol="0" anchor="ctr"/>
          <a:lstStyle/>
          <a:p>
            <a:r>
              <a:rPr lang="en-US" sz="2133" dirty="0">
                <a:solidFill>
                  <a:srgbClr val="2C3E50"/>
                </a:solidFill>
                <a:latin typeface="Calibri" pitchFamily="34" charset="0"/>
                <a:ea typeface="Calibri" pitchFamily="34" charset="-122"/>
                <a:cs typeface="Calibri" pitchFamily="34" charset="-120"/>
              </a:rPr>
              <a:t>Moringa is a powerhouse - provides Vitamins A, E, K, and C</a:t>
            </a:r>
            <a:endParaRPr lang="en-US" sz="2133" dirty="0"/>
          </a:p>
        </p:txBody>
      </p:sp>
      <p:sp>
        <p:nvSpPr>
          <p:cNvPr id="6" name="Shape 3"/>
          <p:cNvSpPr/>
          <p:nvPr/>
        </p:nvSpPr>
        <p:spPr>
          <a:xfrm>
            <a:off x="609600" y="2926080"/>
            <a:ext cx="10972800" cy="853440"/>
          </a:xfrm>
          <a:prstGeom prst="rect">
            <a:avLst/>
          </a:prstGeom>
          <a:solidFill>
            <a:srgbClr val="FFFFFF">
              <a:alpha val="90000"/>
            </a:srgbClr>
          </a:solidFill>
          <a:ln/>
        </p:spPr>
        <p:txBody>
          <a:bodyPr/>
          <a:lstStyle/>
          <a:p>
            <a:endParaRPr lang="en-US" sz="2400"/>
          </a:p>
        </p:txBody>
      </p:sp>
      <p:pic>
        <p:nvPicPr>
          <p:cNvPr id="7" name="Image 1" descr="preencoded.png"/>
          <p:cNvPicPr>
            <a:picLocks noChangeAspect="1"/>
          </p:cNvPicPr>
          <p:nvPr/>
        </p:nvPicPr>
        <p:blipFill>
          <a:blip r:embed="rId4"/>
          <a:stretch>
            <a:fillRect/>
          </a:stretch>
        </p:blipFill>
        <p:spPr>
          <a:xfrm>
            <a:off x="853440" y="3048000"/>
            <a:ext cx="609600" cy="609600"/>
          </a:xfrm>
          <a:prstGeom prst="rect">
            <a:avLst/>
          </a:prstGeom>
        </p:spPr>
      </p:pic>
      <p:sp>
        <p:nvSpPr>
          <p:cNvPr id="8" name="Text 4"/>
          <p:cNvSpPr/>
          <p:nvPr/>
        </p:nvSpPr>
        <p:spPr>
          <a:xfrm>
            <a:off x="1706880" y="3048000"/>
            <a:ext cx="9753600" cy="609600"/>
          </a:xfrm>
          <a:prstGeom prst="rect">
            <a:avLst/>
          </a:prstGeom>
          <a:noFill/>
          <a:ln/>
        </p:spPr>
        <p:txBody>
          <a:bodyPr wrap="square" rtlCol="0" anchor="ctr"/>
          <a:lstStyle/>
          <a:p>
            <a:r>
              <a:rPr lang="en-US" sz="2133" dirty="0">
                <a:solidFill>
                  <a:srgbClr val="2C3E50"/>
                </a:solidFill>
                <a:latin typeface="Calibri" pitchFamily="34" charset="0"/>
                <a:ea typeface="Calibri" pitchFamily="34" charset="-122"/>
                <a:cs typeface="Calibri" pitchFamily="34" charset="-120"/>
              </a:rPr>
              <a:t>Daily sunlight exposure is essential for Vitamin D production</a:t>
            </a:r>
            <a:endParaRPr lang="en-US" sz="2133" dirty="0"/>
          </a:p>
        </p:txBody>
      </p:sp>
      <p:sp>
        <p:nvSpPr>
          <p:cNvPr id="9" name="Shape 5"/>
          <p:cNvSpPr/>
          <p:nvPr/>
        </p:nvSpPr>
        <p:spPr>
          <a:xfrm>
            <a:off x="609600" y="4023360"/>
            <a:ext cx="10972800" cy="853440"/>
          </a:xfrm>
          <a:prstGeom prst="rect">
            <a:avLst/>
          </a:prstGeom>
          <a:solidFill>
            <a:srgbClr val="FFFFFF">
              <a:alpha val="90000"/>
            </a:srgbClr>
          </a:solidFill>
          <a:ln/>
        </p:spPr>
        <p:txBody>
          <a:bodyPr/>
          <a:lstStyle/>
          <a:p>
            <a:endParaRPr lang="en-US" sz="2400"/>
          </a:p>
        </p:txBody>
      </p:sp>
      <p:pic>
        <p:nvPicPr>
          <p:cNvPr id="10" name="Image 2" descr="preencoded.png"/>
          <p:cNvPicPr>
            <a:picLocks noChangeAspect="1"/>
          </p:cNvPicPr>
          <p:nvPr/>
        </p:nvPicPr>
        <p:blipFill>
          <a:blip r:embed="rId5"/>
          <a:stretch>
            <a:fillRect/>
          </a:stretch>
        </p:blipFill>
        <p:spPr>
          <a:xfrm>
            <a:off x="853440" y="4145280"/>
            <a:ext cx="609600" cy="609600"/>
          </a:xfrm>
          <a:prstGeom prst="rect">
            <a:avLst/>
          </a:prstGeom>
        </p:spPr>
      </p:pic>
      <p:sp>
        <p:nvSpPr>
          <p:cNvPr id="11" name="Text 6"/>
          <p:cNvSpPr/>
          <p:nvPr/>
        </p:nvSpPr>
        <p:spPr>
          <a:xfrm>
            <a:off x="1706880" y="4145280"/>
            <a:ext cx="9753600" cy="609600"/>
          </a:xfrm>
          <a:prstGeom prst="rect">
            <a:avLst/>
          </a:prstGeom>
          <a:noFill/>
          <a:ln/>
        </p:spPr>
        <p:txBody>
          <a:bodyPr wrap="square" rtlCol="0" anchor="ctr"/>
          <a:lstStyle/>
          <a:p>
            <a:r>
              <a:rPr lang="en-US" sz="2133" dirty="0">
                <a:solidFill>
                  <a:srgbClr val="2C3E50"/>
                </a:solidFill>
                <a:latin typeface="Calibri" pitchFamily="34" charset="0"/>
                <a:ea typeface="Calibri" pitchFamily="34" charset="-122"/>
                <a:cs typeface="Calibri" pitchFamily="34" charset="-120"/>
              </a:rPr>
              <a:t>Local ingredients like palm oil, groundnut leaves, and yellow maize are excellent sources</a:t>
            </a:r>
            <a:endParaRPr lang="en-US" sz="2133" dirty="0"/>
          </a:p>
        </p:txBody>
      </p:sp>
      <p:sp>
        <p:nvSpPr>
          <p:cNvPr id="12" name="Shape 7"/>
          <p:cNvSpPr/>
          <p:nvPr/>
        </p:nvSpPr>
        <p:spPr>
          <a:xfrm>
            <a:off x="609600" y="5120640"/>
            <a:ext cx="10972800" cy="853440"/>
          </a:xfrm>
          <a:prstGeom prst="rect">
            <a:avLst/>
          </a:prstGeom>
          <a:solidFill>
            <a:srgbClr val="FFFFFF">
              <a:alpha val="90000"/>
            </a:srgbClr>
          </a:solidFill>
          <a:ln/>
        </p:spPr>
        <p:txBody>
          <a:bodyPr/>
          <a:lstStyle/>
          <a:p>
            <a:endParaRPr lang="en-US" sz="2400"/>
          </a:p>
        </p:txBody>
      </p:sp>
      <p:pic>
        <p:nvPicPr>
          <p:cNvPr id="13" name="Image 3" descr="preencoded.png"/>
          <p:cNvPicPr>
            <a:picLocks noChangeAspect="1"/>
          </p:cNvPicPr>
          <p:nvPr/>
        </p:nvPicPr>
        <p:blipFill>
          <a:blip r:embed="rId6"/>
          <a:stretch>
            <a:fillRect/>
          </a:stretch>
        </p:blipFill>
        <p:spPr>
          <a:xfrm>
            <a:off x="853440" y="5242560"/>
            <a:ext cx="609600" cy="609600"/>
          </a:xfrm>
          <a:prstGeom prst="rect">
            <a:avLst/>
          </a:prstGeom>
        </p:spPr>
      </p:pic>
      <p:sp>
        <p:nvSpPr>
          <p:cNvPr id="14" name="Text 8"/>
          <p:cNvSpPr/>
          <p:nvPr/>
        </p:nvSpPr>
        <p:spPr>
          <a:xfrm>
            <a:off x="1706880" y="5242560"/>
            <a:ext cx="9753600" cy="609600"/>
          </a:xfrm>
          <a:prstGeom prst="rect">
            <a:avLst/>
          </a:prstGeom>
          <a:noFill/>
          <a:ln/>
        </p:spPr>
        <p:txBody>
          <a:bodyPr wrap="square" rtlCol="0" anchor="ctr"/>
          <a:lstStyle/>
          <a:p>
            <a:r>
              <a:rPr lang="en-US" sz="2133" dirty="0">
                <a:solidFill>
                  <a:srgbClr val="2C3E50"/>
                </a:solidFill>
                <a:latin typeface="Calibri" pitchFamily="34" charset="0"/>
                <a:ea typeface="Calibri" pitchFamily="34" charset="-122"/>
                <a:cs typeface="Calibri" pitchFamily="34" charset="-120"/>
              </a:rPr>
              <a:t>Fish meal and dried fish waste provide multiple B-vitamins and Vitamin D</a:t>
            </a:r>
            <a:endParaRPr lang="en-US" sz="2133" dirty="0"/>
          </a:p>
        </p:txBody>
      </p:sp>
      <p:sp>
        <p:nvSpPr>
          <p:cNvPr id="15" name="Text 9"/>
          <p:cNvSpPr/>
          <p:nvPr/>
        </p:nvSpPr>
        <p:spPr>
          <a:xfrm>
            <a:off x="609600" y="6096000"/>
            <a:ext cx="10972800" cy="365760"/>
          </a:xfrm>
          <a:prstGeom prst="rect">
            <a:avLst/>
          </a:prstGeom>
          <a:noFill/>
          <a:ln/>
        </p:spPr>
        <p:txBody>
          <a:bodyPr wrap="square" rtlCol="0" anchor="ctr"/>
          <a:lstStyle/>
          <a:p>
            <a:pPr algn="ctr"/>
            <a:r>
              <a:rPr lang="en-US" sz="1600" i="1" dirty="0">
                <a:solidFill>
                  <a:srgbClr val="97BC62"/>
                </a:solidFill>
                <a:latin typeface="Calibri" pitchFamily="34" charset="0"/>
                <a:ea typeface="Calibri" pitchFamily="34" charset="-122"/>
                <a:cs typeface="Calibri" pitchFamily="34" charset="-120"/>
              </a:rPr>
              <a:t>Empowered by Livestock, Guided by Faith</a:t>
            </a:r>
            <a:endParaRPr lang="en-US" sz="1600" dirty="0"/>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609600" y="2194560"/>
            <a:ext cx="1463040" cy="1463040"/>
          </a:xfrm>
          <a:prstGeom prst="rect">
            <a:avLst/>
          </a:prstGeom>
        </p:spPr>
      </p:pic>
      <p:sp>
        <p:nvSpPr>
          <p:cNvPr id="3" name="Text 0"/>
          <p:cNvSpPr/>
          <p:nvPr/>
        </p:nvSpPr>
        <p:spPr>
          <a:xfrm>
            <a:off x="2438400" y="1828800"/>
            <a:ext cx="9144000" cy="975360"/>
          </a:xfrm>
          <a:prstGeom prst="rect">
            <a:avLst/>
          </a:prstGeom>
          <a:noFill/>
          <a:ln/>
        </p:spPr>
        <p:txBody>
          <a:bodyPr wrap="square" rtlCol="0" anchor="ctr"/>
          <a:lstStyle/>
          <a:p>
            <a:r>
              <a:rPr lang="en-US" sz="5867" b="1" dirty="0">
                <a:solidFill>
                  <a:srgbClr val="FFFFFF"/>
                </a:solidFill>
                <a:latin typeface="Calibri" pitchFamily="34" charset="0"/>
                <a:ea typeface="Calibri" pitchFamily="34" charset="-122"/>
                <a:cs typeface="Calibri" pitchFamily="34" charset="-120"/>
              </a:rPr>
              <a:t>Essential Mineral Supplements</a:t>
            </a:r>
            <a:endParaRPr lang="en-US" sz="5867" dirty="0"/>
          </a:p>
        </p:txBody>
      </p:sp>
      <p:sp>
        <p:nvSpPr>
          <p:cNvPr id="4" name="Text 1"/>
          <p:cNvSpPr/>
          <p:nvPr/>
        </p:nvSpPr>
        <p:spPr>
          <a:xfrm>
            <a:off x="2438400" y="2926080"/>
            <a:ext cx="9144000" cy="609600"/>
          </a:xfrm>
          <a:prstGeom prst="rect">
            <a:avLst/>
          </a:prstGeom>
          <a:noFill/>
          <a:ln/>
        </p:spPr>
        <p:txBody>
          <a:bodyPr wrap="square" rtlCol="0" anchor="ctr"/>
          <a:lstStyle/>
          <a:p>
            <a:r>
              <a:rPr lang="en-US" sz="3467" dirty="0">
                <a:solidFill>
                  <a:srgbClr val="97BC62"/>
                </a:solidFill>
                <a:latin typeface="Calibri" pitchFamily="34" charset="0"/>
                <a:ea typeface="Calibri" pitchFamily="34" charset="-122"/>
                <a:cs typeface="Calibri" pitchFamily="34" charset="-120"/>
              </a:rPr>
              <a:t>for Healthy Chickens in Ghana</a:t>
            </a:r>
            <a:endParaRPr lang="en-US" sz="3467" dirty="0"/>
          </a:p>
        </p:txBody>
      </p:sp>
      <p:sp>
        <p:nvSpPr>
          <p:cNvPr id="5" name="Text 2"/>
          <p:cNvSpPr/>
          <p:nvPr/>
        </p:nvSpPr>
        <p:spPr>
          <a:xfrm>
            <a:off x="2438400" y="3779520"/>
            <a:ext cx="9144000" cy="487680"/>
          </a:xfrm>
          <a:prstGeom prst="rect">
            <a:avLst/>
          </a:prstGeom>
          <a:noFill/>
          <a:ln/>
        </p:spPr>
        <p:txBody>
          <a:bodyPr wrap="square" rtlCol="0" anchor="ctr"/>
          <a:lstStyle/>
          <a:p>
            <a:r>
              <a:rPr lang="en-US" sz="2400" i="1" dirty="0">
                <a:solidFill>
                  <a:srgbClr val="F5F5F5"/>
                </a:solidFill>
                <a:latin typeface="Calibri" pitchFamily="34" charset="0"/>
                <a:ea typeface="Calibri" pitchFamily="34" charset="-122"/>
                <a:cs typeface="Calibri" pitchFamily="34" charset="-120"/>
              </a:rPr>
              <a:t>Nine Essential Elements</a:t>
            </a:r>
            <a:endParaRPr lang="en-US" sz="2400" dirty="0"/>
          </a:p>
        </p:txBody>
      </p:sp>
      <p:sp>
        <p:nvSpPr>
          <p:cNvPr id="6" name="Text 3"/>
          <p:cNvSpPr/>
          <p:nvPr/>
        </p:nvSpPr>
        <p:spPr>
          <a:xfrm>
            <a:off x="2438400" y="5852160"/>
            <a:ext cx="9144000" cy="365760"/>
          </a:xfrm>
          <a:prstGeom prst="rect">
            <a:avLst/>
          </a:prstGeom>
          <a:noFill/>
          <a:ln/>
        </p:spPr>
        <p:txBody>
          <a:bodyPr wrap="square" rtlCol="0" anchor="ctr"/>
          <a:lstStyle/>
          <a:p>
            <a:r>
              <a:rPr lang="en-US" sz="1867" i="1" dirty="0">
                <a:solidFill>
                  <a:srgbClr val="F5F5F5"/>
                </a:solidFill>
                <a:latin typeface="Calibri" pitchFamily="34" charset="0"/>
                <a:ea typeface="Calibri" pitchFamily="34" charset="-122"/>
                <a:cs typeface="Calibri" pitchFamily="34" charset="-120"/>
              </a:rPr>
              <a:t>Empowered by Livestock, Guided by Faith</a:t>
            </a:r>
            <a:endParaRPr lang="en-US" sz="1867" dirty="0"/>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609600" y="487680"/>
            <a:ext cx="10972800" cy="731520"/>
          </a:xfrm>
          <a:prstGeom prst="rect">
            <a:avLst/>
          </a:prstGeom>
          <a:noFill/>
          <a:ln/>
        </p:spPr>
        <p:txBody>
          <a:bodyPr wrap="square" lIns="0" tIns="0" rIns="0" bIns="0" rtlCol="0" anchor="ctr"/>
          <a:lstStyle/>
          <a:p>
            <a:r>
              <a:rPr lang="en-US" sz="5333" b="1" dirty="0">
                <a:solidFill>
                  <a:srgbClr val="2C5F2D"/>
                </a:solidFill>
                <a:latin typeface="Calibri" pitchFamily="34" charset="0"/>
                <a:ea typeface="Calibri" pitchFamily="34" charset="-122"/>
                <a:cs typeface="Calibri" pitchFamily="34" charset="-120"/>
              </a:rPr>
              <a:t>Calcium (Ca)</a:t>
            </a:r>
            <a:endParaRPr lang="en-US" sz="5333" dirty="0"/>
          </a:p>
        </p:txBody>
      </p:sp>
      <p:sp>
        <p:nvSpPr>
          <p:cNvPr id="3" name="Shape 1"/>
          <p:cNvSpPr/>
          <p:nvPr/>
        </p:nvSpPr>
        <p:spPr>
          <a:xfrm>
            <a:off x="609600" y="1584960"/>
            <a:ext cx="5120640" cy="4632960"/>
          </a:xfrm>
          <a:prstGeom prst="rect">
            <a:avLst/>
          </a:prstGeom>
          <a:solidFill>
            <a:srgbClr val="FFFFFF"/>
          </a:solidFill>
          <a:ln/>
          <a:effectLst>
            <a:outerShdw blurRad="101600" dist="38100" dir="8100000" algn="bl" rotWithShape="0">
              <a:srgbClr val="000000">
                <a:alpha val="12000"/>
              </a:srgbClr>
            </a:outerShdw>
          </a:effectLst>
        </p:spPr>
        <p:txBody>
          <a:bodyPr/>
          <a:lstStyle/>
          <a:p>
            <a:endParaRPr lang="en-US" sz="2400"/>
          </a:p>
        </p:txBody>
      </p:sp>
      <p:pic>
        <p:nvPicPr>
          <p:cNvPr id="4" name="Image 0" descr="preencoded.png"/>
          <p:cNvPicPr>
            <a:picLocks noChangeAspect="1"/>
          </p:cNvPicPr>
          <p:nvPr/>
        </p:nvPicPr>
        <p:blipFill>
          <a:blip r:embed="rId3"/>
          <a:stretch>
            <a:fillRect/>
          </a:stretch>
        </p:blipFill>
        <p:spPr>
          <a:xfrm>
            <a:off x="975360" y="1950720"/>
            <a:ext cx="609600" cy="609600"/>
          </a:xfrm>
          <a:prstGeom prst="rect">
            <a:avLst/>
          </a:prstGeom>
        </p:spPr>
      </p:pic>
      <p:sp>
        <p:nvSpPr>
          <p:cNvPr id="5" name="Text 2"/>
          <p:cNvSpPr/>
          <p:nvPr/>
        </p:nvSpPr>
        <p:spPr>
          <a:xfrm>
            <a:off x="1706880" y="2011680"/>
            <a:ext cx="3657600" cy="487680"/>
          </a:xfrm>
          <a:prstGeom prst="rect">
            <a:avLst/>
          </a:prstGeom>
          <a:noFill/>
          <a:ln/>
        </p:spPr>
        <p:txBody>
          <a:bodyPr wrap="square" rtlCol="0" anchor="ctr"/>
          <a:lstStyle/>
          <a:p>
            <a:r>
              <a:rPr lang="en-US" sz="2667" b="1" dirty="0">
                <a:solidFill>
                  <a:srgbClr val="2C5F2D"/>
                </a:solidFill>
                <a:latin typeface="Calibri" pitchFamily="34" charset="0"/>
                <a:ea typeface="Calibri" pitchFamily="34" charset="-122"/>
                <a:cs typeface="Calibri" pitchFamily="34" charset="-120"/>
              </a:rPr>
              <a:t>Natural Sources</a:t>
            </a:r>
            <a:endParaRPr lang="en-US" sz="2667" dirty="0"/>
          </a:p>
        </p:txBody>
      </p:sp>
      <p:sp>
        <p:nvSpPr>
          <p:cNvPr id="6" name="Text 3"/>
          <p:cNvSpPr/>
          <p:nvPr/>
        </p:nvSpPr>
        <p:spPr>
          <a:xfrm>
            <a:off x="975360" y="2804160"/>
            <a:ext cx="4389120" cy="3048000"/>
          </a:xfrm>
          <a:prstGeom prst="rect">
            <a:avLst/>
          </a:prstGeom>
          <a:noFill/>
          <a:ln/>
        </p:spPr>
        <p:txBody>
          <a:bodyPr wrap="square" rtlCol="0" anchor="ctr"/>
          <a:lstStyle/>
          <a:p>
            <a:pPr>
              <a:lnSpc>
                <a:spcPts val="3733"/>
              </a:lnSpc>
            </a:pPr>
            <a:r>
              <a:rPr lang="en-US" sz="2133" dirty="0">
                <a:solidFill>
                  <a:srgbClr val="2C3E50"/>
                </a:solidFill>
                <a:latin typeface="Calibri" pitchFamily="34" charset="0"/>
                <a:ea typeface="Calibri" pitchFamily="34" charset="-122"/>
                <a:cs typeface="Calibri" pitchFamily="34" charset="-120"/>
              </a:rPr>
              <a:t>Limestone (calcium carbonate)</a:t>
            </a:r>
            <a:endParaRPr lang="en-US" sz="2133" dirty="0"/>
          </a:p>
          <a:p>
            <a:pPr>
              <a:lnSpc>
                <a:spcPts val="3733"/>
              </a:lnSpc>
            </a:pPr>
            <a:r>
              <a:rPr lang="en-US" sz="2133" dirty="0">
                <a:solidFill>
                  <a:srgbClr val="2C3E50"/>
                </a:solidFill>
                <a:latin typeface="Calibri" pitchFamily="34" charset="0"/>
                <a:ea typeface="Calibri" pitchFamily="34" charset="-122"/>
                <a:cs typeface="Calibri" pitchFamily="34" charset="-120"/>
              </a:rPr>
              <a:t>Oyster shells</a:t>
            </a:r>
            <a:endParaRPr lang="en-US" sz="2133" dirty="0"/>
          </a:p>
          <a:p>
            <a:pPr>
              <a:lnSpc>
                <a:spcPts val="3733"/>
              </a:lnSpc>
            </a:pPr>
            <a:r>
              <a:rPr lang="en-US" sz="2133" dirty="0">
                <a:solidFill>
                  <a:srgbClr val="2C3E50"/>
                </a:solidFill>
                <a:latin typeface="Calibri" pitchFamily="34" charset="0"/>
                <a:ea typeface="Calibri" pitchFamily="34" charset="-122"/>
                <a:cs typeface="Calibri" pitchFamily="34" charset="-120"/>
              </a:rPr>
              <a:t>Bone meal</a:t>
            </a:r>
            <a:endParaRPr lang="en-US" sz="2133" dirty="0"/>
          </a:p>
          <a:p>
            <a:pPr>
              <a:lnSpc>
                <a:spcPts val="3733"/>
              </a:lnSpc>
            </a:pPr>
            <a:r>
              <a:rPr lang="en-US" sz="2133" dirty="0">
                <a:solidFill>
                  <a:srgbClr val="2C3E50"/>
                </a:solidFill>
                <a:latin typeface="Calibri" pitchFamily="34" charset="0"/>
                <a:ea typeface="Calibri" pitchFamily="34" charset="-122"/>
                <a:cs typeface="Calibri" pitchFamily="34" charset="-120"/>
              </a:rPr>
              <a:t>Eggshells (crushed)</a:t>
            </a:r>
            <a:endParaRPr lang="en-US" sz="2133" dirty="0"/>
          </a:p>
          <a:p>
            <a:pPr>
              <a:lnSpc>
                <a:spcPts val="3733"/>
              </a:lnSpc>
            </a:pPr>
            <a:r>
              <a:rPr lang="en-US" sz="2133" dirty="0">
                <a:solidFill>
                  <a:srgbClr val="2C3E50"/>
                </a:solidFill>
                <a:latin typeface="Calibri" pitchFamily="34" charset="0"/>
                <a:ea typeface="Calibri" pitchFamily="34" charset="-122"/>
                <a:cs typeface="Calibri" pitchFamily="34" charset="-120"/>
              </a:rPr>
              <a:t>Fish bones</a:t>
            </a:r>
            <a:endParaRPr lang="en-US" sz="2133" dirty="0"/>
          </a:p>
          <a:p>
            <a:pPr>
              <a:lnSpc>
                <a:spcPts val="3733"/>
              </a:lnSpc>
            </a:pPr>
            <a:r>
              <a:rPr lang="en-US" sz="2133" dirty="0">
                <a:solidFill>
                  <a:srgbClr val="2C3E50"/>
                </a:solidFill>
                <a:latin typeface="Calibri" pitchFamily="34" charset="0"/>
                <a:ea typeface="Calibri" pitchFamily="34" charset="-122"/>
                <a:cs typeface="Calibri" pitchFamily="34" charset="-120"/>
              </a:rPr>
              <a:t>Moringa leaves</a:t>
            </a:r>
            <a:endParaRPr lang="en-US" sz="2133" dirty="0"/>
          </a:p>
        </p:txBody>
      </p:sp>
      <p:sp>
        <p:nvSpPr>
          <p:cNvPr id="7" name="Shape 4"/>
          <p:cNvSpPr/>
          <p:nvPr/>
        </p:nvSpPr>
        <p:spPr>
          <a:xfrm>
            <a:off x="6461760" y="1584960"/>
            <a:ext cx="5120640" cy="4632960"/>
          </a:xfrm>
          <a:prstGeom prst="rect">
            <a:avLst/>
          </a:prstGeom>
          <a:solidFill>
            <a:srgbClr val="FFFFFF"/>
          </a:solidFill>
          <a:ln/>
          <a:effectLst>
            <a:outerShdw blurRad="101600" dist="38100" dir="8100000" algn="bl" rotWithShape="0">
              <a:srgbClr val="000000">
                <a:alpha val="12000"/>
              </a:srgbClr>
            </a:outerShdw>
          </a:effectLst>
        </p:spPr>
        <p:txBody>
          <a:bodyPr/>
          <a:lstStyle/>
          <a:p>
            <a:endParaRPr lang="en-US" sz="2400"/>
          </a:p>
        </p:txBody>
      </p:sp>
      <p:pic>
        <p:nvPicPr>
          <p:cNvPr id="8" name="Image 1" descr="preencoded.png"/>
          <p:cNvPicPr>
            <a:picLocks noChangeAspect="1"/>
          </p:cNvPicPr>
          <p:nvPr/>
        </p:nvPicPr>
        <p:blipFill>
          <a:blip r:embed="rId4"/>
          <a:stretch>
            <a:fillRect/>
          </a:stretch>
        </p:blipFill>
        <p:spPr>
          <a:xfrm>
            <a:off x="6827520" y="1950720"/>
            <a:ext cx="609600" cy="609600"/>
          </a:xfrm>
          <a:prstGeom prst="rect">
            <a:avLst/>
          </a:prstGeom>
        </p:spPr>
      </p:pic>
      <p:sp>
        <p:nvSpPr>
          <p:cNvPr id="9" name="Text 5"/>
          <p:cNvSpPr/>
          <p:nvPr/>
        </p:nvSpPr>
        <p:spPr>
          <a:xfrm>
            <a:off x="7559040" y="2011680"/>
            <a:ext cx="3657600" cy="487680"/>
          </a:xfrm>
          <a:prstGeom prst="rect">
            <a:avLst/>
          </a:prstGeom>
          <a:noFill/>
          <a:ln/>
        </p:spPr>
        <p:txBody>
          <a:bodyPr wrap="square" rtlCol="0" anchor="ctr"/>
          <a:lstStyle/>
          <a:p>
            <a:r>
              <a:rPr lang="en-US" sz="2667" b="1" dirty="0">
                <a:solidFill>
                  <a:srgbClr val="2C5F2D"/>
                </a:solidFill>
                <a:latin typeface="Calibri" pitchFamily="34" charset="0"/>
                <a:ea typeface="Calibri" pitchFamily="34" charset="-122"/>
                <a:cs typeface="Calibri" pitchFamily="34" charset="-120"/>
              </a:rPr>
              <a:t>Requirements &amp; Functions</a:t>
            </a:r>
            <a:endParaRPr lang="en-US" sz="2667" dirty="0"/>
          </a:p>
        </p:txBody>
      </p:sp>
      <p:sp>
        <p:nvSpPr>
          <p:cNvPr id="10" name="Text 6"/>
          <p:cNvSpPr/>
          <p:nvPr/>
        </p:nvSpPr>
        <p:spPr>
          <a:xfrm>
            <a:off x="6827520" y="2804160"/>
            <a:ext cx="4389120" cy="3048000"/>
          </a:xfrm>
          <a:prstGeom prst="rect">
            <a:avLst/>
          </a:prstGeom>
          <a:noFill/>
          <a:ln/>
        </p:spPr>
        <p:txBody>
          <a:bodyPr wrap="square" rtlCol="0" anchor="ctr"/>
          <a:lstStyle/>
          <a:p>
            <a:pPr>
              <a:lnSpc>
                <a:spcPts val="3200"/>
              </a:lnSpc>
            </a:pPr>
            <a:r>
              <a:rPr lang="en-US" sz="2000" b="1" dirty="0">
                <a:solidFill>
                  <a:srgbClr val="2C3E50"/>
                </a:solidFill>
                <a:latin typeface="Calibri" pitchFamily="34" charset="0"/>
                <a:ea typeface="Calibri" pitchFamily="34" charset="-122"/>
                <a:cs typeface="Calibri" pitchFamily="34" charset="-120"/>
              </a:rPr>
              <a:t>Requirements:</a:t>
            </a:r>
            <a:endParaRPr lang="en-US" sz="2000" dirty="0"/>
          </a:p>
          <a:p>
            <a:pPr>
              <a:lnSpc>
                <a:spcPts val="3200"/>
              </a:lnSpc>
            </a:pPr>
            <a:r>
              <a:rPr lang="en-US" sz="2000" dirty="0">
                <a:solidFill>
                  <a:srgbClr val="2C3E50"/>
                </a:solidFill>
                <a:latin typeface="Calibri" pitchFamily="34" charset="0"/>
                <a:ea typeface="Calibri" pitchFamily="34" charset="-122"/>
                <a:cs typeface="Calibri" pitchFamily="34" charset="-120"/>
              </a:rPr>
              <a:t>  • Pullets/Broilers: 0.9-1.0%</a:t>
            </a:r>
            <a:endParaRPr lang="en-US" sz="2000" dirty="0"/>
          </a:p>
          <a:p>
            <a:pPr>
              <a:lnSpc>
                <a:spcPts val="3200"/>
              </a:lnSpc>
            </a:pPr>
            <a:r>
              <a:rPr lang="en-US" sz="2000" dirty="0">
                <a:solidFill>
                  <a:srgbClr val="2C3E50"/>
                </a:solidFill>
                <a:latin typeface="Calibri" pitchFamily="34" charset="0"/>
                <a:ea typeface="Calibri" pitchFamily="34" charset="-122"/>
                <a:cs typeface="Calibri" pitchFamily="34" charset="-120"/>
              </a:rPr>
              <a:t>  • Layers: 3%</a:t>
            </a:r>
            <a:endParaRPr lang="en-US" sz="2000" dirty="0"/>
          </a:p>
          <a:p>
            <a:pPr>
              <a:lnSpc>
                <a:spcPts val="3200"/>
              </a:lnSpc>
            </a:pPr>
            <a:endParaRPr lang="en-US" sz="2000" dirty="0"/>
          </a:p>
          <a:p>
            <a:pPr>
              <a:lnSpc>
                <a:spcPts val="3200"/>
              </a:lnSpc>
            </a:pPr>
            <a:r>
              <a:rPr lang="en-US" sz="2000" b="1" dirty="0">
                <a:solidFill>
                  <a:srgbClr val="2C3E50"/>
                </a:solidFill>
                <a:latin typeface="Calibri" pitchFamily="34" charset="0"/>
                <a:ea typeface="Calibri" pitchFamily="34" charset="-122"/>
                <a:cs typeface="Calibri" pitchFamily="34" charset="-120"/>
              </a:rPr>
              <a:t>Essential for:</a:t>
            </a:r>
            <a:endParaRPr lang="en-US" sz="2000" dirty="0"/>
          </a:p>
          <a:p>
            <a:pPr>
              <a:lnSpc>
                <a:spcPts val="3200"/>
              </a:lnSpc>
            </a:pPr>
            <a:r>
              <a:rPr lang="en-US" sz="2000" dirty="0">
                <a:solidFill>
                  <a:srgbClr val="2C3E50"/>
                </a:solidFill>
                <a:latin typeface="Calibri" pitchFamily="34" charset="0"/>
                <a:ea typeface="Calibri" pitchFamily="34" charset="-122"/>
                <a:cs typeface="Calibri" pitchFamily="34" charset="-120"/>
              </a:rPr>
              <a:t>  • Eggshell formation</a:t>
            </a:r>
            <a:endParaRPr lang="en-US" sz="2000" dirty="0"/>
          </a:p>
          <a:p>
            <a:pPr>
              <a:lnSpc>
                <a:spcPts val="3200"/>
              </a:lnSpc>
            </a:pPr>
            <a:r>
              <a:rPr lang="en-US" sz="2000" dirty="0">
                <a:solidFill>
                  <a:srgbClr val="2C3E50"/>
                </a:solidFill>
                <a:latin typeface="Calibri" pitchFamily="34" charset="0"/>
                <a:ea typeface="Calibri" pitchFamily="34" charset="-122"/>
                <a:cs typeface="Calibri" pitchFamily="34" charset="-120"/>
              </a:rPr>
              <a:t>  • Bone development</a:t>
            </a:r>
            <a:endParaRPr lang="en-US" sz="2000" dirty="0"/>
          </a:p>
          <a:p>
            <a:pPr>
              <a:lnSpc>
                <a:spcPts val="3200"/>
              </a:lnSpc>
            </a:pPr>
            <a:r>
              <a:rPr lang="en-US" sz="2000" dirty="0">
                <a:solidFill>
                  <a:srgbClr val="2C3E50"/>
                </a:solidFill>
                <a:latin typeface="Calibri" pitchFamily="34" charset="0"/>
                <a:ea typeface="Calibri" pitchFamily="34" charset="-122"/>
                <a:cs typeface="Calibri" pitchFamily="34" charset="-120"/>
              </a:rPr>
              <a:t>  • Blood clotting</a:t>
            </a:r>
            <a:endParaRPr lang="en-US" sz="2000" dirty="0"/>
          </a:p>
          <a:p>
            <a:pPr>
              <a:lnSpc>
                <a:spcPts val="3200"/>
              </a:lnSpc>
            </a:pPr>
            <a:r>
              <a:rPr lang="en-US" sz="2000" dirty="0">
                <a:solidFill>
                  <a:srgbClr val="2C3E50"/>
                </a:solidFill>
                <a:latin typeface="Calibri" pitchFamily="34" charset="0"/>
                <a:ea typeface="Calibri" pitchFamily="34" charset="-122"/>
                <a:cs typeface="Calibri" pitchFamily="34" charset="-120"/>
              </a:rPr>
              <a:t>  • Muscle function</a:t>
            </a:r>
            <a:endParaRPr lang="en-US" sz="2000" dirty="0"/>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609600" y="487680"/>
            <a:ext cx="10972800" cy="731520"/>
          </a:xfrm>
          <a:prstGeom prst="rect">
            <a:avLst/>
          </a:prstGeom>
          <a:noFill/>
          <a:ln/>
        </p:spPr>
        <p:txBody>
          <a:bodyPr wrap="square" lIns="0" tIns="0" rIns="0" bIns="0" rtlCol="0" anchor="ctr"/>
          <a:lstStyle/>
          <a:p>
            <a:r>
              <a:rPr lang="en-US" sz="5333" b="1" dirty="0">
                <a:solidFill>
                  <a:srgbClr val="2C5F2D"/>
                </a:solidFill>
                <a:latin typeface="Calibri" pitchFamily="34" charset="0"/>
                <a:ea typeface="Calibri" pitchFamily="34" charset="-122"/>
                <a:cs typeface="Calibri" pitchFamily="34" charset="-120"/>
              </a:rPr>
              <a:t>Phosphorus (P)</a:t>
            </a:r>
            <a:endParaRPr lang="en-US" sz="5333" dirty="0"/>
          </a:p>
        </p:txBody>
      </p:sp>
      <p:sp>
        <p:nvSpPr>
          <p:cNvPr id="3" name="Shape 1"/>
          <p:cNvSpPr/>
          <p:nvPr/>
        </p:nvSpPr>
        <p:spPr>
          <a:xfrm>
            <a:off x="609600" y="1584960"/>
            <a:ext cx="5120640" cy="4632960"/>
          </a:xfrm>
          <a:prstGeom prst="rect">
            <a:avLst/>
          </a:prstGeom>
          <a:solidFill>
            <a:srgbClr val="FFFFFF"/>
          </a:solidFill>
          <a:ln/>
          <a:effectLst>
            <a:outerShdw blurRad="101600" dist="38100" dir="8100000" algn="bl" rotWithShape="0">
              <a:srgbClr val="000000">
                <a:alpha val="12000"/>
              </a:srgbClr>
            </a:outerShdw>
          </a:effectLst>
        </p:spPr>
        <p:txBody>
          <a:bodyPr/>
          <a:lstStyle/>
          <a:p>
            <a:endParaRPr lang="en-US" sz="2400"/>
          </a:p>
        </p:txBody>
      </p:sp>
      <p:pic>
        <p:nvPicPr>
          <p:cNvPr id="4" name="Image 0" descr="preencoded.png"/>
          <p:cNvPicPr>
            <a:picLocks noChangeAspect="1"/>
          </p:cNvPicPr>
          <p:nvPr/>
        </p:nvPicPr>
        <p:blipFill>
          <a:blip r:embed="rId3"/>
          <a:stretch>
            <a:fillRect/>
          </a:stretch>
        </p:blipFill>
        <p:spPr>
          <a:xfrm>
            <a:off x="975360" y="1950720"/>
            <a:ext cx="609600" cy="609600"/>
          </a:xfrm>
          <a:prstGeom prst="rect">
            <a:avLst/>
          </a:prstGeom>
        </p:spPr>
      </p:pic>
      <p:sp>
        <p:nvSpPr>
          <p:cNvPr id="5" name="Text 2"/>
          <p:cNvSpPr/>
          <p:nvPr/>
        </p:nvSpPr>
        <p:spPr>
          <a:xfrm>
            <a:off x="1706880" y="2011680"/>
            <a:ext cx="3657600" cy="487680"/>
          </a:xfrm>
          <a:prstGeom prst="rect">
            <a:avLst/>
          </a:prstGeom>
          <a:noFill/>
          <a:ln/>
        </p:spPr>
        <p:txBody>
          <a:bodyPr wrap="square" rtlCol="0" anchor="ctr"/>
          <a:lstStyle/>
          <a:p>
            <a:r>
              <a:rPr lang="en-US" sz="2667" b="1" dirty="0">
                <a:solidFill>
                  <a:srgbClr val="2C5F2D"/>
                </a:solidFill>
                <a:latin typeface="Calibri" pitchFamily="34" charset="0"/>
                <a:ea typeface="Calibri" pitchFamily="34" charset="-122"/>
                <a:cs typeface="Calibri" pitchFamily="34" charset="-120"/>
              </a:rPr>
              <a:t>Natural Sources</a:t>
            </a:r>
            <a:endParaRPr lang="en-US" sz="2667" dirty="0"/>
          </a:p>
        </p:txBody>
      </p:sp>
      <p:sp>
        <p:nvSpPr>
          <p:cNvPr id="6" name="Text 3"/>
          <p:cNvSpPr/>
          <p:nvPr/>
        </p:nvSpPr>
        <p:spPr>
          <a:xfrm>
            <a:off x="975360" y="2804160"/>
            <a:ext cx="4389120" cy="3048000"/>
          </a:xfrm>
          <a:prstGeom prst="rect">
            <a:avLst/>
          </a:prstGeom>
          <a:noFill/>
          <a:ln/>
        </p:spPr>
        <p:txBody>
          <a:bodyPr wrap="square" rtlCol="0" anchor="ctr"/>
          <a:lstStyle/>
          <a:p>
            <a:pPr>
              <a:lnSpc>
                <a:spcPts val="3733"/>
              </a:lnSpc>
            </a:pPr>
            <a:r>
              <a:rPr lang="en-US" sz="2133" dirty="0">
                <a:solidFill>
                  <a:srgbClr val="2C3E50"/>
                </a:solidFill>
                <a:latin typeface="Calibri" pitchFamily="34" charset="0"/>
                <a:ea typeface="Calibri" pitchFamily="34" charset="-122"/>
                <a:cs typeface="Calibri" pitchFamily="34" charset="-120"/>
              </a:rPr>
              <a:t>Bone meal</a:t>
            </a:r>
            <a:endParaRPr lang="en-US" sz="2133" dirty="0"/>
          </a:p>
          <a:p>
            <a:pPr>
              <a:lnSpc>
                <a:spcPts val="3733"/>
              </a:lnSpc>
            </a:pPr>
            <a:r>
              <a:rPr lang="en-US" sz="2133" dirty="0">
                <a:solidFill>
                  <a:srgbClr val="2C3E50"/>
                </a:solidFill>
                <a:latin typeface="Calibri" pitchFamily="34" charset="0"/>
                <a:ea typeface="Calibri" pitchFamily="34" charset="-122"/>
                <a:cs typeface="Calibri" pitchFamily="34" charset="-120"/>
              </a:rPr>
              <a:t>Fish meal</a:t>
            </a:r>
            <a:endParaRPr lang="en-US" sz="2133" dirty="0"/>
          </a:p>
          <a:p>
            <a:pPr>
              <a:lnSpc>
                <a:spcPts val="3733"/>
              </a:lnSpc>
            </a:pPr>
            <a:r>
              <a:rPr lang="en-US" sz="2133" dirty="0">
                <a:solidFill>
                  <a:srgbClr val="2C3E50"/>
                </a:solidFill>
                <a:latin typeface="Calibri" pitchFamily="34" charset="0"/>
                <a:ea typeface="Calibri" pitchFamily="34" charset="-122"/>
                <a:cs typeface="Calibri" pitchFamily="34" charset="-120"/>
              </a:rPr>
              <a:t>Rice bran</a:t>
            </a:r>
            <a:endParaRPr lang="en-US" sz="2133" dirty="0"/>
          </a:p>
          <a:p>
            <a:pPr>
              <a:lnSpc>
                <a:spcPts val="3733"/>
              </a:lnSpc>
            </a:pPr>
            <a:r>
              <a:rPr lang="en-US" sz="2133" dirty="0">
                <a:solidFill>
                  <a:srgbClr val="2C3E50"/>
                </a:solidFill>
                <a:latin typeface="Calibri" pitchFamily="34" charset="0"/>
                <a:ea typeface="Calibri" pitchFamily="34" charset="-122"/>
                <a:cs typeface="Calibri" pitchFamily="34" charset="-120"/>
              </a:rPr>
              <a:t>Wheat bran</a:t>
            </a:r>
            <a:endParaRPr lang="en-US" sz="2133" dirty="0"/>
          </a:p>
          <a:p>
            <a:pPr>
              <a:lnSpc>
                <a:spcPts val="3733"/>
              </a:lnSpc>
            </a:pPr>
            <a:r>
              <a:rPr lang="en-US" sz="2133" dirty="0">
                <a:solidFill>
                  <a:srgbClr val="2C3E50"/>
                </a:solidFill>
                <a:latin typeface="Calibri" pitchFamily="34" charset="0"/>
                <a:ea typeface="Calibri" pitchFamily="34" charset="-122"/>
                <a:cs typeface="Calibri" pitchFamily="34" charset="-120"/>
              </a:rPr>
              <a:t>Dicalcium phosphate</a:t>
            </a:r>
            <a:endParaRPr lang="en-US" sz="2133" dirty="0"/>
          </a:p>
          <a:p>
            <a:pPr>
              <a:lnSpc>
                <a:spcPts val="3733"/>
              </a:lnSpc>
            </a:pPr>
            <a:r>
              <a:rPr lang="en-US" sz="2133" dirty="0">
                <a:solidFill>
                  <a:srgbClr val="2C3E50"/>
                </a:solidFill>
                <a:latin typeface="Calibri" pitchFamily="34" charset="0"/>
                <a:ea typeface="Calibri" pitchFamily="34" charset="-122"/>
                <a:cs typeface="Calibri" pitchFamily="34" charset="-120"/>
              </a:rPr>
              <a:t>Groundnut cake</a:t>
            </a:r>
            <a:endParaRPr lang="en-US" sz="2133" dirty="0"/>
          </a:p>
        </p:txBody>
      </p:sp>
      <p:sp>
        <p:nvSpPr>
          <p:cNvPr id="7" name="Shape 4"/>
          <p:cNvSpPr/>
          <p:nvPr/>
        </p:nvSpPr>
        <p:spPr>
          <a:xfrm>
            <a:off x="6461760" y="1584960"/>
            <a:ext cx="5120640" cy="4632960"/>
          </a:xfrm>
          <a:prstGeom prst="rect">
            <a:avLst/>
          </a:prstGeom>
          <a:solidFill>
            <a:srgbClr val="FFFFFF"/>
          </a:solidFill>
          <a:ln/>
          <a:effectLst>
            <a:outerShdw blurRad="101600" dist="38100" dir="8100000" algn="bl" rotWithShape="0">
              <a:srgbClr val="000000">
                <a:alpha val="12000"/>
              </a:srgbClr>
            </a:outerShdw>
          </a:effectLst>
        </p:spPr>
        <p:txBody>
          <a:bodyPr/>
          <a:lstStyle/>
          <a:p>
            <a:endParaRPr lang="en-US" sz="2400"/>
          </a:p>
        </p:txBody>
      </p:sp>
      <p:pic>
        <p:nvPicPr>
          <p:cNvPr id="8" name="Image 1" descr="preencoded.png"/>
          <p:cNvPicPr>
            <a:picLocks noChangeAspect="1"/>
          </p:cNvPicPr>
          <p:nvPr/>
        </p:nvPicPr>
        <p:blipFill>
          <a:blip r:embed="rId4"/>
          <a:stretch>
            <a:fillRect/>
          </a:stretch>
        </p:blipFill>
        <p:spPr>
          <a:xfrm>
            <a:off x="6827520" y="1950720"/>
            <a:ext cx="609600" cy="609600"/>
          </a:xfrm>
          <a:prstGeom prst="rect">
            <a:avLst/>
          </a:prstGeom>
        </p:spPr>
      </p:pic>
      <p:sp>
        <p:nvSpPr>
          <p:cNvPr id="9" name="Text 5"/>
          <p:cNvSpPr/>
          <p:nvPr/>
        </p:nvSpPr>
        <p:spPr>
          <a:xfrm>
            <a:off x="7559040" y="2011680"/>
            <a:ext cx="3657600" cy="487680"/>
          </a:xfrm>
          <a:prstGeom prst="rect">
            <a:avLst/>
          </a:prstGeom>
          <a:noFill/>
          <a:ln/>
        </p:spPr>
        <p:txBody>
          <a:bodyPr wrap="square" rtlCol="0" anchor="ctr"/>
          <a:lstStyle/>
          <a:p>
            <a:r>
              <a:rPr lang="en-US" sz="2667" b="1" dirty="0">
                <a:solidFill>
                  <a:srgbClr val="2C5F2D"/>
                </a:solidFill>
                <a:latin typeface="Calibri" pitchFamily="34" charset="0"/>
                <a:ea typeface="Calibri" pitchFamily="34" charset="-122"/>
                <a:cs typeface="Calibri" pitchFamily="34" charset="-120"/>
              </a:rPr>
              <a:t>Requirements &amp; Functions</a:t>
            </a:r>
            <a:endParaRPr lang="en-US" sz="2667" dirty="0"/>
          </a:p>
        </p:txBody>
      </p:sp>
      <p:sp>
        <p:nvSpPr>
          <p:cNvPr id="10" name="Text 6"/>
          <p:cNvSpPr/>
          <p:nvPr/>
        </p:nvSpPr>
        <p:spPr>
          <a:xfrm>
            <a:off x="6827520" y="2804160"/>
            <a:ext cx="4389120" cy="3048000"/>
          </a:xfrm>
          <a:prstGeom prst="rect">
            <a:avLst/>
          </a:prstGeom>
          <a:noFill/>
          <a:ln/>
        </p:spPr>
        <p:txBody>
          <a:bodyPr wrap="square" rtlCol="0" anchor="ctr"/>
          <a:lstStyle/>
          <a:p>
            <a:pPr>
              <a:lnSpc>
                <a:spcPts val="3200"/>
              </a:lnSpc>
            </a:pPr>
            <a:r>
              <a:rPr lang="en-US" sz="2000" b="1" dirty="0">
                <a:solidFill>
                  <a:srgbClr val="2C3E50"/>
                </a:solidFill>
                <a:latin typeface="Calibri" pitchFamily="34" charset="0"/>
                <a:ea typeface="Calibri" pitchFamily="34" charset="-122"/>
                <a:cs typeface="Calibri" pitchFamily="34" charset="-120"/>
              </a:rPr>
              <a:t>Requirements:</a:t>
            </a:r>
            <a:endParaRPr lang="en-US" sz="2000" dirty="0"/>
          </a:p>
          <a:p>
            <a:pPr>
              <a:lnSpc>
                <a:spcPts val="3200"/>
              </a:lnSpc>
            </a:pPr>
            <a:r>
              <a:rPr lang="en-US" sz="2000" dirty="0">
                <a:solidFill>
                  <a:srgbClr val="2C3E50"/>
                </a:solidFill>
                <a:latin typeface="Calibri" pitchFamily="34" charset="0"/>
                <a:ea typeface="Calibri" pitchFamily="34" charset="-122"/>
                <a:cs typeface="Calibri" pitchFamily="34" charset="-120"/>
              </a:rPr>
              <a:t>  • Minimum: 0.32%</a:t>
            </a:r>
            <a:endParaRPr lang="en-US" sz="2000" dirty="0"/>
          </a:p>
          <a:p>
            <a:pPr>
              <a:lnSpc>
                <a:spcPts val="3200"/>
              </a:lnSpc>
            </a:pPr>
            <a:r>
              <a:rPr lang="en-US" sz="2000" dirty="0">
                <a:solidFill>
                  <a:srgbClr val="2C3E50"/>
                </a:solidFill>
                <a:latin typeface="Calibri" pitchFamily="34" charset="0"/>
                <a:ea typeface="Calibri" pitchFamily="34" charset="-122"/>
                <a:cs typeface="Calibri" pitchFamily="34" charset="-120"/>
              </a:rPr>
              <a:t>  • Ca:P ratio: 2:1</a:t>
            </a:r>
            <a:endParaRPr lang="en-US" sz="2000" dirty="0"/>
          </a:p>
          <a:p>
            <a:pPr>
              <a:lnSpc>
                <a:spcPts val="3200"/>
              </a:lnSpc>
            </a:pPr>
            <a:endParaRPr lang="en-US" sz="2000" dirty="0"/>
          </a:p>
          <a:p>
            <a:pPr>
              <a:lnSpc>
                <a:spcPts val="3200"/>
              </a:lnSpc>
            </a:pPr>
            <a:r>
              <a:rPr lang="en-US" sz="2000" b="1" dirty="0">
                <a:solidFill>
                  <a:srgbClr val="2C3E50"/>
                </a:solidFill>
                <a:latin typeface="Calibri" pitchFamily="34" charset="0"/>
                <a:ea typeface="Calibri" pitchFamily="34" charset="-122"/>
                <a:cs typeface="Calibri" pitchFamily="34" charset="-120"/>
              </a:rPr>
              <a:t>Essential for:</a:t>
            </a:r>
            <a:endParaRPr lang="en-US" sz="2000" dirty="0"/>
          </a:p>
          <a:p>
            <a:pPr>
              <a:lnSpc>
                <a:spcPts val="3200"/>
              </a:lnSpc>
            </a:pPr>
            <a:r>
              <a:rPr lang="en-US" sz="2000" dirty="0">
                <a:solidFill>
                  <a:srgbClr val="2C3E50"/>
                </a:solidFill>
                <a:latin typeface="Calibri" pitchFamily="34" charset="0"/>
                <a:ea typeface="Calibri" pitchFamily="34" charset="-122"/>
                <a:cs typeface="Calibri" pitchFamily="34" charset="-120"/>
              </a:rPr>
              <a:t>  • Bone formation</a:t>
            </a:r>
            <a:endParaRPr lang="en-US" sz="2000" dirty="0"/>
          </a:p>
          <a:p>
            <a:pPr>
              <a:lnSpc>
                <a:spcPts val="3200"/>
              </a:lnSpc>
            </a:pPr>
            <a:r>
              <a:rPr lang="en-US" sz="2000" dirty="0">
                <a:solidFill>
                  <a:srgbClr val="2C3E50"/>
                </a:solidFill>
                <a:latin typeface="Calibri" pitchFamily="34" charset="0"/>
                <a:ea typeface="Calibri" pitchFamily="34" charset="-122"/>
                <a:cs typeface="Calibri" pitchFamily="34" charset="-120"/>
              </a:rPr>
              <a:t>  • Energy metabolism</a:t>
            </a:r>
            <a:endParaRPr lang="en-US" sz="2000" dirty="0"/>
          </a:p>
          <a:p>
            <a:pPr>
              <a:lnSpc>
                <a:spcPts val="3200"/>
              </a:lnSpc>
            </a:pPr>
            <a:r>
              <a:rPr lang="en-US" sz="2000" dirty="0">
                <a:solidFill>
                  <a:srgbClr val="2C3E50"/>
                </a:solidFill>
                <a:latin typeface="Calibri" pitchFamily="34" charset="0"/>
                <a:ea typeface="Calibri" pitchFamily="34" charset="-122"/>
                <a:cs typeface="Calibri" pitchFamily="34" charset="-120"/>
              </a:rPr>
              <a:t>  • DNA/RNA synthesis</a:t>
            </a:r>
            <a:endParaRPr lang="en-US" sz="2000" dirty="0"/>
          </a:p>
          <a:p>
            <a:pPr>
              <a:lnSpc>
                <a:spcPts val="3200"/>
              </a:lnSpc>
            </a:pPr>
            <a:r>
              <a:rPr lang="en-US" sz="2000" dirty="0">
                <a:solidFill>
                  <a:srgbClr val="2C3E50"/>
                </a:solidFill>
                <a:latin typeface="Calibri" pitchFamily="34" charset="0"/>
                <a:ea typeface="Calibri" pitchFamily="34" charset="-122"/>
                <a:cs typeface="Calibri" pitchFamily="34" charset="-120"/>
              </a:rPr>
              <a:t>  • Cell membrane structure</a:t>
            </a:r>
            <a:endParaRPr lang="en-US" sz="2000" dirty="0"/>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609600" y="487680"/>
            <a:ext cx="10972800" cy="731520"/>
          </a:xfrm>
          <a:prstGeom prst="rect">
            <a:avLst/>
          </a:prstGeom>
          <a:noFill/>
          <a:ln/>
        </p:spPr>
        <p:txBody>
          <a:bodyPr wrap="square" lIns="0" tIns="0" rIns="0" bIns="0" rtlCol="0" anchor="ctr"/>
          <a:lstStyle/>
          <a:p>
            <a:r>
              <a:rPr lang="en-US" sz="5333" b="1" dirty="0">
                <a:solidFill>
                  <a:srgbClr val="2C5F2D"/>
                </a:solidFill>
                <a:latin typeface="Calibri" pitchFamily="34" charset="0"/>
                <a:ea typeface="Calibri" pitchFamily="34" charset="-122"/>
                <a:cs typeface="Calibri" pitchFamily="34" charset="-120"/>
              </a:rPr>
              <a:t>Sodium (Na) &amp; Chloride (Cl)</a:t>
            </a:r>
            <a:endParaRPr lang="en-US" sz="5333" dirty="0"/>
          </a:p>
        </p:txBody>
      </p:sp>
      <p:sp>
        <p:nvSpPr>
          <p:cNvPr id="3" name="Shape 1"/>
          <p:cNvSpPr/>
          <p:nvPr/>
        </p:nvSpPr>
        <p:spPr>
          <a:xfrm>
            <a:off x="609600" y="1584960"/>
            <a:ext cx="5120640" cy="4632960"/>
          </a:xfrm>
          <a:prstGeom prst="rect">
            <a:avLst/>
          </a:prstGeom>
          <a:solidFill>
            <a:srgbClr val="FFFFFF"/>
          </a:solidFill>
          <a:ln/>
          <a:effectLst>
            <a:outerShdw blurRad="101600" dist="38100" dir="8100000" algn="bl" rotWithShape="0">
              <a:srgbClr val="000000">
                <a:alpha val="12000"/>
              </a:srgbClr>
            </a:outerShdw>
          </a:effectLst>
        </p:spPr>
        <p:txBody>
          <a:bodyPr/>
          <a:lstStyle/>
          <a:p>
            <a:endParaRPr lang="en-US" sz="2400"/>
          </a:p>
        </p:txBody>
      </p:sp>
      <p:pic>
        <p:nvPicPr>
          <p:cNvPr id="4" name="Image 0" descr="preencoded.png"/>
          <p:cNvPicPr>
            <a:picLocks noChangeAspect="1"/>
          </p:cNvPicPr>
          <p:nvPr/>
        </p:nvPicPr>
        <p:blipFill>
          <a:blip r:embed="rId3"/>
          <a:stretch>
            <a:fillRect/>
          </a:stretch>
        </p:blipFill>
        <p:spPr>
          <a:xfrm>
            <a:off x="975360" y="1950720"/>
            <a:ext cx="609600" cy="609600"/>
          </a:xfrm>
          <a:prstGeom prst="rect">
            <a:avLst/>
          </a:prstGeom>
        </p:spPr>
      </p:pic>
      <p:sp>
        <p:nvSpPr>
          <p:cNvPr id="5" name="Text 2"/>
          <p:cNvSpPr/>
          <p:nvPr/>
        </p:nvSpPr>
        <p:spPr>
          <a:xfrm>
            <a:off x="1706880" y="2011680"/>
            <a:ext cx="3657600" cy="487680"/>
          </a:xfrm>
          <a:prstGeom prst="rect">
            <a:avLst/>
          </a:prstGeom>
          <a:noFill/>
          <a:ln/>
        </p:spPr>
        <p:txBody>
          <a:bodyPr wrap="square" rtlCol="0" anchor="ctr"/>
          <a:lstStyle/>
          <a:p>
            <a:r>
              <a:rPr lang="en-US" sz="2667" b="1" dirty="0">
                <a:solidFill>
                  <a:srgbClr val="2C5F2D"/>
                </a:solidFill>
                <a:latin typeface="Calibri" pitchFamily="34" charset="0"/>
                <a:ea typeface="Calibri" pitchFamily="34" charset="-122"/>
                <a:cs typeface="Calibri" pitchFamily="34" charset="-120"/>
              </a:rPr>
              <a:t>Natural Sources</a:t>
            </a:r>
            <a:endParaRPr lang="en-US" sz="2667" dirty="0"/>
          </a:p>
        </p:txBody>
      </p:sp>
      <p:sp>
        <p:nvSpPr>
          <p:cNvPr id="6" name="Text 3"/>
          <p:cNvSpPr/>
          <p:nvPr/>
        </p:nvSpPr>
        <p:spPr>
          <a:xfrm>
            <a:off x="975360" y="2804160"/>
            <a:ext cx="4389120" cy="3048000"/>
          </a:xfrm>
          <a:prstGeom prst="rect">
            <a:avLst/>
          </a:prstGeom>
          <a:noFill/>
          <a:ln/>
        </p:spPr>
        <p:txBody>
          <a:bodyPr wrap="square" rtlCol="0" anchor="ctr"/>
          <a:lstStyle/>
          <a:p>
            <a:pPr>
              <a:lnSpc>
                <a:spcPts val="3200"/>
              </a:lnSpc>
            </a:pPr>
            <a:r>
              <a:rPr lang="en-US" sz="2133" dirty="0">
                <a:solidFill>
                  <a:srgbClr val="2C3E50"/>
                </a:solidFill>
                <a:latin typeface="Calibri" pitchFamily="34" charset="0"/>
                <a:ea typeface="Calibri" pitchFamily="34" charset="-122"/>
                <a:cs typeface="Calibri" pitchFamily="34" charset="-120"/>
              </a:rPr>
              <a:t>Table salt (NaCl)</a:t>
            </a:r>
            <a:endParaRPr lang="en-US" sz="2133" dirty="0"/>
          </a:p>
          <a:p>
            <a:pPr>
              <a:lnSpc>
                <a:spcPts val="3200"/>
              </a:lnSpc>
            </a:pPr>
            <a:r>
              <a:rPr lang="en-US" sz="2133" dirty="0">
                <a:solidFill>
                  <a:srgbClr val="2C3E50"/>
                </a:solidFill>
                <a:latin typeface="Calibri" pitchFamily="34" charset="0"/>
                <a:ea typeface="Calibri" pitchFamily="34" charset="-122"/>
                <a:cs typeface="Calibri" pitchFamily="34" charset="-120"/>
              </a:rPr>
              <a:t>Sea salt</a:t>
            </a:r>
            <a:endParaRPr lang="en-US" sz="2133" dirty="0"/>
          </a:p>
          <a:p>
            <a:pPr>
              <a:lnSpc>
                <a:spcPts val="3200"/>
              </a:lnSpc>
            </a:pPr>
            <a:r>
              <a:rPr lang="en-US" sz="2133" dirty="0">
                <a:solidFill>
                  <a:srgbClr val="2C3E50"/>
                </a:solidFill>
                <a:latin typeface="Calibri" pitchFamily="34" charset="0"/>
                <a:ea typeface="Calibri" pitchFamily="34" charset="-122"/>
                <a:cs typeface="Calibri" pitchFamily="34" charset="-120"/>
              </a:rPr>
              <a:t>Rock salt</a:t>
            </a:r>
            <a:endParaRPr lang="en-US" sz="2133" dirty="0"/>
          </a:p>
          <a:p>
            <a:pPr>
              <a:lnSpc>
                <a:spcPts val="3200"/>
              </a:lnSpc>
            </a:pPr>
            <a:r>
              <a:rPr lang="en-US" sz="2133" dirty="0">
                <a:solidFill>
                  <a:srgbClr val="2C3E50"/>
                </a:solidFill>
                <a:latin typeface="Calibri" pitchFamily="34" charset="0"/>
                <a:ea typeface="Calibri" pitchFamily="34" charset="-122"/>
                <a:cs typeface="Calibri" pitchFamily="34" charset="-120"/>
              </a:rPr>
              <a:t>Fish meal</a:t>
            </a:r>
            <a:endParaRPr lang="en-US" sz="2133" dirty="0"/>
          </a:p>
          <a:p>
            <a:pPr>
              <a:lnSpc>
                <a:spcPts val="3200"/>
              </a:lnSpc>
            </a:pPr>
            <a:r>
              <a:rPr lang="en-US" sz="2133" dirty="0">
                <a:solidFill>
                  <a:srgbClr val="2C3E50"/>
                </a:solidFill>
                <a:latin typeface="Calibri" pitchFamily="34" charset="0"/>
                <a:ea typeface="Calibri" pitchFamily="34" charset="-122"/>
                <a:cs typeface="Calibri" pitchFamily="34" charset="-120"/>
              </a:rPr>
              <a:t>Dried fish</a:t>
            </a:r>
            <a:endParaRPr lang="en-US" sz="2133" dirty="0"/>
          </a:p>
          <a:p>
            <a:pPr>
              <a:lnSpc>
                <a:spcPts val="3200"/>
              </a:lnSpc>
            </a:pPr>
            <a:endParaRPr lang="en-US" sz="2133" dirty="0"/>
          </a:p>
          <a:p>
            <a:pPr>
              <a:lnSpc>
                <a:spcPts val="3200"/>
              </a:lnSpc>
            </a:pPr>
            <a:r>
              <a:rPr lang="en-US" sz="1733" i="1" dirty="0">
                <a:solidFill>
                  <a:srgbClr val="2C3E50"/>
                </a:solidFill>
                <a:latin typeface="Calibri" pitchFamily="34" charset="0"/>
                <a:ea typeface="Calibri" pitchFamily="34" charset="-122"/>
                <a:cs typeface="Calibri" pitchFamily="34" charset="-120"/>
              </a:rPr>
              <a:t>Note: Usually added as 0.3-0.5%</a:t>
            </a:r>
            <a:endParaRPr lang="en-US" sz="2133" dirty="0"/>
          </a:p>
          <a:p>
            <a:pPr>
              <a:lnSpc>
                <a:spcPts val="3200"/>
              </a:lnSpc>
            </a:pPr>
            <a:r>
              <a:rPr lang="en-US" sz="1733" i="1" dirty="0">
                <a:solidFill>
                  <a:srgbClr val="2C3E50"/>
                </a:solidFill>
                <a:latin typeface="Calibri" pitchFamily="34" charset="0"/>
                <a:ea typeface="Calibri" pitchFamily="34" charset="-122"/>
                <a:cs typeface="Calibri" pitchFamily="34" charset="-120"/>
              </a:rPr>
              <a:t>sodium chloride in feed</a:t>
            </a:r>
            <a:endParaRPr lang="en-US" sz="2133" dirty="0"/>
          </a:p>
        </p:txBody>
      </p:sp>
      <p:sp>
        <p:nvSpPr>
          <p:cNvPr id="7" name="Shape 4"/>
          <p:cNvSpPr/>
          <p:nvPr/>
        </p:nvSpPr>
        <p:spPr>
          <a:xfrm>
            <a:off x="6461760" y="1584960"/>
            <a:ext cx="5120640" cy="4632960"/>
          </a:xfrm>
          <a:prstGeom prst="rect">
            <a:avLst/>
          </a:prstGeom>
          <a:solidFill>
            <a:srgbClr val="FFFFFF"/>
          </a:solidFill>
          <a:ln/>
          <a:effectLst>
            <a:outerShdw blurRad="101600" dist="38100" dir="8100000" algn="bl" rotWithShape="0">
              <a:srgbClr val="000000">
                <a:alpha val="12000"/>
              </a:srgbClr>
            </a:outerShdw>
          </a:effectLst>
        </p:spPr>
        <p:txBody>
          <a:bodyPr/>
          <a:lstStyle/>
          <a:p>
            <a:endParaRPr lang="en-US" sz="2400"/>
          </a:p>
        </p:txBody>
      </p:sp>
      <p:pic>
        <p:nvPicPr>
          <p:cNvPr id="8" name="Image 1" descr="preencoded.png"/>
          <p:cNvPicPr>
            <a:picLocks noChangeAspect="1"/>
          </p:cNvPicPr>
          <p:nvPr/>
        </p:nvPicPr>
        <p:blipFill>
          <a:blip r:embed="rId4"/>
          <a:stretch>
            <a:fillRect/>
          </a:stretch>
        </p:blipFill>
        <p:spPr>
          <a:xfrm>
            <a:off x="6827520" y="1950720"/>
            <a:ext cx="609600" cy="609600"/>
          </a:xfrm>
          <a:prstGeom prst="rect">
            <a:avLst/>
          </a:prstGeom>
        </p:spPr>
      </p:pic>
      <p:sp>
        <p:nvSpPr>
          <p:cNvPr id="9" name="Text 5"/>
          <p:cNvSpPr/>
          <p:nvPr/>
        </p:nvSpPr>
        <p:spPr>
          <a:xfrm>
            <a:off x="7559040" y="2011680"/>
            <a:ext cx="3657600" cy="487680"/>
          </a:xfrm>
          <a:prstGeom prst="rect">
            <a:avLst/>
          </a:prstGeom>
          <a:noFill/>
          <a:ln/>
        </p:spPr>
        <p:txBody>
          <a:bodyPr wrap="square" rtlCol="0" anchor="ctr"/>
          <a:lstStyle/>
          <a:p>
            <a:r>
              <a:rPr lang="en-US" sz="2667" b="1" dirty="0">
                <a:solidFill>
                  <a:srgbClr val="2C5F2D"/>
                </a:solidFill>
                <a:latin typeface="Calibri" pitchFamily="34" charset="0"/>
                <a:ea typeface="Calibri" pitchFamily="34" charset="-122"/>
                <a:cs typeface="Calibri" pitchFamily="34" charset="-120"/>
              </a:rPr>
              <a:t>Functions</a:t>
            </a:r>
            <a:endParaRPr lang="en-US" sz="2667" dirty="0"/>
          </a:p>
        </p:txBody>
      </p:sp>
      <p:sp>
        <p:nvSpPr>
          <p:cNvPr id="10" name="Text 6"/>
          <p:cNvSpPr/>
          <p:nvPr/>
        </p:nvSpPr>
        <p:spPr>
          <a:xfrm>
            <a:off x="6827520" y="2804160"/>
            <a:ext cx="4389120" cy="3048000"/>
          </a:xfrm>
          <a:prstGeom prst="rect">
            <a:avLst/>
          </a:prstGeom>
          <a:noFill/>
          <a:ln/>
        </p:spPr>
        <p:txBody>
          <a:bodyPr wrap="square" rtlCol="0" anchor="ctr"/>
          <a:lstStyle/>
          <a:p>
            <a:pPr>
              <a:lnSpc>
                <a:spcPts val="3200"/>
              </a:lnSpc>
            </a:pPr>
            <a:r>
              <a:rPr lang="en-US" sz="2000" b="1" dirty="0">
                <a:solidFill>
                  <a:srgbClr val="2C3E50"/>
                </a:solidFill>
                <a:latin typeface="Calibri" pitchFamily="34" charset="0"/>
                <a:ea typeface="Calibri" pitchFamily="34" charset="-122"/>
                <a:cs typeface="Calibri" pitchFamily="34" charset="-120"/>
              </a:rPr>
              <a:t>Essential for:</a:t>
            </a:r>
            <a:endParaRPr lang="en-US" sz="2000" dirty="0"/>
          </a:p>
          <a:p>
            <a:pPr>
              <a:lnSpc>
                <a:spcPts val="3200"/>
              </a:lnSpc>
            </a:pPr>
            <a:r>
              <a:rPr lang="en-US" sz="2000" dirty="0">
                <a:solidFill>
                  <a:srgbClr val="2C3E50"/>
                </a:solidFill>
                <a:latin typeface="Calibri" pitchFamily="34" charset="0"/>
                <a:ea typeface="Calibri" pitchFamily="34" charset="-122"/>
                <a:cs typeface="Calibri" pitchFamily="34" charset="-120"/>
              </a:rPr>
              <a:t>  • Fluid balance</a:t>
            </a:r>
            <a:endParaRPr lang="en-US" sz="2000" dirty="0"/>
          </a:p>
          <a:p>
            <a:pPr>
              <a:lnSpc>
                <a:spcPts val="3200"/>
              </a:lnSpc>
            </a:pPr>
            <a:r>
              <a:rPr lang="en-US" sz="2000" dirty="0">
                <a:solidFill>
                  <a:srgbClr val="2C3E50"/>
                </a:solidFill>
                <a:latin typeface="Calibri" pitchFamily="34" charset="0"/>
                <a:ea typeface="Calibri" pitchFamily="34" charset="-122"/>
                <a:cs typeface="Calibri" pitchFamily="34" charset="-120"/>
              </a:rPr>
              <a:t>  • Acid-base balance</a:t>
            </a:r>
            <a:endParaRPr lang="en-US" sz="2000" dirty="0"/>
          </a:p>
          <a:p>
            <a:pPr>
              <a:lnSpc>
                <a:spcPts val="3200"/>
              </a:lnSpc>
            </a:pPr>
            <a:r>
              <a:rPr lang="en-US" sz="2000" dirty="0">
                <a:solidFill>
                  <a:srgbClr val="2C3E50"/>
                </a:solidFill>
                <a:latin typeface="Calibri" pitchFamily="34" charset="0"/>
                <a:ea typeface="Calibri" pitchFamily="34" charset="-122"/>
                <a:cs typeface="Calibri" pitchFamily="34" charset="-120"/>
              </a:rPr>
              <a:t>  • Nerve impulse transmission</a:t>
            </a:r>
            <a:endParaRPr lang="en-US" sz="2000" dirty="0"/>
          </a:p>
          <a:p>
            <a:pPr>
              <a:lnSpc>
                <a:spcPts val="3200"/>
              </a:lnSpc>
            </a:pPr>
            <a:r>
              <a:rPr lang="en-US" sz="2000" dirty="0">
                <a:solidFill>
                  <a:srgbClr val="2C3E50"/>
                </a:solidFill>
                <a:latin typeface="Calibri" pitchFamily="34" charset="0"/>
                <a:ea typeface="Calibri" pitchFamily="34" charset="-122"/>
                <a:cs typeface="Calibri" pitchFamily="34" charset="-120"/>
              </a:rPr>
              <a:t>  • Nutrient absorption</a:t>
            </a:r>
            <a:endParaRPr lang="en-US" sz="2000" dirty="0"/>
          </a:p>
          <a:p>
            <a:pPr>
              <a:lnSpc>
                <a:spcPts val="3200"/>
              </a:lnSpc>
            </a:pPr>
            <a:r>
              <a:rPr lang="en-US" sz="2000" dirty="0">
                <a:solidFill>
                  <a:srgbClr val="2C3E50"/>
                </a:solidFill>
                <a:latin typeface="Calibri" pitchFamily="34" charset="0"/>
                <a:ea typeface="Calibri" pitchFamily="34" charset="-122"/>
                <a:cs typeface="Calibri" pitchFamily="34" charset="-120"/>
              </a:rPr>
              <a:t>  • Digestive enzyme activation</a:t>
            </a:r>
            <a:endParaRPr lang="en-US" sz="2000" dirty="0"/>
          </a:p>
          <a:p>
            <a:pPr>
              <a:lnSpc>
                <a:spcPts val="3200"/>
              </a:lnSpc>
            </a:pPr>
            <a:r>
              <a:rPr lang="en-US" sz="2000" dirty="0">
                <a:solidFill>
                  <a:srgbClr val="2C3E50"/>
                </a:solidFill>
                <a:latin typeface="Calibri" pitchFamily="34" charset="0"/>
                <a:ea typeface="Calibri" pitchFamily="34" charset="-122"/>
                <a:cs typeface="Calibri" pitchFamily="34" charset="-120"/>
              </a:rPr>
              <a:t>  • Water intake regulation</a:t>
            </a:r>
            <a:endParaRPr lang="en-US" sz="20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F83A11-0C3E-D4DC-3228-B2858348AEA3}"/>
              </a:ext>
            </a:extLst>
          </p:cNvPr>
          <p:cNvSpPr>
            <a:spLocks noGrp="1"/>
          </p:cNvSpPr>
          <p:nvPr>
            <p:ph type="title"/>
          </p:nvPr>
        </p:nvSpPr>
        <p:spPr/>
        <p:txBody>
          <a:bodyPr anchor="b">
            <a:normAutofit/>
          </a:bodyPr>
          <a:lstStyle/>
          <a:p>
            <a:r>
              <a:rPr lang="en-US" dirty="0"/>
              <a:t>Cobb 500 </a:t>
            </a:r>
          </a:p>
        </p:txBody>
      </p:sp>
      <p:pic>
        <p:nvPicPr>
          <p:cNvPr id="5" name="Picture Placeholder 4">
            <a:extLst>
              <a:ext uri="{FF2B5EF4-FFF2-40B4-BE49-F238E27FC236}">
                <a16:creationId xmlns:a16="http://schemas.microsoft.com/office/drawing/2014/main" id="{137F0B23-0B61-4028-85F9-174917EFFC94}"/>
              </a:ext>
            </a:extLst>
          </p:cNvPr>
          <p:cNvPicPr>
            <a:picLocks noGrp="1" noChangeAspect="1"/>
          </p:cNvPicPr>
          <p:nvPr>
            <p:ph type="pic" sz="quarter" idx="14"/>
          </p:nvPr>
        </p:nvPicPr>
        <p:blipFill>
          <a:blip r:embed="rId2"/>
          <a:srcRect l="17262" r="17262"/>
          <a:stretch>
            <a:fillRect/>
          </a:stretch>
        </p:blipFill>
        <p:spPr>
          <a:prstGeom prst="rect">
            <a:avLst/>
          </a:prstGeom>
          <a:noFill/>
        </p:spPr>
      </p:pic>
      <p:sp>
        <p:nvSpPr>
          <p:cNvPr id="3" name="Text Placeholder 2">
            <a:extLst>
              <a:ext uri="{FF2B5EF4-FFF2-40B4-BE49-F238E27FC236}">
                <a16:creationId xmlns:a16="http://schemas.microsoft.com/office/drawing/2014/main" id="{1F3865A3-B67E-E1DA-DAFE-E8B9B036CE91}"/>
              </a:ext>
            </a:extLst>
          </p:cNvPr>
          <p:cNvSpPr>
            <a:spLocks noGrp="1"/>
          </p:cNvSpPr>
          <p:nvPr>
            <p:ph type="body" sz="quarter" idx="17"/>
          </p:nvPr>
        </p:nvSpPr>
        <p:spPr/>
        <p:txBody>
          <a:bodyPr>
            <a:normAutofit fontScale="92500" lnSpcReduction="10000"/>
          </a:bodyPr>
          <a:lstStyle/>
          <a:p>
            <a:r>
              <a:rPr lang="en-US"/>
              <a:t>Reaches 2kg in 42 days under optimal conditions</a:t>
            </a:r>
            <a:endParaRPr lang="en-US" dirty="0"/>
          </a:p>
          <a:p>
            <a:r>
              <a:rPr lang="en-US"/>
              <a:t>Excellent feed conversion ratio (FCR)</a:t>
            </a:r>
            <a:endParaRPr lang="en-US" dirty="0"/>
          </a:p>
          <a:p>
            <a:r>
              <a:rPr lang="en-US"/>
              <a:t>Superior body weight, carcass quality, and breast meat yield</a:t>
            </a:r>
            <a:endParaRPr lang="en-US" dirty="0"/>
          </a:p>
          <a:p>
            <a:r>
              <a:rPr lang="en-US"/>
              <a:t>Most profitable broiler strain in multiple comparative studies</a:t>
            </a:r>
            <a:endParaRPr lang="en-US" dirty="0"/>
          </a:p>
        </p:txBody>
      </p:sp>
    </p:spTree>
    <p:extLst>
      <p:ext uri="{BB962C8B-B14F-4D97-AF65-F5344CB8AC3E}">
        <p14:creationId xmlns:p14="http://schemas.microsoft.com/office/powerpoint/2010/main" val="374563559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609600" y="487680"/>
            <a:ext cx="10972800" cy="731520"/>
          </a:xfrm>
          <a:prstGeom prst="rect">
            <a:avLst/>
          </a:prstGeom>
          <a:noFill/>
          <a:ln/>
        </p:spPr>
        <p:txBody>
          <a:bodyPr wrap="square" lIns="0" tIns="0" rIns="0" bIns="0" rtlCol="0" anchor="ctr"/>
          <a:lstStyle/>
          <a:p>
            <a:r>
              <a:rPr lang="en-US" sz="5333" b="1" dirty="0">
                <a:solidFill>
                  <a:srgbClr val="2C5F2D"/>
                </a:solidFill>
                <a:latin typeface="Calibri" pitchFamily="34" charset="0"/>
                <a:ea typeface="Calibri" pitchFamily="34" charset="-122"/>
                <a:cs typeface="Calibri" pitchFamily="34" charset="-120"/>
              </a:rPr>
              <a:t>Potassium (K)</a:t>
            </a:r>
            <a:endParaRPr lang="en-US" sz="5333" dirty="0"/>
          </a:p>
        </p:txBody>
      </p:sp>
      <p:sp>
        <p:nvSpPr>
          <p:cNvPr id="3" name="Shape 1"/>
          <p:cNvSpPr/>
          <p:nvPr/>
        </p:nvSpPr>
        <p:spPr>
          <a:xfrm>
            <a:off x="609600" y="1584960"/>
            <a:ext cx="5120640" cy="4632960"/>
          </a:xfrm>
          <a:prstGeom prst="rect">
            <a:avLst/>
          </a:prstGeom>
          <a:solidFill>
            <a:srgbClr val="FFFFFF"/>
          </a:solidFill>
          <a:ln/>
          <a:effectLst>
            <a:outerShdw blurRad="101600" dist="38100" dir="8100000" algn="bl" rotWithShape="0">
              <a:srgbClr val="000000">
                <a:alpha val="12000"/>
              </a:srgbClr>
            </a:outerShdw>
          </a:effectLst>
        </p:spPr>
        <p:txBody>
          <a:bodyPr/>
          <a:lstStyle/>
          <a:p>
            <a:endParaRPr lang="en-US" sz="2400"/>
          </a:p>
        </p:txBody>
      </p:sp>
      <p:pic>
        <p:nvPicPr>
          <p:cNvPr id="4" name="Image 0" descr="preencoded.png"/>
          <p:cNvPicPr>
            <a:picLocks noChangeAspect="1"/>
          </p:cNvPicPr>
          <p:nvPr/>
        </p:nvPicPr>
        <p:blipFill>
          <a:blip r:embed="rId3"/>
          <a:stretch>
            <a:fillRect/>
          </a:stretch>
        </p:blipFill>
        <p:spPr>
          <a:xfrm>
            <a:off x="975360" y="1950720"/>
            <a:ext cx="609600" cy="609600"/>
          </a:xfrm>
          <a:prstGeom prst="rect">
            <a:avLst/>
          </a:prstGeom>
        </p:spPr>
      </p:pic>
      <p:sp>
        <p:nvSpPr>
          <p:cNvPr id="5" name="Text 2"/>
          <p:cNvSpPr/>
          <p:nvPr/>
        </p:nvSpPr>
        <p:spPr>
          <a:xfrm>
            <a:off x="1706880" y="2011680"/>
            <a:ext cx="3657600" cy="487680"/>
          </a:xfrm>
          <a:prstGeom prst="rect">
            <a:avLst/>
          </a:prstGeom>
          <a:noFill/>
          <a:ln/>
        </p:spPr>
        <p:txBody>
          <a:bodyPr wrap="square" rtlCol="0" anchor="ctr"/>
          <a:lstStyle/>
          <a:p>
            <a:r>
              <a:rPr lang="en-US" sz="2667" b="1" dirty="0">
                <a:solidFill>
                  <a:srgbClr val="2C5F2D"/>
                </a:solidFill>
                <a:latin typeface="Calibri" pitchFamily="34" charset="0"/>
                <a:ea typeface="Calibri" pitchFamily="34" charset="-122"/>
                <a:cs typeface="Calibri" pitchFamily="34" charset="-120"/>
              </a:rPr>
              <a:t>Natural Sources</a:t>
            </a:r>
            <a:endParaRPr lang="en-US" sz="2667" dirty="0"/>
          </a:p>
        </p:txBody>
      </p:sp>
      <p:sp>
        <p:nvSpPr>
          <p:cNvPr id="6" name="Text 3"/>
          <p:cNvSpPr/>
          <p:nvPr/>
        </p:nvSpPr>
        <p:spPr>
          <a:xfrm>
            <a:off x="975360" y="2804160"/>
            <a:ext cx="4389120" cy="3048000"/>
          </a:xfrm>
          <a:prstGeom prst="rect">
            <a:avLst/>
          </a:prstGeom>
          <a:noFill/>
          <a:ln/>
        </p:spPr>
        <p:txBody>
          <a:bodyPr wrap="square" rtlCol="0" anchor="ctr"/>
          <a:lstStyle/>
          <a:p>
            <a:pPr>
              <a:lnSpc>
                <a:spcPts val="2933"/>
              </a:lnSpc>
            </a:pPr>
            <a:r>
              <a:rPr lang="en-US" sz="2133" dirty="0">
                <a:solidFill>
                  <a:srgbClr val="2C3E50"/>
                </a:solidFill>
                <a:latin typeface="Calibri" pitchFamily="34" charset="0"/>
                <a:ea typeface="Calibri" pitchFamily="34" charset="-122"/>
                <a:cs typeface="Calibri" pitchFamily="34" charset="-120"/>
              </a:rPr>
              <a:t>Green leafy vegetables</a:t>
            </a:r>
            <a:endParaRPr lang="en-US" sz="2133" dirty="0"/>
          </a:p>
          <a:p>
            <a:pPr>
              <a:lnSpc>
                <a:spcPts val="2933"/>
              </a:lnSpc>
            </a:pPr>
            <a:r>
              <a:rPr lang="en-US" sz="2133" dirty="0">
                <a:solidFill>
                  <a:srgbClr val="2C3E50"/>
                </a:solidFill>
                <a:latin typeface="Calibri" pitchFamily="34" charset="0"/>
                <a:ea typeface="Calibri" pitchFamily="34" charset="-122"/>
                <a:cs typeface="Calibri" pitchFamily="34" charset="-120"/>
              </a:rPr>
              <a:t>Moringa leaves</a:t>
            </a:r>
            <a:endParaRPr lang="en-US" sz="2133" dirty="0"/>
          </a:p>
          <a:p>
            <a:pPr>
              <a:lnSpc>
                <a:spcPts val="2933"/>
              </a:lnSpc>
            </a:pPr>
            <a:r>
              <a:rPr lang="en-US" sz="2133" dirty="0">
                <a:solidFill>
                  <a:srgbClr val="2C3E50"/>
                </a:solidFill>
                <a:latin typeface="Calibri" pitchFamily="34" charset="0"/>
                <a:ea typeface="Calibri" pitchFamily="34" charset="-122"/>
                <a:cs typeface="Calibri" pitchFamily="34" charset="-120"/>
              </a:rPr>
              <a:t>Cassava leaves</a:t>
            </a:r>
            <a:endParaRPr lang="en-US" sz="2133" dirty="0"/>
          </a:p>
          <a:p>
            <a:pPr>
              <a:lnSpc>
                <a:spcPts val="2933"/>
              </a:lnSpc>
            </a:pPr>
            <a:r>
              <a:rPr lang="en-US" sz="2133" dirty="0">
                <a:solidFill>
                  <a:srgbClr val="2C3E50"/>
                </a:solidFill>
                <a:latin typeface="Calibri" pitchFamily="34" charset="0"/>
                <a:ea typeface="Calibri" pitchFamily="34" charset="-122"/>
                <a:cs typeface="Calibri" pitchFamily="34" charset="-120"/>
              </a:rPr>
              <a:t>Molasses</a:t>
            </a:r>
            <a:endParaRPr lang="en-US" sz="2133" dirty="0"/>
          </a:p>
          <a:p>
            <a:pPr>
              <a:lnSpc>
                <a:spcPts val="2933"/>
              </a:lnSpc>
            </a:pPr>
            <a:r>
              <a:rPr lang="en-US" sz="2133" dirty="0">
                <a:solidFill>
                  <a:srgbClr val="2C3E50"/>
                </a:solidFill>
                <a:latin typeface="Calibri" pitchFamily="34" charset="0"/>
                <a:ea typeface="Calibri" pitchFamily="34" charset="-122"/>
                <a:cs typeface="Calibri" pitchFamily="34" charset="-120"/>
              </a:rPr>
              <a:t>Rice bran</a:t>
            </a:r>
            <a:endParaRPr lang="en-US" sz="2133" dirty="0"/>
          </a:p>
          <a:p>
            <a:pPr>
              <a:lnSpc>
                <a:spcPts val="2933"/>
              </a:lnSpc>
            </a:pPr>
            <a:r>
              <a:rPr lang="en-US" sz="2133" dirty="0">
                <a:solidFill>
                  <a:srgbClr val="2C3E50"/>
                </a:solidFill>
                <a:latin typeface="Calibri" pitchFamily="34" charset="0"/>
                <a:ea typeface="Calibri" pitchFamily="34" charset="-122"/>
                <a:cs typeface="Calibri" pitchFamily="34" charset="-120"/>
              </a:rPr>
              <a:t>Potassium chloride</a:t>
            </a:r>
            <a:endParaRPr lang="en-US" sz="2133" dirty="0"/>
          </a:p>
          <a:p>
            <a:pPr>
              <a:lnSpc>
                <a:spcPts val="2933"/>
              </a:lnSpc>
            </a:pPr>
            <a:endParaRPr lang="en-US" sz="2133" dirty="0"/>
          </a:p>
          <a:p>
            <a:pPr>
              <a:lnSpc>
                <a:spcPts val="2933"/>
              </a:lnSpc>
            </a:pPr>
            <a:r>
              <a:rPr lang="en-US" sz="1733" i="1" dirty="0">
                <a:solidFill>
                  <a:srgbClr val="2C3E50"/>
                </a:solidFill>
                <a:latin typeface="Calibri" pitchFamily="34" charset="0"/>
                <a:ea typeface="Calibri" pitchFamily="34" charset="-122"/>
                <a:cs typeface="Calibri" pitchFamily="34" charset="-120"/>
              </a:rPr>
              <a:t>Note: Usually adequate in</a:t>
            </a:r>
            <a:endParaRPr lang="en-US" sz="2133" dirty="0"/>
          </a:p>
          <a:p>
            <a:pPr>
              <a:lnSpc>
                <a:spcPts val="2933"/>
              </a:lnSpc>
            </a:pPr>
            <a:r>
              <a:rPr lang="en-US" sz="1733" i="1" dirty="0">
                <a:solidFill>
                  <a:srgbClr val="2C3E50"/>
                </a:solidFill>
                <a:latin typeface="Calibri" pitchFamily="34" charset="0"/>
                <a:ea typeface="Calibri" pitchFamily="34" charset="-122"/>
                <a:cs typeface="Calibri" pitchFamily="34" charset="-120"/>
              </a:rPr>
              <a:t>plant-based feed ingredients</a:t>
            </a:r>
            <a:endParaRPr lang="en-US" sz="2133" dirty="0"/>
          </a:p>
        </p:txBody>
      </p:sp>
      <p:sp>
        <p:nvSpPr>
          <p:cNvPr id="7" name="Shape 4"/>
          <p:cNvSpPr/>
          <p:nvPr/>
        </p:nvSpPr>
        <p:spPr>
          <a:xfrm>
            <a:off x="6461760" y="1584960"/>
            <a:ext cx="5120640" cy="4632960"/>
          </a:xfrm>
          <a:prstGeom prst="rect">
            <a:avLst/>
          </a:prstGeom>
          <a:solidFill>
            <a:srgbClr val="FFFFFF"/>
          </a:solidFill>
          <a:ln/>
          <a:effectLst>
            <a:outerShdw blurRad="101600" dist="38100" dir="8100000" algn="bl" rotWithShape="0">
              <a:srgbClr val="000000">
                <a:alpha val="12000"/>
              </a:srgbClr>
            </a:outerShdw>
          </a:effectLst>
        </p:spPr>
        <p:txBody>
          <a:bodyPr/>
          <a:lstStyle/>
          <a:p>
            <a:endParaRPr lang="en-US" sz="2400"/>
          </a:p>
        </p:txBody>
      </p:sp>
      <p:pic>
        <p:nvPicPr>
          <p:cNvPr id="8" name="Image 1" descr="preencoded.png"/>
          <p:cNvPicPr>
            <a:picLocks noChangeAspect="1"/>
          </p:cNvPicPr>
          <p:nvPr/>
        </p:nvPicPr>
        <p:blipFill>
          <a:blip r:embed="rId4"/>
          <a:stretch>
            <a:fillRect/>
          </a:stretch>
        </p:blipFill>
        <p:spPr>
          <a:xfrm>
            <a:off x="6827520" y="1950720"/>
            <a:ext cx="609600" cy="609600"/>
          </a:xfrm>
          <a:prstGeom prst="rect">
            <a:avLst/>
          </a:prstGeom>
        </p:spPr>
      </p:pic>
      <p:sp>
        <p:nvSpPr>
          <p:cNvPr id="9" name="Text 5"/>
          <p:cNvSpPr/>
          <p:nvPr/>
        </p:nvSpPr>
        <p:spPr>
          <a:xfrm>
            <a:off x="7559040" y="2011680"/>
            <a:ext cx="3657600" cy="487680"/>
          </a:xfrm>
          <a:prstGeom prst="rect">
            <a:avLst/>
          </a:prstGeom>
          <a:noFill/>
          <a:ln/>
        </p:spPr>
        <p:txBody>
          <a:bodyPr wrap="square" rtlCol="0" anchor="ctr"/>
          <a:lstStyle/>
          <a:p>
            <a:r>
              <a:rPr lang="en-US" sz="2667" b="1" dirty="0">
                <a:solidFill>
                  <a:srgbClr val="2C5F2D"/>
                </a:solidFill>
                <a:latin typeface="Calibri" pitchFamily="34" charset="0"/>
                <a:ea typeface="Calibri" pitchFamily="34" charset="-122"/>
                <a:cs typeface="Calibri" pitchFamily="34" charset="-120"/>
              </a:rPr>
              <a:t>Functions</a:t>
            </a:r>
            <a:endParaRPr lang="en-US" sz="2667" dirty="0"/>
          </a:p>
        </p:txBody>
      </p:sp>
      <p:sp>
        <p:nvSpPr>
          <p:cNvPr id="10" name="Text 6"/>
          <p:cNvSpPr/>
          <p:nvPr/>
        </p:nvSpPr>
        <p:spPr>
          <a:xfrm>
            <a:off x="6827520" y="2804160"/>
            <a:ext cx="4389120" cy="3048000"/>
          </a:xfrm>
          <a:prstGeom prst="rect">
            <a:avLst/>
          </a:prstGeom>
          <a:noFill/>
          <a:ln/>
        </p:spPr>
        <p:txBody>
          <a:bodyPr wrap="square" rtlCol="0" anchor="ctr"/>
          <a:lstStyle/>
          <a:p>
            <a:pPr>
              <a:lnSpc>
                <a:spcPts val="3200"/>
              </a:lnSpc>
            </a:pPr>
            <a:r>
              <a:rPr lang="en-US" sz="2000" b="1" dirty="0">
                <a:solidFill>
                  <a:srgbClr val="2C3E50"/>
                </a:solidFill>
                <a:latin typeface="Calibri" pitchFamily="34" charset="0"/>
                <a:ea typeface="Calibri" pitchFamily="34" charset="-122"/>
                <a:cs typeface="Calibri" pitchFamily="34" charset="-120"/>
              </a:rPr>
              <a:t>Essential for:</a:t>
            </a:r>
            <a:endParaRPr lang="en-US" sz="2000" dirty="0"/>
          </a:p>
          <a:p>
            <a:pPr>
              <a:lnSpc>
                <a:spcPts val="3200"/>
              </a:lnSpc>
            </a:pPr>
            <a:r>
              <a:rPr lang="en-US" sz="2000" dirty="0">
                <a:solidFill>
                  <a:srgbClr val="2C3E50"/>
                </a:solidFill>
                <a:latin typeface="Calibri" pitchFamily="34" charset="0"/>
                <a:ea typeface="Calibri" pitchFamily="34" charset="-122"/>
                <a:cs typeface="Calibri" pitchFamily="34" charset="-120"/>
              </a:rPr>
              <a:t>  • Muscle contraction</a:t>
            </a:r>
            <a:endParaRPr lang="en-US" sz="2000" dirty="0"/>
          </a:p>
          <a:p>
            <a:pPr>
              <a:lnSpc>
                <a:spcPts val="3200"/>
              </a:lnSpc>
            </a:pPr>
            <a:r>
              <a:rPr lang="en-US" sz="2000" dirty="0">
                <a:solidFill>
                  <a:srgbClr val="2C3E50"/>
                </a:solidFill>
                <a:latin typeface="Calibri" pitchFamily="34" charset="0"/>
                <a:ea typeface="Calibri" pitchFamily="34" charset="-122"/>
                <a:cs typeface="Calibri" pitchFamily="34" charset="-120"/>
              </a:rPr>
              <a:t>  • Heart function</a:t>
            </a:r>
            <a:endParaRPr lang="en-US" sz="2000" dirty="0"/>
          </a:p>
          <a:p>
            <a:pPr>
              <a:lnSpc>
                <a:spcPts val="3200"/>
              </a:lnSpc>
            </a:pPr>
            <a:r>
              <a:rPr lang="en-US" sz="2000" dirty="0">
                <a:solidFill>
                  <a:srgbClr val="2C3E50"/>
                </a:solidFill>
                <a:latin typeface="Calibri" pitchFamily="34" charset="0"/>
                <a:ea typeface="Calibri" pitchFamily="34" charset="-122"/>
                <a:cs typeface="Calibri" pitchFamily="34" charset="-120"/>
              </a:rPr>
              <a:t>  • Nerve transmission</a:t>
            </a:r>
            <a:endParaRPr lang="en-US" sz="2000" dirty="0"/>
          </a:p>
          <a:p>
            <a:pPr>
              <a:lnSpc>
                <a:spcPts val="3200"/>
              </a:lnSpc>
            </a:pPr>
            <a:r>
              <a:rPr lang="en-US" sz="2000" dirty="0">
                <a:solidFill>
                  <a:srgbClr val="2C3E50"/>
                </a:solidFill>
                <a:latin typeface="Calibri" pitchFamily="34" charset="0"/>
                <a:ea typeface="Calibri" pitchFamily="34" charset="-122"/>
                <a:cs typeface="Calibri" pitchFamily="34" charset="-120"/>
              </a:rPr>
              <a:t>  • Enzyme activation</a:t>
            </a:r>
            <a:endParaRPr lang="en-US" sz="2000" dirty="0"/>
          </a:p>
          <a:p>
            <a:pPr>
              <a:lnSpc>
                <a:spcPts val="3200"/>
              </a:lnSpc>
            </a:pPr>
            <a:r>
              <a:rPr lang="en-US" sz="2000" dirty="0">
                <a:solidFill>
                  <a:srgbClr val="2C3E50"/>
                </a:solidFill>
                <a:latin typeface="Calibri" pitchFamily="34" charset="0"/>
                <a:ea typeface="Calibri" pitchFamily="34" charset="-122"/>
                <a:cs typeface="Calibri" pitchFamily="34" charset="-120"/>
              </a:rPr>
              <a:t>  • Protein synthesis</a:t>
            </a:r>
            <a:endParaRPr lang="en-US" sz="2000" dirty="0"/>
          </a:p>
          <a:p>
            <a:pPr>
              <a:lnSpc>
                <a:spcPts val="3200"/>
              </a:lnSpc>
            </a:pPr>
            <a:r>
              <a:rPr lang="en-US" sz="2000" dirty="0">
                <a:solidFill>
                  <a:srgbClr val="2C3E50"/>
                </a:solidFill>
                <a:latin typeface="Calibri" pitchFamily="34" charset="0"/>
                <a:ea typeface="Calibri" pitchFamily="34" charset="-122"/>
                <a:cs typeface="Calibri" pitchFamily="34" charset="-120"/>
              </a:rPr>
              <a:t>  • Electrolyte balance</a:t>
            </a:r>
            <a:endParaRPr lang="en-US" sz="2000" dirty="0"/>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609600" y="487680"/>
            <a:ext cx="10972800" cy="731520"/>
          </a:xfrm>
          <a:prstGeom prst="rect">
            <a:avLst/>
          </a:prstGeom>
          <a:noFill/>
          <a:ln/>
        </p:spPr>
        <p:txBody>
          <a:bodyPr wrap="square" lIns="0" tIns="0" rIns="0" bIns="0" rtlCol="0" anchor="ctr"/>
          <a:lstStyle/>
          <a:p>
            <a:r>
              <a:rPr lang="en-US" sz="5333" b="1" dirty="0">
                <a:solidFill>
                  <a:srgbClr val="2C5F2D"/>
                </a:solidFill>
                <a:latin typeface="Calibri" pitchFamily="34" charset="0"/>
                <a:ea typeface="Calibri" pitchFamily="34" charset="-122"/>
                <a:cs typeface="Calibri" pitchFamily="34" charset="-120"/>
              </a:rPr>
              <a:t>Iron (Fe)</a:t>
            </a:r>
            <a:endParaRPr lang="en-US" sz="5333" dirty="0"/>
          </a:p>
        </p:txBody>
      </p:sp>
      <p:sp>
        <p:nvSpPr>
          <p:cNvPr id="3" name="Shape 1"/>
          <p:cNvSpPr/>
          <p:nvPr/>
        </p:nvSpPr>
        <p:spPr>
          <a:xfrm>
            <a:off x="609600" y="1584960"/>
            <a:ext cx="5120640" cy="4632960"/>
          </a:xfrm>
          <a:prstGeom prst="rect">
            <a:avLst/>
          </a:prstGeom>
          <a:solidFill>
            <a:srgbClr val="FFFFFF"/>
          </a:solidFill>
          <a:ln/>
          <a:effectLst>
            <a:outerShdw blurRad="101600" dist="38100" dir="8100000" algn="bl" rotWithShape="0">
              <a:srgbClr val="000000">
                <a:alpha val="12000"/>
              </a:srgbClr>
            </a:outerShdw>
          </a:effectLst>
        </p:spPr>
        <p:txBody>
          <a:bodyPr/>
          <a:lstStyle/>
          <a:p>
            <a:endParaRPr lang="en-US" sz="2400"/>
          </a:p>
        </p:txBody>
      </p:sp>
      <p:pic>
        <p:nvPicPr>
          <p:cNvPr id="4" name="Image 0" descr="preencoded.png"/>
          <p:cNvPicPr>
            <a:picLocks noChangeAspect="1"/>
          </p:cNvPicPr>
          <p:nvPr/>
        </p:nvPicPr>
        <p:blipFill>
          <a:blip r:embed="rId3"/>
          <a:stretch>
            <a:fillRect/>
          </a:stretch>
        </p:blipFill>
        <p:spPr>
          <a:xfrm>
            <a:off x="975360" y="1950720"/>
            <a:ext cx="609600" cy="609600"/>
          </a:xfrm>
          <a:prstGeom prst="rect">
            <a:avLst/>
          </a:prstGeom>
        </p:spPr>
      </p:pic>
      <p:sp>
        <p:nvSpPr>
          <p:cNvPr id="5" name="Text 2"/>
          <p:cNvSpPr/>
          <p:nvPr/>
        </p:nvSpPr>
        <p:spPr>
          <a:xfrm>
            <a:off x="1706880" y="2011680"/>
            <a:ext cx="3657600" cy="487680"/>
          </a:xfrm>
          <a:prstGeom prst="rect">
            <a:avLst/>
          </a:prstGeom>
          <a:noFill/>
          <a:ln/>
        </p:spPr>
        <p:txBody>
          <a:bodyPr wrap="square" rtlCol="0" anchor="ctr"/>
          <a:lstStyle/>
          <a:p>
            <a:r>
              <a:rPr lang="en-US" sz="2667" b="1" dirty="0">
                <a:solidFill>
                  <a:srgbClr val="2C5F2D"/>
                </a:solidFill>
                <a:latin typeface="Calibri" pitchFamily="34" charset="0"/>
                <a:ea typeface="Calibri" pitchFamily="34" charset="-122"/>
                <a:cs typeface="Calibri" pitchFamily="34" charset="-120"/>
              </a:rPr>
              <a:t>Natural Sources</a:t>
            </a:r>
            <a:endParaRPr lang="en-US" sz="2667" dirty="0"/>
          </a:p>
        </p:txBody>
      </p:sp>
      <p:sp>
        <p:nvSpPr>
          <p:cNvPr id="6" name="Text 3"/>
          <p:cNvSpPr/>
          <p:nvPr/>
        </p:nvSpPr>
        <p:spPr>
          <a:xfrm>
            <a:off x="975360" y="2804160"/>
            <a:ext cx="4389120" cy="3048000"/>
          </a:xfrm>
          <a:prstGeom prst="rect">
            <a:avLst/>
          </a:prstGeom>
          <a:noFill/>
          <a:ln/>
        </p:spPr>
        <p:txBody>
          <a:bodyPr wrap="square" rtlCol="0" anchor="ctr"/>
          <a:lstStyle/>
          <a:p>
            <a:pPr>
              <a:lnSpc>
                <a:spcPts val="3733"/>
              </a:lnSpc>
            </a:pPr>
            <a:r>
              <a:rPr lang="en-US" sz="2133" dirty="0">
                <a:solidFill>
                  <a:srgbClr val="2C3E50"/>
                </a:solidFill>
                <a:latin typeface="Calibri" pitchFamily="34" charset="0"/>
                <a:ea typeface="Calibri" pitchFamily="34" charset="-122"/>
                <a:cs typeface="Calibri" pitchFamily="34" charset="-120"/>
              </a:rPr>
              <a:t>Fish meal</a:t>
            </a:r>
            <a:endParaRPr lang="en-US" sz="2133" dirty="0"/>
          </a:p>
          <a:p>
            <a:pPr>
              <a:lnSpc>
                <a:spcPts val="3733"/>
              </a:lnSpc>
            </a:pPr>
            <a:r>
              <a:rPr lang="en-US" sz="2133" dirty="0">
                <a:solidFill>
                  <a:srgbClr val="2C3E50"/>
                </a:solidFill>
                <a:latin typeface="Calibri" pitchFamily="34" charset="0"/>
                <a:ea typeface="Calibri" pitchFamily="34" charset="-122"/>
                <a:cs typeface="Calibri" pitchFamily="34" charset="-120"/>
              </a:rPr>
              <a:t>Blood meal</a:t>
            </a:r>
            <a:endParaRPr lang="en-US" sz="2133" dirty="0"/>
          </a:p>
          <a:p>
            <a:pPr>
              <a:lnSpc>
                <a:spcPts val="3733"/>
              </a:lnSpc>
            </a:pPr>
            <a:r>
              <a:rPr lang="en-US" sz="2133" dirty="0">
                <a:solidFill>
                  <a:srgbClr val="2C3E50"/>
                </a:solidFill>
                <a:latin typeface="Calibri" pitchFamily="34" charset="0"/>
                <a:ea typeface="Calibri" pitchFamily="34" charset="-122"/>
                <a:cs typeface="Calibri" pitchFamily="34" charset="-120"/>
              </a:rPr>
              <a:t>Moringa leaves</a:t>
            </a:r>
            <a:endParaRPr lang="en-US" sz="2133" dirty="0"/>
          </a:p>
          <a:p>
            <a:pPr>
              <a:lnSpc>
                <a:spcPts val="3733"/>
              </a:lnSpc>
            </a:pPr>
            <a:r>
              <a:rPr lang="en-US" sz="2133" dirty="0">
                <a:solidFill>
                  <a:srgbClr val="2C3E50"/>
                </a:solidFill>
                <a:latin typeface="Calibri" pitchFamily="34" charset="0"/>
                <a:ea typeface="Calibri" pitchFamily="34" charset="-122"/>
                <a:cs typeface="Calibri" pitchFamily="34" charset="-120"/>
              </a:rPr>
              <a:t>Dark green leafy vegetables</a:t>
            </a:r>
            <a:endParaRPr lang="en-US" sz="2133" dirty="0"/>
          </a:p>
          <a:p>
            <a:pPr>
              <a:lnSpc>
                <a:spcPts val="3733"/>
              </a:lnSpc>
            </a:pPr>
            <a:r>
              <a:rPr lang="en-US" sz="2133" dirty="0">
                <a:solidFill>
                  <a:srgbClr val="2C3E50"/>
                </a:solidFill>
                <a:latin typeface="Calibri" pitchFamily="34" charset="0"/>
                <a:ea typeface="Calibri" pitchFamily="34" charset="-122"/>
                <a:cs typeface="Calibri" pitchFamily="34" charset="-120"/>
              </a:rPr>
              <a:t>Ferrous sulfate</a:t>
            </a:r>
            <a:endParaRPr lang="en-US" sz="2133" dirty="0"/>
          </a:p>
          <a:p>
            <a:pPr>
              <a:lnSpc>
                <a:spcPts val="3733"/>
              </a:lnSpc>
            </a:pPr>
            <a:r>
              <a:rPr lang="en-US" sz="2133" dirty="0">
                <a:solidFill>
                  <a:srgbClr val="2C3E50"/>
                </a:solidFill>
                <a:latin typeface="Calibri" pitchFamily="34" charset="0"/>
                <a:ea typeface="Calibri" pitchFamily="34" charset="-122"/>
                <a:cs typeface="Calibri" pitchFamily="34" charset="-120"/>
              </a:rPr>
              <a:t>Iron oxide (red soil)</a:t>
            </a:r>
            <a:endParaRPr lang="en-US" sz="2133" dirty="0"/>
          </a:p>
        </p:txBody>
      </p:sp>
      <p:sp>
        <p:nvSpPr>
          <p:cNvPr id="7" name="Shape 4"/>
          <p:cNvSpPr/>
          <p:nvPr/>
        </p:nvSpPr>
        <p:spPr>
          <a:xfrm>
            <a:off x="6461760" y="1584960"/>
            <a:ext cx="5120640" cy="4632960"/>
          </a:xfrm>
          <a:prstGeom prst="rect">
            <a:avLst/>
          </a:prstGeom>
          <a:solidFill>
            <a:srgbClr val="FFFFFF"/>
          </a:solidFill>
          <a:ln/>
          <a:effectLst>
            <a:outerShdw blurRad="101600" dist="38100" dir="8100000" algn="bl" rotWithShape="0">
              <a:srgbClr val="000000">
                <a:alpha val="12000"/>
              </a:srgbClr>
            </a:outerShdw>
          </a:effectLst>
        </p:spPr>
        <p:txBody>
          <a:bodyPr/>
          <a:lstStyle/>
          <a:p>
            <a:endParaRPr lang="en-US" sz="2400"/>
          </a:p>
        </p:txBody>
      </p:sp>
      <p:pic>
        <p:nvPicPr>
          <p:cNvPr id="8" name="Image 1" descr="preencoded.png"/>
          <p:cNvPicPr>
            <a:picLocks noChangeAspect="1"/>
          </p:cNvPicPr>
          <p:nvPr/>
        </p:nvPicPr>
        <p:blipFill>
          <a:blip r:embed="rId4"/>
          <a:stretch>
            <a:fillRect/>
          </a:stretch>
        </p:blipFill>
        <p:spPr>
          <a:xfrm>
            <a:off x="6827520" y="1950720"/>
            <a:ext cx="609600" cy="609600"/>
          </a:xfrm>
          <a:prstGeom prst="rect">
            <a:avLst/>
          </a:prstGeom>
        </p:spPr>
      </p:pic>
      <p:sp>
        <p:nvSpPr>
          <p:cNvPr id="9" name="Text 5"/>
          <p:cNvSpPr/>
          <p:nvPr/>
        </p:nvSpPr>
        <p:spPr>
          <a:xfrm>
            <a:off x="7559040" y="2011680"/>
            <a:ext cx="3657600" cy="487680"/>
          </a:xfrm>
          <a:prstGeom prst="rect">
            <a:avLst/>
          </a:prstGeom>
          <a:noFill/>
          <a:ln/>
        </p:spPr>
        <p:txBody>
          <a:bodyPr wrap="square" rtlCol="0" anchor="ctr"/>
          <a:lstStyle/>
          <a:p>
            <a:r>
              <a:rPr lang="en-US" sz="2667" b="1" dirty="0">
                <a:solidFill>
                  <a:srgbClr val="2C5F2D"/>
                </a:solidFill>
                <a:latin typeface="Calibri" pitchFamily="34" charset="0"/>
                <a:ea typeface="Calibri" pitchFamily="34" charset="-122"/>
                <a:cs typeface="Calibri" pitchFamily="34" charset="-120"/>
              </a:rPr>
              <a:t>Functions</a:t>
            </a:r>
            <a:endParaRPr lang="en-US" sz="2667" dirty="0"/>
          </a:p>
        </p:txBody>
      </p:sp>
      <p:sp>
        <p:nvSpPr>
          <p:cNvPr id="10" name="Text 6"/>
          <p:cNvSpPr/>
          <p:nvPr/>
        </p:nvSpPr>
        <p:spPr>
          <a:xfrm>
            <a:off x="6827520" y="2804160"/>
            <a:ext cx="4389120" cy="3048000"/>
          </a:xfrm>
          <a:prstGeom prst="rect">
            <a:avLst/>
          </a:prstGeom>
          <a:noFill/>
          <a:ln/>
        </p:spPr>
        <p:txBody>
          <a:bodyPr wrap="square" rtlCol="0" anchor="ctr"/>
          <a:lstStyle/>
          <a:p>
            <a:pPr>
              <a:lnSpc>
                <a:spcPts val="3200"/>
              </a:lnSpc>
            </a:pPr>
            <a:r>
              <a:rPr lang="en-US" sz="2000" b="1" dirty="0">
                <a:solidFill>
                  <a:srgbClr val="2C3E50"/>
                </a:solidFill>
                <a:latin typeface="Calibri" pitchFamily="34" charset="0"/>
                <a:ea typeface="Calibri" pitchFamily="34" charset="-122"/>
                <a:cs typeface="Calibri" pitchFamily="34" charset="-120"/>
              </a:rPr>
              <a:t>Essential for:</a:t>
            </a:r>
            <a:endParaRPr lang="en-US" sz="2000" dirty="0"/>
          </a:p>
          <a:p>
            <a:pPr>
              <a:lnSpc>
                <a:spcPts val="3200"/>
              </a:lnSpc>
            </a:pPr>
            <a:r>
              <a:rPr lang="en-US" sz="2000" dirty="0">
                <a:solidFill>
                  <a:srgbClr val="2C3E50"/>
                </a:solidFill>
                <a:latin typeface="Calibri" pitchFamily="34" charset="0"/>
                <a:ea typeface="Calibri" pitchFamily="34" charset="-122"/>
                <a:cs typeface="Calibri" pitchFamily="34" charset="-120"/>
              </a:rPr>
              <a:t>  • Hemoglobin formation</a:t>
            </a:r>
            <a:endParaRPr lang="en-US" sz="2000" dirty="0"/>
          </a:p>
          <a:p>
            <a:pPr>
              <a:lnSpc>
                <a:spcPts val="3200"/>
              </a:lnSpc>
            </a:pPr>
            <a:r>
              <a:rPr lang="en-US" sz="2000" dirty="0">
                <a:solidFill>
                  <a:srgbClr val="2C3E50"/>
                </a:solidFill>
                <a:latin typeface="Calibri" pitchFamily="34" charset="0"/>
                <a:ea typeface="Calibri" pitchFamily="34" charset="-122"/>
                <a:cs typeface="Calibri" pitchFamily="34" charset="-120"/>
              </a:rPr>
              <a:t>  • Oxygen transport in blood</a:t>
            </a:r>
            <a:endParaRPr lang="en-US" sz="2000" dirty="0"/>
          </a:p>
          <a:p>
            <a:pPr>
              <a:lnSpc>
                <a:spcPts val="3200"/>
              </a:lnSpc>
            </a:pPr>
            <a:r>
              <a:rPr lang="en-US" sz="2000" dirty="0">
                <a:solidFill>
                  <a:srgbClr val="2C3E50"/>
                </a:solidFill>
                <a:latin typeface="Calibri" pitchFamily="34" charset="0"/>
                <a:ea typeface="Calibri" pitchFamily="34" charset="-122"/>
                <a:cs typeface="Calibri" pitchFamily="34" charset="-120"/>
              </a:rPr>
              <a:t>  • Energy metabolism</a:t>
            </a:r>
            <a:endParaRPr lang="en-US" sz="2000" dirty="0"/>
          </a:p>
          <a:p>
            <a:pPr>
              <a:lnSpc>
                <a:spcPts val="3200"/>
              </a:lnSpc>
            </a:pPr>
            <a:r>
              <a:rPr lang="en-US" sz="2000" dirty="0">
                <a:solidFill>
                  <a:srgbClr val="2C3E50"/>
                </a:solidFill>
                <a:latin typeface="Calibri" pitchFamily="34" charset="0"/>
                <a:ea typeface="Calibri" pitchFamily="34" charset="-122"/>
                <a:cs typeface="Calibri" pitchFamily="34" charset="-120"/>
              </a:rPr>
              <a:t>  • Immune function</a:t>
            </a:r>
            <a:endParaRPr lang="en-US" sz="2000" dirty="0"/>
          </a:p>
          <a:p>
            <a:pPr>
              <a:lnSpc>
                <a:spcPts val="3200"/>
              </a:lnSpc>
            </a:pPr>
            <a:r>
              <a:rPr lang="en-US" sz="2000" dirty="0">
                <a:solidFill>
                  <a:srgbClr val="2C3E50"/>
                </a:solidFill>
                <a:latin typeface="Calibri" pitchFamily="34" charset="0"/>
                <a:ea typeface="Calibri" pitchFamily="34" charset="-122"/>
                <a:cs typeface="Calibri" pitchFamily="34" charset="-120"/>
              </a:rPr>
              <a:t>  • Prevention of anemia</a:t>
            </a:r>
            <a:endParaRPr lang="en-US" sz="2000" dirty="0"/>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609600" y="487680"/>
            <a:ext cx="10972800" cy="731520"/>
          </a:xfrm>
          <a:prstGeom prst="rect">
            <a:avLst/>
          </a:prstGeom>
          <a:noFill/>
          <a:ln/>
        </p:spPr>
        <p:txBody>
          <a:bodyPr wrap="square" lIns="0" tIns="0" rIns="0" bIns="0" rtlCol="0" anchor="ctr"/>
          <a:lstStyle/>
          <a:p>
            <a:r>
              <a:rPr lang="en-US" sz="5333" b="1" dirty="0">
                <a:solidFill>
                  <a:srgbClr val="2C5F2D"/>
                </a:solidFill>
                <a:latin typeface="Calibri" pitchFamily="34" charset="0"/>
                <a:ea typeface="Calibri" pitchFamily="34" charset="-122"/>
                <a:cs typeface="Calibri" pitchFamily="34" charset="-120"/>
              </a:rPr>
              <a:t>Manganese (Mn)</a:t>
            </a:r>
            <a:endParaRPr lang="en-US" sz="5333" dirty="0"/>
          </a:p>
        </p:txBody>
      </p:sp>
      <p:sp>
        <p:nvSpPr>
          <p:cNvPr id="3" name="Shape 1"/>
          <p:cNvSpPr/>
          <p:nvPr/>
        </p:nvSpPr>
        <p:spPr>
          <a:xfrm>
            <a:off x="609600" y="1584960"/>
            <a:ext cx="5120640" cy="4632960"/>
          </a:xfrm>
          <a:prstGeom prst="rect">
            <a:avLst/>
          </a:prstGeom>
          <a:solidFill>
            <a:srgbClr val="FFFFFF"/>
          </a:solidFill>
          <a:ln/>
          <a:effectLst>
            <a:outerShdw blurRad="101600" dist="38100" dir="8100000" algn="bl" rotWithShape="0">
              <a:srgbClr val="000000">
                <a:alpha val="12000"/>
              </a:srgbClr>
            </a:outerShdw>
          </a:effectLst>
        </p:spPr>
        <p:txBody>
          <a:bodyPr/>
          <a:lstStyle/>
          <a:p>
            <a:endParaRPr lang="en-US" sz="2400"/>
          </a:p>
        </p:txBody>
      </p:sp>
      <p:pic>
        <p:nvPicPr>
          <p:cNvPr id="4" name="Image 0" descr="preencoded.png"/>
          <p:cNvPicPr>
            <a:picLocks noChangeAspect="1"/>
          </p:cNvPicPr>
          <p:nvPr/>
        </p:nvPicPr>
        <p:blipFill>
          <a:blip r:embed="rId3"/>
          <a:stretch>
            <a:fillRect/>
          </a:stretch>
        </p:blipFill>
        <p:spPr>
          <a:xfrm>
            <a:off x="975360" y="1950720"/>
            <a:ext cx="609600" cy="609600"/>
          </a:xfrm>
          <a:prstGeom prst="rect">
            <a:avLst/>
          </a:prstGeom>
        </p:spPr>
      </p:pic>
      <p:sp>
        <p:nvSpPr>
          <p:cNvPr id="5" name="Text 2"/>
          <p:cNvSpPr/>
          <p:nvPr/>
        </p:nvSpPr>
        <p:spPr>
          <a:xfrm>
            <a:off x="1706880" y="2011680"/>
            <a:ext cx="3657600" cy="487680"/>
          </a:xfrm>
          <a:prstGeom prst="rect">
            <a:avLst/>
          </a:prstGeom>
          <a:noFill/>
          <a:ln/>
        </p:spPr>
        <p:txBody>
          <a:bodyPr wrap="square" rtlCol="0" anchor="ctr"/>
          <a:lstStyle/>
          <a:p>
            <a:r>
              <a:rPr lang="en-US" sz="2667" b="1" dirty="0">
                <a:solidFill>
                  <a:srgbClr val="2C5F2D"/>
                </a:solidFill>
                <a:latin typeface="Calibri" pitchFamily="34" charset="0"/>
                <a:ea typeface="Calibri" pitchFamily="34" charset="-122"/>
                <a:cs typeface="Calibri" pitchFamily="34" charset="-120"/>
              </a:rPr>
              <a:t>Natural Sources</a:t>
            </a:r>
            <a:endParaRPr lang="en-US" sz="2667" dirty="0"/>
          </a:p>
        </p:txBody>
      </p:sp>
      <p:sp>
        <p:nvSpPr>
          <p:cNvPr id="6" name="Text 3"/>
          <p:cNvSpPr/>
          <p:nvPr/>
        </p:nvSpPr>
        <p:spPr>
          <a:xfrm>
            <a:off x="975360" y="2804160"/>
            <a:ext cx="4389120" cy="3048000"/>
          </a:xfrm>
          <a:prstGeom prst="rect">
            <a:avLst/>
          </a:prstGeom>
          <a:noFill/>
          <a:ln/>
        </p:spPr>
        <p:txBody>
          <a:bodyPr wrap="square" rtlCol="0" anchor="ctr"/>
          <a:lstStyle/>
          <a:p>
            <a:pPr>
              <a:lnSpc>
                <a:spcPts val="3733"/>
              </a:lnSpc>
            </a:pPr>
            <a:r>
              <a:rPr lang="en-US" sz="2133" dirty="0">
                <a:solidFill>
                  <a:srgbClr val="2C3E50"/>
                </a:solidFill>
                <a:latin typeface="Calibri" pitchFamily="34" charset="0"/>
                <a:ea typeface="Calibri" pitchFamily="34" charset="-122"/>
                <a:cs typeface="Calibri" pitchFamily="34" charset="-120"/>
              </a:rPr>
              <a:t>Wheat bran</a:t>
            </a:r>
            <a:endParaRPr lang="en-US" sz="2133" dirty="0"/>
          </a:p>
          <a:p>
            <a:pPr>
              <a:lnSpc>
                <a:spcPts val="3733"/>
              </a:lnSpc>
            </a:pPr>
            <a:r>
              <a:rPr lang="en-US" sz="2133" dirty="0">
                <a:solidFill>
                  <a:srgbClr val="2C3E50"/>
                </a:solidFill>
                <a:latin typeface="Calibri" pitchFamily="34" charset="0"/>
                <a:ea typeface="Calibri" pitchFamily="34" charset="-122"/>
                <a:cs typeface="Calibri" pitchFamily="34" charset="-120"/>
              </a:rPr>
              <a:t>Rice bran</a:t>
            </a:r>
            <a:endParaRPr lang="en-US" sz="2133" dirty="0"/>
          </a:p>
          <a:p>
            <a:pPr>
              <a:lnSpc>
                <a:spcPts val="3733"/>
              </a:lnSpc>
            </a:pPr>
            <a:r>
              <a:rPr lang="en-US" sz="2133" dirty="0">
                <a:solidFill>
                  <a:srgbClr val="2C3E50"/>
                </a:solidFill>
                <a:latin typeface="Calibri" pitchFamily="34" charset="0"/>
                <a:ea typeface="Calibri" pitchFamily="34" charset="-122"/>
                <a:cs typeface="Calibri" pitchFamily="34" charset="-120"/>
              </a:rPr>
              <a:t>Groundnut cake</a:t>
            </a:r>
            <a:endParaRPr lang="en-US" sz="2133" dirty="0"/>
          </a:p>
          <a:p>
            <a:pPr>
              <a:lnSpc>
                <a:spcPts val="3733"/>
              </a:lnSpc>
            </a:pPr>
            <a:r>
              <a:rPr lang="en-US" sz="2133" dirty="0">
                <a:solidFill>
                  <a:srgbClr val="2C3E50"/>
                </a:solidFill>
                <a:latin typeface="Calibri" pitchFamily="34" charset="0"/>
                <a:ea typeface="Calibri" pitchFamily="34" charset="-122"/>
                <a:cs typeface="Calibri" pitchFamily="34" charset="-120"/>
              </a:rPr>
              <a:t>Green leafy vegetables</a:t>
            </a:r>
            <a:endParaRPr lang="en-US" sz="2133" dirty="0"/>
          </a:p>
          <a:p>
            <a:pPr>
              <a:lnSpc>
                <a:spcPts val="3733"/>
              </a:lnSpc>
            </a:pPr>
            <a:r>
              <a:rPr lang="en-US" sz="2133" dirty="0">
                <a:solidFill>
                  <a:srgbClr val="2C3E50"/>
                </a:solidFill>
                <a:latin typeface="Calibri" pitchFamily="34" charset="0"/>
                <a:ea typeface="Calibri" pitchFamily="34" charset="-122"/>
                <a:cs typeface="Calibri" pitchFamily="34" charset="-120"/>
              </a:rPr>
              <a:t>Manganese sulfate</a:t>
            </a:r>
            <a:endParaRPr lang="en-US" sz="2133" dirty="0"/>
          </a:p>
          <a:p>
            <a:pPr>
              <a:lnSpc>
                <a:spcPts val="3733"/>
              </a:lnSpc>
            </a:pPr>
            <a:r>
              <a:rPr lang="en-US" sz="2133" dirty="0">
                <a:solidFill>
                  <a:srgbClr val="2C3E50"/>
                </a:solidFill>
                <a:latin typeface="Calibri" pitchFamily="34" charset="0"/>
                <a:ea typeface="Calibri" pitchFamily="34" charset="-122"/>
                <a:cs typeface="Calibri" pitchFamily="34" charset="-120"/>
              </a:rPr>
              <a:t>Manganese oxide</a:t>
            </a:r>
            <a:endParaRPr lang="en-US" sz="2133" dirty="0"/>
          </a:p>
        </p:txBody>
      </p:sp>
      <p:sp>
        <p:nvSpPr>
          <p:cNvPr id="7" name="Shape 4"/>
          <p:cNvSpPr/>
          <p:nvPr/>
        </p:nvSpPr>
        <p:spPr>
          <a:xfrm>
            <a:off x="6461760" y="1584960"/>
            <a:ext cx="5120640" cy="4632960"/>
          </a:xfrm>
          <a:prstGeom prst="rect">
            <a:avLst/>
          </a:prstGeom>
          <a:solidFill>
            <a:srgbClr val="FFFFFF"/>
          </a:solidFill>
          <a:ln/>
          <a:effectLst>
            <a:outerShdw blurRad="101600" dist="38100" dir="8100000" algn="bl" rotWithShape="0">
              <a:srgbClr val="000000">
                <a:alpha val="12000"/>
              </a:srgbClr>
            </a:outerShdw>
          </a:effectLst>
        </p:spPr>
        <p:txBody>
          <a:bodyPr/>
          <a:lstStyle/>
          <a:p>
            <a:endParaRPr lang="en-US" sz="2400"/>
          </a:p>
        </p:txBody>
      </p:sp>
      <p:pic>
        <p:nvPicPr>
          <p:cNvPr id="8" name="Image 1" descr="preencoded.png"/>
          <p:cNvPicPr>
            <a:picLocks noChangeAspect="1"/>
          </p:cNvPicPr>
          <p:nvPr/>
        </p:nvPicPr>
        <p:blipFill>
          <a:blip r:embed="rId4"/>
          <a:stretch>
            <a:fillRect/>
          </a:stretch>
        </p:blipFill>
        <p:spPr>
          <a:xfrm>
            <a:off x="6827520" y="1950720"/>
            <a:ext cx="609600" cy="609600"/>
          </a:xfrm>
          <a:prstGeom prst="rect">
            <a:avLst/>
          </a:prstGeom>
        </p:spPr>
      </p:pic>
      <p:sp>
        <p:nvSpPr>
          <p:cNvPr id="9" name="Text 5"/>
          <p:cNvSpPr/>
          <p:nvPr/>
        </p:nvSpPr>
        <p:spPr>
          <a:xfrm>
            <a:off x="7559040" y="2011680"/>
            <a:ext cx="3657600" cy="487680"/>
          </a:xfrm>
          <a:prstGeom prst="rect">
            <a:avLst/>
          </a:prstGeom>
          <a:noFill/>
          <a:ln/>
        </p:spPr>
        <p:txBody>
          <a:bodyPr wrap="square" rtlCol="0" anchor="ctr"/>
          <a:lstStyle/>
          <a:p>
            <a:r>
              <a:rPr lang="en-US" sz="2667" b="1" dirty="0">
                <a:solidFill>
                  <a:srgbClr val="2C5F2D"/>
                </a:solidFill>
                <a:latin typeface="Calibri" pitchFamily="34" charset="0"/>
                <a:ea typeface="Calibri" pitchFamily="34" charset="-122"/>
                <a:cs typeface="Calibri" pitchFamily="34" charset="-120"/>
              </a:rPr>
              <a:t>Functions</a:t>
            </a:r>
            <a:endParaRPr lang="en-US" sz="2667" dirty="0"/>
          </a:p>
        </p:txBody>
      </p:sp>
      <p:sp>
        <p:nvSpPr>
          <p:cNvPr id="10" name="Text 6"/>
          <p:cNvSpPr/>
          <p:nvPr/>
        </p:nvSpPr>
        <p:spPr>
          <a:xfrm>
            <a:off x="6827520" y="2804160"/>
            <a:ext cx="4389120" cy="3048000"/>
          </a:xfrm>
          <a:prstGeom prst="rect">
            <a:avLst/>
          </a:prstGeom>
          <a:noFill/>
          <a:ln/>
        </p:spPr>
        <p:txBody>
          <a:bodyPr wrap="square" rtlCol="0" anchor="ctr"/>
          <a:lstStyle/>
          <a:p>
            <a:pPr>
              <a:lnSpc>
                <a:spcPts val="3200"/>
              </a:lnSpc>
            </a:pPr>
            <a:r>
              <a:rPr lang="en-US" sz="2000" b="1" dirty="0">
                <a:solidFill>
                  <a:srgbClr val="2C3E50"/>
                </a:solidFill>
                <a:latin typeface="Calibri" pitchFamily="34" charset="0"/>
                <a:ea typeface="Calibri" pitchFamily="34" charset="-122"/>
                <a:cs typeface="Calibri" pitchFamily="34" charset="-120"/>
              </a:rPr>
              <a:t>Essential for:</a:t>
            </a:r>
            <a:endParaRPr lang="en-US" sz="2000" dirty="0"/>
          </a:p>
          <a:p>
            <a:pPr>
              <a:lnSpc>
                <a:spcPts val="3200"/>
              </a:lnSpc>
            </a:pPr>
            <a:r>
              <a:rPr lang="en-US" sz="2000" dirty="0">
                <a:solidFill>
                  <a:srgbClr val="2C3E50"/>
                </a:solidFill>
                <a:latin typeface="Calibri" pitchFamily="34" charset="0"/>
                <a:ea typeface="Calibri" pitchFamily="34" charset="-122"/>
                <a:cs typeface="Calibri" pitchFamily="34" charset="-120"/>
              </a:rPr>
              <a:t>  • Bone formation</a:t>
            </a:r>
            <a:endParaRPr lang="en-US" sz="2000" dirty="0"/>
          </a:p>
          <a:p>
            <a:pPr>
              <a:lnSpc>
                <a:spcPts val="3200"/>
              </a:lnSpc>
            </a:pPr>
            <a:r>
              <a:rPr lang="en-US" sz="2000" dirty="0">
                <a:solidFill>
                  <a:srgbClr val="2C3E50"/>
                </a:solidFill>
                <a:latin typeface="Calibri" pitchFamily="34" charset="0"/>
                <a:ea typeface="Calibri" pitchFamily="34" charset="-122"/>
                <a:cs typeface="Calibri" pitchFamily="34" charset="-120"/>
              </a:rPr>
              <a:t>  • Eggshell quality</a:t>
            </a:r>
            <a:endParaRPr lang="en-US" sz="2000" dirty="0"/>
          </a:p>
          <a:p>
            <a:pPr>
              <a:lnSpc>
                <a:spcPts val="3200"/>
              </a:lnSpc>
            </a:pPr>
            <a:r>
              <a:rPr lang="en-US" sz="2000" dirty="0">
                <a:solidFill>
                  <a:srgbClr val="2C3E50"/>
                </a:solidFill>
                <a:latin typeface="Calibri" pitchFamily="34" charset="0"/>
                <a:ea typeface="Calibri" pitchFamily="34" charset="-122"/>
                <a:cs typeface="Calibri" pitchFamily="34" charset="-120"/>
              </a:rPr>
              <a:t>  • Reproduction</a:t>
            </a:r>
            <a:endParaRPr lang="en-US" sz="2000" dirty="0"/>
          </a:p>
          <a:p>
            <a:pPr>
              <a:lnSpc>
                <a:spcPts val="3200"/>
              </a:lnSpc>
            </a:pPr>
            <a:r>
              <a:rPr lang="en-US" sz="2000" dirty="0">
                <a:solidFill>
                  <a:srgbClr val="2C3E50"/>
                </a:solidFill>
                <a:latin typeface="Calibri" pitchFamily="34" charset="0"/>
                <a:ea typeface="Calibri" pitchFamily="34" charset="-122"/>
                <a:cs typeface="Calibri" pitchFamily="34" charset="-120"/>
              </a:rPr>
              <a:t>  • Enzyme activation</a:t>
            </a:r>
            <a:endParaRPr lang="en-US" sz="2000" dirty="0"/>
          </a:p>
          <a:p>
            <a:pPr>
              <a:lnSpc>
                <a:spcPts val="3200"/>
              </a:lnSpc>
            </a:pPr>
            <a:r>
              <a:rPr lang="en-US" sz="2000" dirty="0">
                <a:solidFill>
                  <a:srgbClr val="2C3E50"/>
                </a:solidFill>
                <a:latin typeface="Calibri" pitchFamily="34" charset="0"/>
                <a:ea typeface="Calibri" pitchFamily="34" charset="-122"/>
                <a:cs typeface="Calibri" pitchFamily="34" charset="-120"/>
              </a:rPr>
              <a:t>  • Prevention of perosis</a:t>
            </a:r>
            <a:endParaRPr lang="en-US" sz="2000" dirty="0"/>
          </a:p>
          <a:p>
            <a:pPr>
              <a:lnSpc>
                <a:spcPts val="3200"/>
              </a:lnSpc>
            </a:pPr>
            <a:r>
              <a:rPr lang="en-US" sz="1733" i="1" dirty="0">
                <a:solidFill>
                  <a:srgbClr val="2C3E50"/>
                </a:solidFill>
                <a:latin typeface="Calibri" pitchFamily="34" charset="0"/>
                <a:ea typeface="Calibri" pitchFamily="34" charset="-122"/>
                <a:cs typeface="Calibri" pitchFamily="34" charset="-120"/>
              </a:rPr>
              <a:t>    (slipped tendon)</a:t>
            </a:r>
            <a:endParaRPr lang="en-US" sz="2000" dirty="0"/>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609600" y="487680"/>
            <a:ext cx="10972800" cy="731520"/>
          </a:xfrm>
          <a:prstGeom prst="rect">
            <a:avLst/>
          </a:prstGeom>
          <a:noFill/>
          <a:ln/>
        </p:spPr>
        <p:txBody>
          <a:bodyPr wrap="square" lIns="0" tIns="0" rIns="0" bIns="0" rtlCol="0" anchor="ctr"/>
          <a:lstStyle/>
          <a:p>
            <a:r>
              <a:rPr lang="en-US" sz="5333" b="1" dirty="0">
                <a:solidFill>
                  <a:srgbClr val="2C5F2D"/>
                </a:solidFill>
                <a:latin typeface="Calibri" pitchFamily="34" charset="0"/>
                <a:ea typeface="Calibri" pitchFamily="34" charset="-122"/>
                <a:cs typeface="Calibri" pitchFamily="34" charset="-120"/>
              </a:rPr>
              <a:t>Selenium (Se)</a:t>
            </a:r>
            <a:endParaRPr lang="en-US" sz="5333" dirty="0"/>
          </a:p>
        </p:txBody>
      </p:sp>
      <p:sp>
        <p:nvSpPr>
          <p:cNvPr id="3" name="Shape 1"/>
          <p:cNvSpPr/>
          <p:nvPr/>
        </p:nvSpPr>
        <p:spPr>
          <a:xfrm>
            <a:off x="609600" y="1584960"/>
            <a:ext cx="5120640" cy="4632960"/>
          </a:xfrm>
          <a:prstGeom prst="rect">
            <a:avLst/>
          </a:prstGeom>
          <a:solidFill>
            <a:srgbClr val="FFFFFF"/>
          </a:solidFill>
          <a:ln/>
          <a:effectLst>
            <a:outerShdw blurRad="101600" dist="38100" dir="8100000" algn="bl" rotWithShape="0">
              <a:srgbClr val="000000">
                <a:alpha val="12000"/>
              </a:srgbClr>
            </a:outerShdw>
          </a:effectLst>
        </p:spPr>
        <p:txBody>
          <a:bodyPr/>
          <a:lstStyle/>
          <a:p>
            <a:endParaRPr lang="en-US" sz="2400"/>
          </a:p>
        </p:txBody>
      </p:sp>
      <p:pic>
        <p:nvPicPr>
          <p:cNvPr id="4" name="Image 0" descr="preencoded.png"/>
          <p:cNvPicPr>
            <a:picLocks noChangeAspect="1"/>
          </p:cNvPicPr>
          <p:nvPr/>
        </p:nvPicPr>
        <p:blipFill>
          <a:blip r:embed="rId3"/>
          <a:stretch>
            <a:fillRect/>
          </a:stretch>
        </p:blipFill>
        <p:spPr>
          <a:xfrm>
            <a:off x="975360" y="1950720"/>
            <a:ext cx="609600" cy="609600"/>
          </a:xfrm>
          <a:prstGeom prst="rect">
            <a:avLst/>
          </a:prstGeom>
        </p:spPr>
      </p:pic>
      <p:sp>
        <p:nvSpPr>
          <p:cNvPr id="5" name="Text 2"/>
          <p:cNvSpPr/>
          <p:nvPr/>
        </p:nvSpPr>
        <p:spPr>
          <a:xfrm>
            <a:off x="1706880" y="2011680"/>
            <a:ext cx="3657600" cy="487680"/>
          </a:xfrm>
          <a:prstGeom prst="rect">
            <a:avLst/>
          </a:prstGeom>
          <a:noFill/>
          <a:ln/>
        </p:spPr>
        <p:txBody>
          <a:bodyPr wrap="square" rtlCol="0" anchor="ctr"/>
          <a:lstStyle/>
          <a:p>
            <a:r>
              <a:rPr lang="en-US" sz="2667" b="1" dirty="0">
                <a:solidFill>
                  <a:srgbClr val="2C5F2D"/>
                </a:solidFill>
                <a:latin typeface="Calibri" pitchFamily="34" charset="0"/>
                <a:ea typeface="Calibri" pitchFamily="34" charset="-122"/>
                <a:cs typeface="Calibri" pitchFamily="34" charset="-120"/>
              </a:rPr>
              <a:t>Natural Sources</a:t>
            </a:r>
            <a:endParaRPr lang="en-US" sz="2667" dirty="0"/>
          </a:p>
        </p:txBody>
      </p:sp>
      <p:sp>
        <p:nvSpPr>
          <p:cNvPr id="6" name="Text 3"/>
          <p:cNvSpPr/>
          <p:nvPr/>
        </p:nvSpPr>
        <p:spPr>
          <a:xfrm>
            <a:off x="975360" y="2804160"/>
            <a:ext cx="4389120" cy="3048000"/>
          </a:xfrm>
          <a:prstGeom prst="rect">
            <a:avLst/>
          </a:prstGeom>
          <a:noFill/>
          <a:ln/>
        </p:spPr>
        <p:txBody>
          <a:bodyPr wrap="square" rtlCol="0" anchor="ctr"/>
          <a:lstStyle/>
          <a:p>
            <a:pPr>
              <a:lnSpc>
                <a:spcPts val="3200"/>
              </a:lnSpc>
            </a:pPr>
            <a:r>
              <a:rPr lang="en-US" sz="2133" dirty="0">
                <a:solidFill>
                  <a:srgbClr val="2C3E50"/>
                </a:solidFill>
                <a:latin typeface="Calibri" pitchFamily="34" charset="0"/>
                <a:ea typeface="Calibri" pitchFamily="34" charset="-122"/>
                <a:cs typeface="Calibri" pitchFamily="34" charset="-120"/>
              </a:rPr>
              <a:t>Fish meal</a:t>
            </a:r>
            <a:endParaRPr lang="en-US" sz="2133" dirty="0"/>
          </a:p>
          <a:p>
            <a:pPr>
              <a:lnSpc>
                <a:spcPts val="3200"/>
              </a:lnSpc>
            </a:pPr>
            <a:r>
              <a:rPr lang="en-US" sz="2133" dirty="0">
                <a:solidFill>
                  <a:srgbClr val="2C3E50"/>
                </a:solidFill>
                <a:latin typeface="Calibri" pitchFamily="34" charset="0"/>
                <a:ea typeface="Calibri" pitchFamily="34" charset="-122"/>
                <a:cs typeface="Calibri" pitchFamily="34" charset="-120"/>
              </a:rPr>
              <a:t>Sunflower seeds</a:t>
            </a:r>
            <a:endParaRPr lang="en-US" sz="2133" dirty="0"/>
          </a:p>
          <a:p>
            <a:pPr>
              <a:lnSpc>
                <a:spcPts val="3200"/>
              </a:lnSpc>
            </a:pPr>
            <a:r>
              <a:rPr lang="en-US" sz="2133" dirty="0">
                <a:solidFill>
                  <a:srgbClr val="2C3E50"/>
                </a:solidFill>
                <a:latin typeface="Calibri" pitchFamily="34" charset="0"/>
                <a:ea typeface="Calibri" pitchFamily="34" charset="-122"/>
                <a:cs typeface="Calibri" pitchFamily="34" charset="-120"/>
              </a:rPr>
              <a:t>Groundnuts</a:t>
            </a:r>
            <a:endParaRPr lang="en-US" sz="2133" dirty="0"/>
          </a:p>
          <a:p>
            <a:pPr>
              <a:lnSpc>
                <a:spcPts val="3200"/>
              </a:lnSpc>
            </a:pPr>
            <a:r>
              <a:rPr lang="en-US" sz="2133" dirty="0">
                <a:solidFill>
                  <a:srgbClr val="2C3E50"/>
                </a:solidFill>
                <a:latin typeface="Calibri" pitchFamily="34" charset="0"/>
                <a:ea typeface="Calibri" pitchFamily="34" charset="-122"/>
                <a:cs typeface="Calibri" pitchFamily="34" charset="-120"/>
              </a:rPr>
              <a:t>Selenium-enriched yeast</a:t>
            </a:r>
            <a:endParaRPr lang="en-US" sz="2133" dirty="0"/>
          </a:p>
          <a:p>
            <a:pPr>
              <a:lnSpc>
                <a:spcPts val="3200"/>
              </a:lnSpc>
            </a:pPr>
            <a:r>
              <a:rPr lang="en-US" sz="2133" dirty="0">
                <a:solidFill>
                  <a:srgbClr val="2C3E50"/>
                </a:solidFill>
                <a:latin typeface="Calibri" pitchFamily="34" charset="0"/>
                <a:ea typeface="Calibri" pitchFamily="34" charset="-122"/>
                <a:cs typeface="Calibri" pitchFamily="34" charset="-120"/>
              </a:rPr>
              <a:t>Sodium selenite</a:t>
            </a:r>
            <a:endParaRPr lang="en-US" sz="2133" dirty="0"/>
          </a:p>
          <a:p>
            <a:pPr>
              <a:lnSpc>
                <a:spcPts val="3200"/>
              </a:lnSpc>
            </a:pPr>
            <a:endParaRPr lang="en-US" sz="2133" dirty="0"/>
          </a:p>
          <a:p>
            <a:pPr>
              <a:lnSpc>
                <a:spcPts val="3200"/>
              </a:lnSpc>
            </a:pPr>
            <a:r>
              <a:rPr lang="en-US" sz="1733" i="1" dirty="0">
                <a:solidFill>
                  <a:srgbClr val="2C3E50"/>
                </a:solidFill>
                <a:latin typeface="Calibri" pitchFamily="34" charset="0"/>
                <a:ea typeface="Calibri" pitchFamily="34" charset="-122"/>
                <a:cs typeface="Calibri" pitchFamily="34" charset="-120"/>
              </a:rPr>
              <a:t>Note: Required in very small</a:t>
            </a:r>
            <a:endParaRPr lang="en-US" sz="2133" dirty="0"/>
          </a:p>
          <a:p>
            <a:pPr>
              <a:lnSpc>
                <a:spcPts val="3200"/>
              </a:lnSpc>
            </a:pPr>
            <a:r>
              <a:rPr lang="en-US" sz="1733" i="1" dirty="0">
                <a:solidFill>
                  <a:srgbClr val="2C3E50"/>
                </a:solidFill>
                <a:latin typeface="Calibri" pitchFamily="34" charset="0"/>
                <a:ea typeface="Calibri" pitchFamily="34" charset="-122"/>
                <a:cs typeface="Calibri" pitchFamily="34" charset="-120"/>
              </a:rPr>
              <a:t>amounts (0.1-0.3 ppm)</a:t>
            </a:r>
            <a:endParaRPr lang="en-US" sz="2133" dirty="0"/>
          </a:p>
        </p:txBody>
      </p:sp>
      <p:sp>
        <p:nvSpPr>
          <p:cNvPr id="7" name="Shape 4"/>
          <p:cNvSpPr/>
          <p:nvPr/>
        </p:nvSpPr>
        <p:spPr>
          <a:xfrm>
            <a:off x="6461760" y="1584960"/>
            <a:ext cx="5120640" cy="4632960"/>
          </a:xfrm>
          <a:prstGeom prst="rect">
            <a:avLst/>
          </a:prstGeom>
          <a:solidFill>
            <a:srgbClr val="FFFFFF"/>
          </a:solidFill>
          <a:ln/>
          <a:effectLst>
            <a:outerShdw blurRad="101600" dist="38100" dir="8100000" algn="bl" rotWithShape="0">
              <a:srgbClr val="000000">
                <a:alpha val="12000"/>
              </a:srgbClr>
            </a:outerShdw>
          </a:effectLst>
        </p:spPr>
        <p:txBody>
          <a:bodyPr/>
          <a:lstStyle/>
          <a:p>
            <a:endParaRPr lang="en-US" sz="2400"/>
          </a:p>
        </p:txBody>
      </p:sp>
      <p:pic>
        <p:nvPicPr>
          <p:cNvPr id="8" name="Image 1" descr="preencoded.png"/>
          <p:cNvPicPr>
            <a:picLocks noChangeAspect="1"/>
          </p:cNvPicPr>
          <p:nvPr/>
        </p:nvPicPr>
        <p:blipFill>
          <a:blip r:embed="rId4"/>
          <a:stretch>
            <a:fillRect/>
          </a:stretch>
        </p:blipFill>
        <p:spPr>
          <a:xfrm>
            <a:off x="6827520" y="1950720"/>
            <a:ext cx="609600" cy="609600"/>
          </a:xfrm>
          <a:prstGeom prst="rect">
            <a:avLst/>
          </a:prstGeom>
        </p:spPr>
      </p:pic>
      <p:sp>
        <p:nvSpPr>
          <p:cNvPr id="9" name="Text 5"/>
          <p:cNvSpPr/>
          <p:nvPr/>
        </p:nvSpPr>
        <p:spPr>
          <a:xfrm>
            <a:off x="7559040" y="2011680"/>
            <a:ext cx="3657600" cy="487680"/>
          </a:xfrm>
          <a:prstGeom prst="rect">
            <a:avLst/>
          </a:prstGeom>
          <a:noFill/>
          <a:ln/>
        </p:spPr>
        <p:txBody>
          <a:bodyPr wrap="square" rtlCol="0" anchor="ctr"/>
          <a:lstStyle/>
          <a:p>
            <a:r>
              <a:rPr lang="en-US" sz="2667" b="1" dirty="0">
                <a:solidFill>
                  <a:srgbClr val="2C5F2D"/>
                </a:solidFill>
                <a:latin typeface="Calibri" pitchFamily="34" charset="0"/>
                <a:ea typeface="Calibri" pitchFamily="34" charset="-122"/>
                <a:cs typeface="Calibri" pitchFamily="34" charset="-120"/>
              </a:rPr>
              <a:t>Functions</a:t>
            </a:r>
            <a:endParaRPr lang="en-US" sz="2667" dirty="0"/>
          </a:p>
        </p:txBody>
      </p:sp>
      <p:sp>
        <p:nvSpPr>
          <p:cNvPr id="10" name="Text 6"/>
          <p:cNvSpPr/>
          <p:nvPr/>
        </p:nvSpPr>
        <p:spPr>
          <a:xfrm>
            <a:off x="6827520" y="2804160"/>
            <a:ext cx="4389120" cy="3048000"/>
          </a:xfrm>
          <a:prstGeom prst="rect">
            <a:avLst/>
          </a:prstGeom>
          <a:noFill/>
          <a:ln/>
        </p:spPr>
        <p:txBody>
          <a:bodyPr wrap="square" rtlCol="0" anchor="ctr"/>
          <a:lstStyle/>
          <a:p>
            <a:pPr>
              <a:lnSpc>
                <a:spcPts val="3200"/>
              </a:lnSpc>
            </a:pPr>
            <a:r>
              <a:rPr lang="en-US" sz="2000" b="1" dirty="0">
                <a:solidFill>
                  <a:srgbClr val="2C3E50"/>
                </a:solidFill>
                <a:latin typeface="Calibri" pitchFamily="34" charset="0"/>
                <a:ea typeface="Calibri" pitchFamily="34" charset="-122"/>
                <a:cs typeface="Calibri" pitchFamily="34" charset="-120"/>
              </a:rPr>
              <a:t>Essential for:</a:t>
            </a:r>
            <a:endParaRPr lang="en-US" sz="2000" dirty="0"/>
          </a:p>
          <a:p>
            <a:pPr>
              <a:lnSpc>
                <a:spcPts val="3200"/>
              </a:lnSpc>
            </a:pPr>
            <a:r>
              <a:rPr lang="en-US" sz="2000" dirty="0">
                <a:solidFill>
                  <a:srgbClr val="2C3E50"/>
                </a:solidFill>
                <a:latin typeface="Calibri" pitchFamily="34" charset="0"/>
                <a:ea typeface="Calibri" pitchFamily="34" charset="-122"/>
                <a:cs typeface="Calibri" pitchFamily="34" charset="-120"/>
              </a:rPr>
              <a:t>  • Antioxidant protection</a:t>
            </a:r>
            <a:endParaRPr lang="en-US" sz="2000" dirty="0"/>
          </a:p>
          <a:p>
            <a:pPr>
              <a:lnSpc>
                <a:spcPts val="3200"/>
              </a:lnSpc>
            </a:pPr>
            <a:r>
              <a:rPr lang="en-US" sz="2000" dirty="0">
                <a:solidFill>
                  <a:srgbClr val="2C3E50"/>
                </a:solidFill>
                <a:latin typeface="Calibri" pitchFamily="34" charset="0"/>
                <a:ea typeface="Calibri" pitchFamily="34" charset="-122"/>
                <a:cs typeface="Calibri" pitchFamily="34" charset="-120"/>
              </a:rPr>
              <a:t>  • Works with Vitamin E</a:t>
            </a:r>
            <a:endParaRPr lang="en-US" sz="2000" dirty="0"/>
          </a:p>
          <a:p>
            <a:pPr>
              <a:lnSpc>
                <a:spcPts val="3200"/>
              </a:lnSpc>
            </a:pPr>
            <a:r>
              <a:rPr lang="en-US" sz="2000" dirty="0">
                <a:solidFill>
                  <a:srgbClr val="2C3E50"/>
                </a:solidFill>
                <a:latin typeface="Calibri" pitchFamily="34" charset="0"/>
                <a:ea typeface="Calibri" pitchFamily="34" charset="-122"/>
                <a:cs typeface="Calibri" pitchFamily="34" charset="-120"/>
              </a:rPr>
              <a:t>  • Immune system support</a:t>
            </a:r>
            <a:endParaRPr lang="en-US" sz="2000" dirty="0"/>
          </a:p>
          <a:p>
            <a:pPr>
              <a:lnSpc>
                <a:spcPts val="3200"/>
              </a:lnSpc>
            </a:pPr>
            <a:r>
              <a:rPr lang="en-US" sz="2000" dirty="0">
                <a:solidFill>
                  <a:srgbClr val="2C3E50"/>
                </a:solidFill>
                <a:latin typeface="Calibri" pitchFamily="34" charset="0"/>
                <a:ea typeface="Calibri" pitchFamily="34" charset="-122"/>
                <a:cs typeface="Calibri" pitchFamily="34" charset="-120"/>
              </a:rPr>
              <a:t>  • Muscle health</a:t>
            </a:r>
            <a:endParaRPr lang="en-US" sz="2000" dirty="0"/>
          </a:p>
          <a:p>
            <a:pPr>
              <a:lnSpc>
                <a:spcPts val="3200"/>
              </a:lnSpc>
            </a:pPr>
            <a:r>
              <a:rPr lang="en-US" sz="2000" dirty="0">
                <a:solidFill>
                  <a:srgbClr val="2C3E50"/>
                </a:solidFill>
                <a:latin typeface="Calibri" pitchFamily="34" charset="0"/>
                <a:ea typeface="Calibri" pitchFamily="34" charset="-122"/>
                <a:cs typeface="Calibri" pitchFamily="34" charset="-120"/>
              </a:rPr>
              <a:t>  • Prevention of muscular</a:t>
            </a:r>
            <a:endParaRPr lang="en-US" sz="2000" dirty="0"/>
          </a:p>
          <a:p>
            <a:pPr>
              <a:lnSpc>
                <a:spcPts val="3200"/>
              </a:lnSpc>
            </a:pPr>
            <a:r>
              <a:rPr lang="en-US" sz="1733" i="1" dirty="0">
                <a:solidFill>
                  <a:srgbClr val="2C3E50"/>
                </a:solidFill>
                <a:latin typeface="Calibri" pitchFamily="34" charset="0"/>
                <a:ea typeface="Calibri" pitchFamily="34" charset="-122"/>
                <a:cs typeface="Calibri" pitchFamily="34" charset="-120"/>
              </a:rPr>
              <a:t>    dystrophy</a:t>
            </a:r>
            <a:endParaRPr lang="en-US" sz="2000" dirty="0"/>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609600" y="487680"/>
            <a:ext cx="10972800" cy="731520"/>
          </a:xfrm>
          <a:prstGeom prst="rect">
            <a:avLst/>
          </a:prstGeom>
          <a:noFill/>
          <a:ln/>
        </p:spPr>
        <p:txBody>
          <a:bodyPr wrap="square" lIns="0" tIns="0" rIns="0" bIns="0" rtlCol="0" anchor="ctr"/>
          <a:lstStyle/>
          <a:p>
            <a:r>
              <a:rPr lang="en-US" sz="5333" b="1" dirty="0">
                <a:solidFill>
                  <a:srgbClr val="2C5F2D"/>
                </a:solidFill>
                <a:latin typeface="Calibri" pitchFamily="34" charset="0"/>
                <a:ea typeface="Calibri" pitchFamily="34" charset="-122"/>
                <a:cs typeface="Calibri" pitchFamily="34" charset="-120"/>
              </a:rPr>
              <a:t>Iodine (I)</a:t>
            </a:r>
            <a:endParaRPr lang="en-US" sz="5333" dirty="0"/>
          </a:p>
        </p:txBody>
      </p:sp>
      <p:sp>
        <p:nvSpPr>
          <p:cNvPr id="3" name="Shape 1"/>
          <p:cNvSpPr/>
          <p:nvPr/>
        </p:nvSpPr>
        <p:spPr>
          <a:xfrm>
            <a:off x="609600" y="1584960"/>
            <a:ext cx="5120640" cy="4632960"/>
          </a:xfrm>
          <a:prstGeom prst="rect">
            <a:avLst/>
          </a:prstGeom>
          <a:solidFill>
            <a:srgbClr val="FFFFFF"/>
          </a:solidFill>
          <a:ln/>
          <a:effectLst>
            <a:outerShdw blurRad="101600" dist="38100" dir="8100000" algn="bl" rotWithShape="0">
              <a:srgbClr val="000000">
                <a:alpha val="12000"/>
              </a:srgbClr>
            </a:outerShdw>
          </a:effectLst>
        </p:spPr>
        <p:txBody>
          <a:bodyPr/>
          <a:lstStyle/>
          <a:p>
            <a:endParaRPr lang="en-US" sz="2400"/>
          </a:p>
        </p:txBody>
      </p:sp>
      <p:pic>
        <p:nvPicPr>
          <p:cNvPr id="4" name="Image 0" descr="preencoded.png"/>
          <p:cNvPicPr>
            <a:picLocks noChangeAspect="1"/>
          </p:cNvPicPr>
          <p:nvPr/>
        </p:nvPicPr>
        <p:blipFill>
          <a:blip r:embed="rId3"/>
          <a:stretch>
            <a:fillRect/>
          </a:stretch>
        </p:blipFill>
        <p:spPr>
          <a:xfrm>
            <a:off x="975360" y="1950720"/>
            <a:ext cx="609600" cy="609600"/>
          </a:xfrm>
          <a:prstGeom prst="rect">
            <a:avLst/>
          </a:prstGeom>
        </p:spPr>
      </p:pic>
      <p:sp>
        <p:nvSpPr>
          <p:cNvPr id="5" name="Text 2"/>
          <p:cNvSpPr/>
          <p:nvPr/>
        </p:nvSpPr>
        <p:spPr>
          <a:xfrm>
            <a:off x="1706880" y="2011680"/>
            <a:ext cx="3657600" cy="487680"/>
          </a:xfrm>
          <a:prstGeom prst="rect">
            <a:avLst/>
          </a:prstGeom>
          <a:noFill/>
          <a:ln/>
        </p:spPr>
        <p:txBody>
          <a:bodyPr wrap="square" rtlCol="0" anchor="ctr"/>
          <a:lstStyle/>
          <a:p>
            <a:r>
              <a:rPr lang="en-US" sz="2667" b="1" dirty="0">
                <a:solidFill>
                  <a:srgbClr val="2C5F2D"/>
                </a:solidFill>
                <a:latin typeface="Calibri" pitchFamily="34" charset="0"/>
                <a:ea typeface="Calibri" pitchFamily="34" charset="-122"/>
                <a:cs typeface="Calibri" pitchFamily="34" charset="-120"/>
              </a:rPr>
              <a:t>Natural Sources</a:t>
            </a:r>
            <a:endParaRPr lang="en-US" sz="2667" dirty="0"/>
          </a:p>
        </p:txBody>
      </p:sp>
      <p:sp>
        <p:nvSpPr>
          <p:cNvPr id="6" name="Text 3"/>
          <p:cNvSpPr/>
          <p:nvPr/>
        </p:nvSpPr>
        <p:spPr>
          <a:xfrm>
            <a:off x="975360" y="2804160"/>
            <a:ext cx="4389120" cy="3048000"/>
          </a:xfrm>
          <a:prstGeom prst="rect">
            <a:avLst/>
          </a:prstGeom>
          <a:noFill/>
          <a:ln/>
        </p:spPr>
        <p:txBody>
          <a:bodyPr wrap="square" rtlCol="0" anchor="ctr"/>
          <a:lstStyle/>
          <a:p>
            <a:pPr>
              <a:lnSpc>
                <a:spcPts val="3733"/>
              </a:lnSpc>
            </a:pPr>
            <a:r>
              <a:rPr lang="en-US" sz="2133" dirty="0">
                <a:solidFill>
                  <a:srgbClr val="2C3E50"/>
                </a:solidFill>
                <a:latin typeface="Calibri" pitchFamily="34" charset="0"/>
                <a:ea typeface="Calibri" pitchFamily="34" charset="-122"/>
                <a:cs typeface="Calibri" pitchFamily="34" charset="-120"/>
              </a:rPr>
              <a:t>Fish meal</a:t>
            </a:r>
            <a:endParaRPr lang="en-US" sz="2133" dirty="0"/>
          </a:p>
          <a:p>
            <a:pPr>
              <a:lnSpc>
                <a:spcPts val="3733"/>
              </a:lnSpc>
            </a:pPr>
            <a:r>
              <a:rPr lang="en-US" sz="2133" dirty="0">
                <a:solidFill>
                  <a:srgbClr val="2C3E50"/>
                </a:solidFill>
                <a:latin typeface="Calibri" pitchFamily="34" charset="0"/>
                <a:ea typeface="Calibri" pitchFamily="34" charset="-122"/>
                <a:cs typeface="Calibri" pitchFamily="34" charset="-120"/>
              </a:rPr>
              <a:t>Sea salt</a:t>
            </a:r>
            <a:endParaRPr lang="en-US" sz="2133" dirty="0"/>
          </a:p>
          <a:p>
            <a:pPr>
              <a:lnSpc>
                <a:spcPts val="3733"/>
              </a:lnSpc>
            </a:pPr>
            <a:r>
              <a:rPr lang="en-US" sz="2133" dirty="0">
                <a:solidFill>
                  <a:srgbClr val="2C3E50"/>
                </a:solidFill>
                <a:latin typeface="Calibri" pitchFamily="34" charset="0"/>
                <a:ea typeface="Calibri" pitchFamily="34" charset="-122"/>
                <a:cs typeface="Calibri" pitchFamily="34" charset="-120"/>
              </a:rPr>
              <a:t>Iodized salt</a:t>
            </a:r>
            <a:endParaRPr lang="en-US" sz="2133" dirty="0"/>
          </a:p>
          <a:p>
            <a:pPr>
              <a:lnSpc>
                <a:spcPts val="3733"/>
              </a:lnSpc>
            </a:pPr>
            <a:r>
              <a:rPr lang="en-US" sz="2133" dirty="0">
                <a:solidFill>
                  <a:srgbClr val="2C3E50"/>
                </a:solidFill>
                <a:latin typeface="Calibri" pitchFamily="34" charset="0"/>
                <a:ea typeface="Calibri" pitchFamily="34" charset="-122"/>
                <a:cs typeface="Calibri" pitchFamily="34" charset="-120"/>
              </a:rPr>
              <a:t>Kelp/seaweed meal</a:t>
            </a:r>
            <a:endParaRPr lang="en-US" sz="2133" dirty="0"/>
          </a:p>
          <a:p>
            <a:pPr>
              <a:lnSpc>
                <a:spcPts val="3733"/>
              </a:lnSpc>
            </a:pPr>
            <a:r>
              <a:rPr lang="en-US" sz="2133" dirty="0">
                <a:solidFill>
                  <a:srgbClr val="2C3E50"/>
                </a:solidFill>
                <a:latin typeface="Calibri" pitchFamily="34" charset="0"/>
                <a:ea typeface="Calibri" pitchFamily="34" charset="-122"/>
                <a:cs typeface="Calibri" pitchFamily="34" charset="-120"/>
              </a:rPr>
              <a:t>Calcium iodate</a:t>
            </a:r>
            <a:endParaRPr lang="en-US" sz="2133" dirty="0"/>
          </a:p>
          <a:p>
            <a:pPr>
              <a:lnSpc>
                <a:spcPts val="3733"/>
              </a:lnSpc>
            </a:pPr>
            <a:r>
              <a:rPr lang="en-US" sz="2133" dirty="0">
                <a:solidFill>
                  <a:srgbClr val="2C3E50"/>
                </a:solidFill>
                <a:latin typeface="Calibri" pitchFamily="34" charset="0"/>
                <a:ea typeface="Calibri" pitchFamily="34" charset="-122"/>
                <a:cs typeface="Calibri" pitchFamily="34" charset="-120"/>
              </a:rPr>
              <a:t>Potassium iodide</a:t>
            </a:r>
            <a:endParaRPr lang="en-US" sz="2133" dirty="0"/>
          </a:p>
        </p:txBody>
      </p:sp>
      <p:sp>
        <p:nvSpPr>
          <p:cNvPr id="7" name="Shape 4"/>
          <p:cNvSpPr/>
          <p:nvPr/>
        </p:nvSpPr>
        <p:spPr>
          <a:xfrm>
            <a:off x="6461760" y="1584960"/>
            <a:ext cx="5120640" cy="4632960"/>
          </a:xfrm>
          <a:prstGeom prst="rect">
            <a:avLst/>
          </a:prstGeom>
          <a:solidFill>
            <a:srgbClr val="FFFFFF"/>
          </a:solidFill>
          <a:ln/>
          <a:effectLst>
            <a:outerShdw blurRad="101600" dist="38100" dir="8100000" algn="bl" rotWithShape="0">
              <a:srgbClr val="000000">
                <a:alpha val="12000"/>
              </a:srgbClr>
            </a:outerShdw>
          </a:effectLst>
        </p:spPr>
        <p:txBody>
          <a:bodyPr/>
          <a:lstStyle/>
          <a:p>
            <a:endParaRPr lang="en-US" sz="2400"/>
          </a:p>
        </p:txBody>
      </p:sp>
      <p:pic>
        <p:nvPicPr>
          <p:cNvPr id="8" name="Image 1" descr="preencoded.png"/>
          <p:cNvPicPr>
            <a:picLocks noChangeAspect="1"/>
          </p:cNvPicPr>
          <p:nvPr/>
        </p:nvPicPr>
        <p:blipFill>
          <a:blip r:embed="rId4"/>
          <a:stretch>
            <a:fillRect/>
          </a:stretch>
        </p:blipFill>
        <p:spPr>
          <a:xfrm>
            <a:off x="6827520" y="1950720"/>
            <a:ext cx="609600" cy="609600"/>
          </a:xfrm>
          <a:prstGeom prst="rect">
            <a:avLst/>
          </a:prstGeom>
        </p:spPr>
      </p:pic>
      <p:sp>
        <p:nvSpPr>
          <p:cNvPr id="9" name="Text 5"/>
          <p:cNvSpPr/>
          <p:nvPr/>
        </p:nvSpPr>
        <p:spPr>
          <a:xfrm>
            <a:off x="7559040" y="2011680"/>
            <a:ext cx="3657600" cy="487680"/>
          </a:xfrm>
          <a:prstGeom prst="rect">
            <a:avLst/>
          </a:prstGeom>
          <a:noFill/>
          <a:ln/>
        </p:spPr>
        <p:txBody>
          <a:bodyPr wrap="square" rtlCol="0" anchor="ctr"/>
          <a:lstStyle/>
          <a:p>
            <a:r>
              <a:rPr lang="en-US" sz="2667" b="1" dirty="0">
                <a:solidFill>
                  <a:srgbClr val="2C5F2D"/>
                </a:solidFill>
                <a:latin typeface="Calibri" pitchFamily="34" charset="0"/>
                <a:ea typeface="Calibri" pitchFamily="34" charset="-122"/>
                <a:cs typeface="Calibri" pitchFamily="34" charset="-120"/>
              </a:rPr>
              <a:t>Functions</a:t>
            </a:r>
            <a:endParaRPr lang="en-US" sz="2667" dirty="0"/>
          </a:p>
        </p:txBody>
      </p:sp>
      <p:sp>
        <p:nvSpPr>
          <p:cNvPr id="10" name="Text 6"/>
          <p:cNvSpPr/>
          <p:nvPr/>
        </p:nvSpPr>
        <p:spPr>
          <a:xfrm>
            <a:off x="6827520" y="2804160"/>
            <a:ext cx="4389120" cy="3048000"/>
          </a:xfrm>
          <a:prstGeom prst="rect">
            <a:avLst/>
          </a:prstGeom>
          <a:noFill/>
          <a:ln/>
        </p:spPr>
        <p:txBody>
          <a:bodyPr wrap="square" rtlCol="0" anchor="ctr"/>
          <a:lstStyle/>
          <a:p>
            <a:pPr>
              <a:lnSpc>
                <a:spcPts val="3200"/>
              </a:lnSpc>
            </a:pPr>
            <a:r>
              <a:rPr lang="en-US" sz="2000" b="1" dirty="0">
                <a:solidFill>
                  <a:srgbClr val="2C3E50"/>
                </a:solidFill>
                <a:latin typeface="Calibri" pitchFamily="34" charset="0"/>
                <a:ea typeface="Calibri" pitchFamily="34" charset="-122"/>
                <a:cs typeface="Calibri" pitchFamily="34" charset="-120"/>
              </a:rPr>
              <a:t>Essential for:</a:t>
            </a:r>
            <a:endParaRPr lang="en-US" sz="2000" dirty="0"/>
          </a:p>
          <a:p>
            <a:pPr>
              <a:lnSpc>
                <a:spcPts val="3200"/>
              </a:lnSpc>
            </a:pPr>
            <a:r>
              <a:rPr lang="en-US" sz="2000" dirty="0">
                <a:solidFill>
                  <a:srgbClr val="2C3E50"/>
                </a:solidFill>
                <a:latin typeface="Calibri" pitchFamily="34" charset="0"/>
                <a:ea typeface="Calibri" pitchFamily="34" charset="-122"/>
                <a:cs typeface="Calibri" pitchFamily="34" charset="-120"/>
              </a:rPr>
              <a:t>  • Thyroid hormone production</a:t>
            </a:r>
            <a:endParaRPr lang="en-US" sz="2000" dirty="0"/>
          </a:p>
          <a:p>
            <a:pPr>
              <a:lnSpc>
                <a:spcPts val="3200"/>
              </a:lnSpc>
            </a:pPr>
            <a:r>
              <a:rPr lang="en-US" sz="2000" dirty="0">
                <a:solidFill>
                  <a:srgbClr val="2C3E50"/>
                </a:solidFill>
                <a:latin typeface="Calibri" pitchFamily="34" charset="0"/>
                <a:ea typeface="Calibri" pitchFamily="34" charset="-122"/>
                <a:cs typeface="Calibri" pitchFamily="34" charset="-120"/>
              </a:rPr>
              <a:t>  • Metabolic regulation</a:t>
            </a:r>
            <a:endParaRPr lang="en-US" sz="2000" dirty="0"/>
          </a:p>
          <a:p>
            <a:pPr>
              <a:lnSpc>
                <a:spcPts val="3200"/>
              </a:lnSpc>
            </a:pPr>
            <a:r>
              <a:rPr lang="en-US" sz="2000" dirty="0">
                <a:solidFill>
                  <a:srgbClr val="2C3E50"/>
                </a:solidFill>
                <a:latin typeface="Calibri" pitchFamily="34" charset="0"/>
                <a:ea typeface="Calibri" pitchFamily="34" charset="-122"/>
                <a:cs typeface="Calibri" pitchFamily="34" charset="-120"/>
              </a:rPr>
              <a:t>  • Growth and development</a:t>
            </a:r>
            <a:endParaRPr lang="en-US" sz="2000" dirty="0"/>
          </a:p>
          <a:p>
            <a:pPr>
              <a:lnSpc>
                <a:spcPts val="3200"/>
              </a:lnSpc>
            </a:pPr>
            <a:r>
              <a:rPr lang="en-US" sz="2000" dirty="0">
                <a:solidFill>
                  <a:srgbClr val="2C3E50"/>
                </a:solidFill>
                <a:latin typeface="Calibri" pitchFamily="34" charset="0"/>
                <a:ea typeface="Calibri" pitchFamily="34" charset="-122"/>
                <a:cs typeface="Calibri" pitchFamily="34" charset="-120"/>
              </a:rPr>
              <a:t>  • Egg production</a:t>
            </a:r>
            <a:endParaRPr lang="en-US" sz="2000" dirty="0"/>
          </a:p>
          <a:p>
            <a:pPr>
              <a:lnSpc>
                <a:spcPts val="3200"/>
              </a:lnSpc>
            </a:pPr>
            <a:r>
              <a:rPr lang="en-US" sz="2000" dirty="0">
                <a:solidFill>
                  <a:srgbClr val="2C3E50"/>
                </a:solidFill>
                <a:latin typeface="Calibri" pitchFamily="34" charset="0"/>
                <a:ea typeface="Calibri" pitchFamily="34" charset="-122"/>
                <a:cs typeface="Calibri" pitchFamily="34" charset="-120"/>
              </a:rPr>
              <a:t>  • Feather development</a:t>
            </a:r>
            <a:endParaRPr lang="en-US" sz="2000" dirty="0"/>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609600" y="609600"/>
            <a:ext cx="10972800" cy="853440"/>
          </a:xfrm>
          <a:prstGeom prst="rect">
            <a:avLst/>
          </a:prstGeom>
          <a:noFill/>
          <a:ln/>
        </p:spPr>
        <p:txBody>
          <a:bodyPr wrap="square" rtlCol="0" anchor="ctr"/>
          <a:lstStyle/>
          <a:p>
            <a:r>
              <a:rPr lang="en-US" sz="5333" b="1" dirty="0">
                <a:solidFill>
                  <a:srgbClr val="FFFFFF"/>
                </a:solidFill>
                <a:latin typeface="Calibri" pitchFamily="34" charset="0"/>
                <a:ea typeface="Calibri" pitchFamily="34" charset="-122"/>
                <a:cs typeface="Calibri" pitchFamily="34" charset="-120"/>
              </a:rPr>
              <a:t>Key Takeaways</a:t>
            </a:r>
            <a:endParaRPr lang="en-US" sz="5333" dirty="0"/>
          </a:p>
        </p:txBody>
      </p:sp>
      <p:sp>
        <p:nvSpPr>
          <p:cNvPr id="3" name="Shape 1"/>
          <p:cNvSpPr/>
          <p:nvPr/>
        </p:nvSpPr>
        <p:spPr>
          <a:xfrm>
            <a:off x="609600" y="1828800"/>
            <a:ext cx="10972800" cy="853440"/>
          </a:xfrm>
          <a:prstGeom prst="rect">
            <a:avLst/>
          </a:prstGeom>
          <a:solidFill>
            <a:srgbClr val="FFFFFF">
              <a:alpha val="90000"/>
            </a:srgbClr>
          </a:solidFill>
          <a:ln/>
        </p:spPr>
        <p:txBody>
          <a:bodyPr/>
          <a:lstStyle/>
          <a:p>
            <a:endParaRPr lang="en-US" sz="2400"/>
          </a:p>
        </p:txBody>
      </p:sp>
      <p:pic>
        <p:nvPicPr>
          <p:cNvPr id="4" name="Image 0" descr="preencoded.png"/>
          <p:cNvPicPr>
            <a:picLocks noChangeAspect="1"/>
          </p:cNvPicPr>
          <p:nvPr/>
        </p:nvPicPr>
        <p:blipFill>
          <a:blip r:embed="rId3"/>
          <a:stretch>
            <a:fillRect/>
          </a:stretch>
        </p:blipFill>
        <p:spPr>
          <a:xfrm>
            <a:off x="853440" y="1950720"/>
            <a:ext cx="609600" cy="609600"/>
          </a:xfrm>
          <a:prstGeom prst="rect">
            <a:avLst/>
          </a:prstGeom>
        </p:spPr>
      </p:pic>
      <p:sp>
        <p:nvSpPr>
          <p:cNvPr id="5" name="Text 2"/>
          <p:cNvSpPr/>
          <p:nvPr/>
        </p:nvSpPr>
        <p:spPr>
          <a:xfrm>
            <a:off x="1706880" y="1950720"/>
            <a:ext cx="9753600" cy="609600"/>
          </a:xfrm>
          <a:prstGeom prst="rect">
            <a:avLst/>
          </a:prstGeom>
          <a:noFill/>
          <a:ln/>
        </p:spPr>
        <p:txBody>
          <a:bodyPr wrap="square" rtlCol="0" anchor="ctr"/>
          <a:lstStyle/>
          <a:p>
            <a:r>
              <a:rPr lang="en-US" sz="2000" dirty="0">
                <a:solidFill>
                  <a:srgbClr val="2C3E50"/>
                </a:solidFill>
                <a:latin typeface="Calibri" pitchFamily="34" charset="0"/>
                <a:ea typeface="Calibri" pitchFamily="34" charset="-122"/>
                <a:cs typeface="Calibri" pitchFamily="34" charset="-120"/>
              </a:rPr>
              <a:t>Calcium and phosphorus must be balanced (Ca:P ratio 2:1) for optimal bone health</a:t>
            </a:r>
            <a:endParaRPr lang="en-US" sz="2000" dirty="0"/>
          </a:p>
        </p:txBody>
      </p:sp>
      <p:sp>
        <p:nvSpPr>
          <p:cNvPr id="6" name="Shape 3"/>
          <p:cNvSpPr/>
          <p:nvPr/>
        </p:nvSpPr>
        <p:spPr>
          <a:xfrm>
            <a:off x="609600" y="2926080"/>
            <a:ext cx="10972800" cy="853440"/>
          </a:xfrm>
          <a:prstGeom prst="rect">
            <a:avLst/>
          </a:prstGeom>
          <a:solidFill>
            <a:srgbClr val="FFFFFF">
              <a:alpha val="90000"/>
            </a:srgbClr>
          </a:solidFill>
          <a:ln/>
        </p:spPr>
        <p:txBody>
          <a:bodyPr/>
          <a:lstStyle/>
          <a:p>
            <a:endParaRPr lang="en-US" sz="2400"/>
          </a:p>
        </p:txBody>
      </p:sp>
      <p:pic>
        <p:nvPicPr>
          <p:cNvPr id="7" name="Image 1" descr="preencoded.png"/>
          <p:cNvPicPr>
            <a:picLocks noChangeAspect="1"/>
          </p:cNvPicPr>
          <p:nvPr/>
        </p:nvPicPr>
        <p:blipFill>
          <a:blip r:embed="rId4"/>
          <a:stretch>
            <a:fillRect/>
          </a:stretch>
        </p:blipFill>
        <p:spPr>
          <a:xfrm>
            <a:off x="853440" y="3048000"/>
            <a:ext cx="609600" cy="609600"/>
          </a:xfrm>
          <a:prstGeom prst="rect">
            <a:avLst/>
          </a:prstGeom>
        </p:spPr>
      </p:pic>
      <p:sp>
        <p:nvSpPr>
          <p:cNvPr id="8" name="Text 4"/>
          <p:cNvSpPr/>
          <p:nvPr/>
        </p:nvSpPr>
        <p:spPr>
          <a:xfrm>
            <a:off x="1706880" y="3048000"/>
            <a:ext cx="9753600" cy="609600"/>
          </a:xfrm>
          <a:prstGeom prst="rect">
            <a:avLst/>
          </a:prstGeom>
          <a:noFill/>
          <a:ln/>
        </p:spPr>
        <p:txBody>
          <a:bodyPr wrap="square" rtlCol="0" anchor="ctr"/>
          <a:lstStyle/>
          <a:p>
            <a:r>
              <a:rPr lang="en-US" sz="2000" dirty="0">
                <a:solidFill>
                  <a:srgbClr val="2C3E50"/>
                </a:solidFill>
                <a:latin typeface="Calibri" pitchFamily="34" charset="0"/>
                <a:ea typeface="Calibri" pitchFamily="34" charset="-122"/>
                <a:cs typeface="Calibri" pitchFamily="34" charset="-120"/>
              </a:rPr>
              <a:t>Layers require 3x more calcium (3%) than pullets/broilers (0.9-1.0%) for eggshell formation</a:t>
            </a:r>
            <a:endParaRPr lang="en-US" sz="2000" dirty="0"/>
          </a:p>
        </p:txBody>
      </p:sp>
      <p:sp>
        <p:nvSpPr>
          <p:cNvPr id="9" name="Shape 5"/>
          <p:cNvSpPr/>
          <p:nvPr/>
        </p:nvSpPr>
        <p:spPr>
          <a:xfrm>
            <a:off x="609600" y="4023360"/>
            <a:ext cx="10972800" cy="853440"/>
          </a:xfrm>
          <a:prstGeom prst="rect">
            <a:avLst/>
          </a:prstGeom>
          <a:solidFill>
            <a:srgbClr val="FFFFFF">
              <a:alpha val="90000"/>
            </a:srgbClr>
          </a:solidFill>
          <a:ln/>
        </p:spPr>
        <p:txBody>
          <a:bodyPr/>
          <a:lstStyle/>
          <a:p>
            <a:endParaRPr lang="en-US" sz="2400"/>
          </a:p>
        </p:txBody>
      </p:sp>
      <p:pic>
        <p:nvPicPr>
          <p:cNvPr id="10" name="Image 2" descr="preencoded.png"/>
          <p:cNvPicPr>
            <a:picLocks noChangeAspect="1"/>
          </p:cNvPicPr>
          <p:nvPr/>
        </p:nvPicPr>
        <p:blipFill>
          <a:blip r:embed="rId5"/>
          <a:stretch>
            <a:fillRect/>
          </a:stretch>
        </p:blipFill>
        <p:spPr>
          <a:xfrm>
            <a:off x="853440" y="4145280"/>
            <a:ext cx="609600" cy="609600"/>
          </a:xfrm>
          <a:prstGeom prst="rect">
            <a:avLst/>
          </a:prstGeom>
        </p:spPr>
      </p:pic>
      <p:sp>
        <p:nvSpPr>
          <p:cNvPr id="11" name="Text 6"/>
          <p:cNvSpPr/>
          <p:nvPr/>
        </p:nvSpPr>
        <p:spPr>
          <a:xfrm>
            <a:off x="1706880" y="4145280"/>
            <a:ext cx="9753600" cy="609600"/>
          </a:xfrm>
          <a:prstGeom prst="rect">
            <a:avLst/>
          </a:prstGeom>
          <a:noFill/>
          <a:ln/>
        </p:spPr>
        <p:txBody>
          <a:bodyPr wrap="square" rtlCol="0" anchor="ctr"/>
          <a:lstStyle/>
          <a:p>
            <a:r>
              <a:rPr lang="en-US" sz="2000" dirty="0">
                <a:solidFill>
                  <a:srgbClr val="2C3E50"/>
                </a:solidFill>
                <a:latin typeface="Calibri" pitchFamily="34" charset="0"/>
                <a:ea typeface="Calibri" pitchFamily="34" charset="-122"/>
                <a:cs typeface="Calibri" pitchFamily="34" charset="-120"/>
              </a:rPr>
              <a:t>Common salt (0.3-0.5%) provides essential sodium and chloride for fluid balance</a:t>
            </a:r>
            <a:endParaRPr lang="en-US" sz="2000" dirty="0"/>
          </a:p>
        </p:txBody>
      </p:sp>
      <p:sp>
        <p:nvSpPr>
          <p:cNvPr id="12" name="Shape 7"/>
          <p:cNvSpPr/>
          <p:nvPr/>
        </p:nvSpPr>
        <p:spPr>
          <a:xfrm>
            <a:off x="609600" y="5120640"/>
            <a:ext cx="10972800" cy="853440"/>
          </a:xfrm>
          <a:prstGeom prst="rect">
            <a:avLst/>
          </a:prstGeom>
          <a:solidFill>
            <a:srgbClr val="FFFFFF">
              <a:alpha val="90000"/>
            </a:srgbClr>
          </a:solidFill>
          <a:ln/>
        </p:spPr>
        <p:txBody>
          <a:bodyPr/>
          <a:lstStyle/>
          <a:p>
            <a:endParaRPr lang="en-US" sz="2400"/>
          </a:p>
        </p:txBody>
      </p:sp>
      <p:pic>
        <p:nvPicPr>
          <p:cNvPr id="13" name="Image 3" descr="preencoded.png"/>
          <p:cNvPicPr>
            <a:picLocks noChangeAspect="1"/>
          </p:cNvPicPr>
          <p:nvPr/>
        </p:nvPicPr>
        <p:blipFill>
          <a:blip r:embed="rId6"/>
          <a:stretch>
            <a:fillRect/>
          </a:stretch>
        </p:blipFill>
        <p:spPr>
          <a:xfrm>
            <a:off x="853440" y="5242560"/>
            <a:ext cx="609600" cy="609600"/>
          </a:xfrm>
          <a:prstGeom prst="rect">
            <a:avLst/>
          </a:prstGeom>
        </p:spPr>
      </p:pic>
      <p:sp>
        <p:nvSpPr>
          <p:cNvPr id="14" name="Text 8"/>
          <p:cNvSpPr/>
          <p:nvPr/>
        </p:nvSpPr>
        <p:spPr>
          <a:xfrm>
            <a:off x="1706880" y="5242560"/>
            <a:ext cx="9753600" cy="609600"/>
          </a:xfrm>
          <a:prstGeom prst="rect">
            <a:avLst/>
          </a:prstGeom>
          <a:noFill/>
          <a:ln/>
        </p:spPr>
        <p:txBody>
          <a:bodyPr wrap="square" rtlCol="0" anchor="ctr"/>
          <a:lstStyle/>
          <a:p>
            <a:r>
              <a:rPr lang="en-US" sz="2000" dirty="0">
                <a:solidFill>
                  <a:srgbClr val="2C3E50"/>
                </a:solidFill>
                <a:latin typeface="Calibri" pitchFamily="34" charset="0"/>
                <a:ea typeface="Calibri" pitchFamily="34" charset="-122"/>
                <a:cs typeface="Calibri" pitchFamily="34" charset="-120"/>
              </a:rPr>
              <a:t>Moringa leaves provide multiple minerals: calcium, iron, potassium, and manganese</a:t>
            </a:r>
            <a:endParaRPr lang="en-US" sz="2000" dirty="0"/>
          </a:p>
        </p:txBody>
      </p:sp>
      <p:sp>
        <p:nvSpPr>
          <p:cNvPr id="15" name="Text 9"/>
          <p:cNvSpPr/>
          <p:nvPr/>
        </p:nvSpPr>
        <p:spPr>
          <a:xfrm>
            <a:off x="609600" y="6096000"/>
            <a:ext cx="10972800" cy="365760"/>
          </a:xfrm>
          <a:prstGeom prst="rect">
            <a:avLst/>
          </a:prstGeom>
          <a:noFill/>
          <a:ln/>
        </p:spPr>
        <p:txBody>
          <a:bodyPr wrap="square" rtlCol="0" anchor="ctr"/>
          <a:lstStyle/>
          <a:p>
            <a:pPr algn="ctr"/>
            <a:r>
              <a:rPr lang="en-US" sz="1600" i="1" dirty="0">
                <a:solidFill>
                  <a:srgbClr val="97BC62"/>
                </a:solidFill>
                <a:latin typeface="Calibri" pitchFamily="34" charset="0"/>
                <a:ea typeface="Calibri" pitchFamily="34" charset="-122"/>
                <a:cs typeface="Calibri" pitchFamily="34" charset="-120"/>
              </a:rPr>
              <a:t>Empowered by Livestock, Guided by Faith</a:t>
            </a:r>
            <a:endParaRPr lang="en-US" sz="1600" dirty="0"/>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46EBE52-42F6-46B3-9289-74891C532F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28E9A01-AC7A-410E-ABD5-70D425E961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838524"/>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a:extLst>
              <a:ext uri="{FF2B5EF4-FFF2-40B4-BE49-F238E27FC236}">
                <a16:creationId xmlns:a16="http://schemas.microsoft.com/office/drawing/2014/main" id="{41391FCF-D655-80E7-8345-3673A428F29F}"/>
              </a:ext>
            </a:extLst>
          </p:cNvPr>
          <p:cNvSpPr>
            <a:spLocks noGrp="1"/>
          </p:cNvSpPr>
          <p:nvPr>
            <p:ph type="title"/>
          </p:nvPr>
        </p:nvSpPr>
        <p:spPr>
          <a:xfrm>
            <a:off x="7555992" y="2307409"/>
            <a:ext cx="3157577" cy="3747316"/>
          </a:xfrm>
        </p:spPr>
        <p:txBody>
          <a:bodyPr anchor="t">
            <a:normAutofit/>
          </a:bodyPr>
          <a:lstStyle/>
          <a:p>
            <a:r>
              <a:rPr lang="en-US" dirty="0"/>
              <a:t>Water</a:t>
            </a:r>
          </a:p>
        </p:txBody>
      </p:sp>
      <p:cxnSp>
        <p:nvCxnSpPr>
          <p:cNvPr id="14" name="Straight Connector 13">
            <a:extLst>
              <a:ext uri="{FF2B5EF4-FFF2-40B4-BE49-F238E27FC236}">
                <a16:creationId xmlns:a16="http://schemas.microsoft.com/office/drawing/2014/main" id="{E0761CD7-B67C-4D16-A1CC-976C9AE4A8D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55992" y="2146542"/>
            <a:ext cx="3157578"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16" name="Title 1">
            <a:extLst>
              <a:ext uri="{FF2B5EF4-FFF2-40B4-BE49-F238E27FC236}">
                <a16:creationId xmlns:a16="http://schemas.microsoft.com/office/drawing/2014/main" id="{1070C750-5F0F-43BC-96D0-4209701BFE0D}"/>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51580" y="3122496"/>
            <a:ext cx="3530157" cy="1049235"/>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endParaRPr lang="en-US" dirty="0"/>
          </a:p>
        </p:txBody>
      </p:sp>
      <p:graphicFrame>
        <p:nvGraphicFramePr>
          <p:cNvPr id="5" name="Content Placeholder 2">
            <a:extLst>
              <a:ext uri="{FF2B5EF4-FFF2-40B4-BE49-F238E27FC236}">
                <a16:creationId xmlns:a16="http://schemas.microsoft.com/office/drawing/2014/main" id="{E36A2570-D6A0-B16E-B6AC-3EF3CE7C23B8}"/>
              </a:ext>
            </a:extLst>
          </p:cNvPr>
          <p:cNvGraphicFramePr>
            <a:graphicFrameLocks noGrp="1"/>
          </p:cNvGraphicFramePr>
          <p:nvPr>
            <p:ph idx="1"/>
            <p:extLst>
              <p:ext uri="{D42A27DB-BD31-4B8C-83A1-F6EECF244321}">
                <p14:modId xmlns:p14="http://schemas.microsoft.com/office/powerpoint/2010/main" val="2382494939"/>
              </p:ext>
            </p:extLst>
          </p:nvPr>
        </p:nvGraphicFramePr>
        <p:xfrm>
          <a:off x="1136347" y="803275"/>
          <a:ext cx="5913437" cy="52514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8577498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30B326A-C054-4820-AFCA-FCB009ABC6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622291"/>
            <a:ext cx="12192000" cy="2505984"/>
          </a:xfrm>
          <a:prstGeom prst="rect">
            <a:avLst/>
          </a:prstGeom>
          <a:gradFill flip="none" rotWithShape="1">
            <a:gsLst>
              <a:gs pos="0">
                <a:schemeClr val="bg2">
                  <a:alpha val="0"/>
                </a:schemeClr>
              </a:gs>
              <a:gs pos="100000">
                <a:schemeClr val="bg2">
                  <a:alpha val="8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13" name="Picture 12">
            <a:extLst>
              <a:ext uri="{FF2B5EF4-FFF2-40B4-BE49-F238E27FC236}">
                <a16:creationId xmlns:a16="http://schemas.microsoft.com/office/drawing/2014/main" id="{E265DFC7-1B2A-4A32-9C43-C48EA6FF614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a:xfrm>
            <a:off x="0" y="6129338"/>
            <a:ext cx="12192000" cy="742950"/>
          </a:xfrm>
          <a:prstGeom prst="rect">
            <a:avLst/>
          </a:prstGeom>
        </p:spPr>
      </p:pic>
      <p:cxnSp>
        <p:nvCxnSpPr>
          <p:cNvPr id="15" name="Straight Connector 14">
            <a:extLst>
              <a:ext uri="{FF2B5EF4-FFF2-40B4-BE49-F238E27FC236}">
                <a16:creationId xmlns:a16="http://schemas.microsoft.com/office/drawing/2014/main" id="{853B328C-A402-44DE-AABB-9BFBB6617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8142"/>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useBgFill="1">
        <p:nvSpPr>
          <p:cNvPr id="17" name="Rectangle 16">
            <a:extLst>
              <a:ext uri="{FF2B5EF4-FFF2-40B4-BE49-F238E27FC236}">
                <a16:creationId xmlns:a16="http://schemas.microsoft.com/office/drawing/2014/main" id="{C6870151-9189-4C3A-8379-EF3D95827A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Placeholder 5" descr="A group of chickens in a grassy area&#10;&#10;Description automatically generated">
            <a:extLst>
              <a:ext uri="{FF2B5EF4-FFF2-40B4-BE49-F238E27FC236}">
                <a16:creationId xmlns:a16="http://schemas.microsoft.com/office/drawing/2014/main" id="{84F1C6C7-7D77-87EE-DA65-6DE9E5421616}"/>
              </a:ext>
            </a:extLst>
          </p:cNvPr>
          <p:cNvPicPr>
            <a:picLocks noGrp="1" noChangeAspect="1"/>
          </p:cNvPicPr>
          <p:nvPr>
            <p:ph sz="half" idx="2"/>
          </p:nvPr>
        </p:nvPicPr>
        <p:blipFill rotWithShape="1">
          <a:blip r:embed="rId3">
            <a:alphaModFix amt="50000"/>
            <a:grayscl/>
          </a:blip>
          <a:srcRect r="-1" b="2171"/>
          <a:stretch>
            <a:fillRect/>
          </a:stretch>
        </p:blipFill>
        <p:spPr>
          <a:xfrm>
            <a:off x="305" y="10"/>
            <a:ext cx="12191695" cy="6857990"/>
          </a:xfrm>
          <a:prstGeom prst="rect">
            <a:avLst/>
          </a:prstGeom>
          <a:noFill/>
        </p:spPr>
      </p:pic>
      <p:sp>
        <p:nvSpPr>
          <p:cNvPr id="19" name="Slide Number Placeholder 7">
            <a:extLst>
              <a:ext uri="{FF2B5EF4-FFF2-40B4-BE49-F238E27FC236}">
                <a16:creationId xmlns:a16="http://schemas.microsoft.com/office/drawing/2014/main" id="{123EA69C-102A-4DD0-9547-05DCD271D159}"/>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12301" y="443732"/>
            <a:ext cx="811019" cy="503578"/>
          </a:xfrm>
          <a:prstGeom prst="rect">
            <a:avLst/>
          </a:prstGeom>
        </p:spPr>
        <p:txBody>
          <a:bodyPr vert="horz" lIns="91440" tIns="45720" rIns="91440" bIns="45720" rtlCol="0" anchor="t"/>
          <a:lstStyle>
            <a:defPPr>
              <a:defRPr lang="en-US"/>
            </a:defPPr>
            <a:lvl1pPr marL="0" algn="r" defTabSz="457200" rtl="0" eaLnBrk="1" latinLnBrk="0" hangingPunct="1">
              <a:defRPr sz="28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p>
        </p:txBody>
      </p:sp>
      <p:sp>
        <p:nvSpPr>
          <p:cNvPr id="21" name="Footer Placeholder 6">
            <a:extLst>
              <a:ext uri="{FF2B5EF4-FFF2-40B4-BE49-F238E27FC236}">
                <a16:creationId xmlns:a16="http://schemas.microsoft.com/office/drawing/2014/main" id="{6A862265-5CA3-4C40-8582-7534C3B03C2A}"/>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76636" y="540921"/>
            <a:ext cx="4973915" cy="309201"/>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solidFill>
                <a:schemeClr val="tx1"/>
              </a:solidFill>
            </a:endParaRPr>
          </a:p>
        </p:txBody>
      </p:sp>
      <p:sp>
        <p:nvSpPr>
          <p:cNvPr id="23" name="Rectangle 22">
            <a:extLst>
              <a:ext uri="{FF2B5EF4-FFF2-40B4-BE49-F238E27FC236}">
                <a16:creationId xmlns:a16="http://schemas.microsoft.com/office/drawing/2014/main" id="{600EF80B-0391-4082-9AF5-F15B091B4C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93800"/>
            <a:ext cx="12192000" cy="5664199"/>
          </a:xfrm>
          <a:prstGeom prst="rect">
            <a:avLst/>
          </a:prstGeom>
          <a:gradFill flip="none" rotWithShape="1">
            <a:gsLst>
              <a:gs pos="0">
                <a:schemeClr val="bg2">
                  <a:lumMod val="87000"/>
                  <a:alpha val="4000"/>
                </a:schemeClr>
              </a:gs>
              <a:gs pos="100000">
                <a:schemeClr val="bg2">
                  <a:lumMod val="95000"/>
                  <a:lumOff val="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2" name="Title 1">
            <a:extLst>
              <a:ext uri="{FF2B5EF4-FFF2-40B4-BE49-F238E27FC236}">
                <a16:creationId xmlns:a16="http://schemas.microsoft.com/office/drawing/2014/main" id="{39B7791D-A582-9596-25EF-F35B3BE9347E}"/>
              </a:ext>
            </a:extLst>
          </p:cNvPr>
          <p:cNvSpPr>
            <a:spLocks noGrp="1"/>
          </p:cNvSpPr>
          <p:nvPr>
            <p:ph type="title"/>
          </p:nvPr>
        </p:nvSpPr>
        <p:spPr>
          <a:xfrm>
            <a:off x="1130271" y="1193800"/>
            <a:ext cx="3193050" cy="4699000"/>
          </a:xfrm>
        </p:spPr>
        <p:txBody>
          <a:bodyPr vert="horz" lIns="91440" tIns="45720" rIns="91440" bIns="45720" rtlCol="0" anchor="ctr">
            <a:normAutofit/>
          </a:bodyPr>
          <a:lstStyle/>
          <a:p>
            <a:pPr algn="ctr"/>
            <a:r>
              <a:rPr lang="en-US" sz="3200" b="0">
                <a:solidFill>
                  <a:schemeClr val="accent1"/>
                </a:solidFill>
              </a:rPr>
              <a:t>Feeding systems</a:t>
            </a:r>
          </a:p>
        </p:txBody>
      </p:sp>
      <p:cxnSp>
        <p:nvCxnSpPr>
          <p:cNvPr id="25" name="Straight Connector 24">
            <a:extLst>
              <a:ext uri="{FF2B5EF4-FFF2-40B4-BE49-F238E27FC236}">
                <a16:creationId xmlns:a16="http://schemas.microsoft.com/office/drawing/2014/main" id="{D33AC32D-5F44-45F7-A0BD-7C11A86BED5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600200"/>
            <a:ext cx="0" cy="3657600"/>
          </a:xfrm>
          <a:prstGeom prst="line">
            <a:avLst/>
          </a:prstGeom>
          <a:ln w="31750">
            <a:solidFill>
              <a:schemeClr val="tx1">
                <a:alpha val="80000"/>
              </a:schemeClr>
            </a:solidFill>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86A5C092-236D-D6E2-1293-11047226190C}"/>
              </a:ext>
            </a:extLst>
          </p:cNvPr>
          <p:cNvSpPr>
            <a:spLocks noGrp="1"/>
          </p:cNvSpPr>
          <p:nvPr>
            <p:ph sz="quarter" idx="4"/>
          </p:nvPr>
        </p:nvSpPr>
        <p:spPr>
          <a:xfrm>
            <a:off x="4976636" y="1193800"/>
            <a:ext cx="6085091" cy="4699000"/>
          </a:xfrm>
        </p:spPr>
        <p:txBody>
          <a:bodyPr vert="horz" lIns="91440" tIns="45720" rIns="91440" bIns="45720" rtlCol="0" anchor="ctr">
            <a:normAutofit/>
          </a:bodyPr>
          <a:lstStyle/>
          <a:p>
            <a:r>
              <a:rPr lang="en-US" dirty="0"/>
              <a:t>Producers with a few scavenging birds my first want to supplement their bird’s diet.</a:t>
            </a:r>
          </a:p>
          <a:p>
            <a:r>
              <a:rPr lang="en-US" dirty="0"/>
              <a:t>Green feeds may be grown in seasons for birds to range</a:t>
            </a:r>
          </a:p>
          <a:p>
            <a:r>
              <a:rPr lang="en-US" dirty="0"/>
              <a:t>Can cut and dry and store them</a:t>
            </a:r>
          </a:p>
          <a:p>
            <a:r>
              <a:rPr lang="en-US" dirty="0"/>
              <a:t>Green pastures are excellent source of high protein, high vitamin feeds.</a:t>
            </a:r>
          </a:p>
          <a:p>
            <a:r>
              <a:rPr lang="en-US" dirty="0"/>
              <a:t>Can give scavenging or free0-range birds grain or concentrate pre mixes.</a:t>
            </a:r>
          </a:p>
          <a:p>
            <a:endParaRPr lang="en-US" dirty="0"/>
          </a:p>
        </p:txBody>
      </p:sp>
      <p:sp>
        <p:nvSpPr>
          <p:cNvPr id="27" name="Date Placeholder 1">
            <a:extLst>
              <a:ext uri="{FF2B5EF4-FFF2-40B4-BE49-F238E27FC236}">
                <a16:creationId xmlns:a16="http://schemas.microsoft.com/office/drawing/2014/main" id="{3FBF03E8-C602-4192-9C52-F84B29FDCC88}"/>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23229" y="6007878"/>
            <a:ext cx="3500715" cy="309201"/>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solidFill>
                <a:schemeClr val="tx1"/>
              </a:solidFill>
            </a:endParaRPr>
          </a:p>
        </p:txBody>
      </p:sp>
    </p:spTree>
    <p:extLst>
      <p:ext uri="{BB962C8B-B14F-4D97-AF65-F5344CB8AC3E}">
        <p14:creationId xmlns:p14="http://schemas.microsoft.com/office/powerpoint/2010/main" val="255785187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41992" name="Rectangle 41991">
            <a:extLst>
              <a:ext uri="{FF2B5EF4-FFF2-40B4-BE49-F238E27FC236}">
                <a16:creationId xmlns:a16="http://schemas.microsoft.com/office/drawing/2014/main" id="{C72108A5-CE2C-4966-B863-66581E6E48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622291"/>
            <a:ext cx="12192000" cy="2505984"/>
          </a:xfrm>
          <a:prstGeom prst="rect">
            <a:avLst/>
          </a:prstGeom>
          <a:gradFill flip="none" rotWithShape="1">
            <a:gsLst>
              <a:gs pos="0">
                <a:schemeClr val="bg2">
                  <a:alpha val="0"/>
                </a:schemeClr>
              </a:gs>
              <a:gs pos="100000">
                <a:schemeClr val="bg2">
                  <a:alpha val="8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41994" name="Picture 41993">
            <a:extLst>
              <a:ext uri="{FF2B5EF4-FFF2-40B4-BE49-F238E27FC236}">
                <a16:creationId xmlns:a16="http://schemas.microsoft.com/office/drawing/2014/main" id="{34DF22E0-9870-4CBF-AA3A-D710A9D8D99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a:xfrm>
            <a:off x="0" y="6129338"/>
            <a:ext cx="12192000" cy="742950"/>
          </a:xfrm>
          <a:prstGeom prst="rect">
            <a:avLst/>
          </a:prstGeom>
        </p:spPr>
      </p:pic>
      <p:cxnSp>
        <p:nvCxnSpPr>
          <p:cNvPr id="41996" name="Straight Connector 41995">
            <a:extLst>
              <a:ext uri="{FF2B5EF4-FFF2-40B4-BE49-F238E27FC236}">
                <a16:creationId xmlns:a16="http://schemas.microsoft.com/office/drawing/2014/main" id="{4348DA73-B56C-4BAB-9988-C048297EF40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8142"/>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41986" name="Title 1">
            <a:extLst>
              <a:ext uri="{FF2B5EF4-FFF2-40B4-BE49-F238E27FC236}">
                <a16:creationId xmlns:a16="http://schemas.microsoft.com/office/drawing/2014/main" id="{EE9FCF0D-D062-0DCD-D557-0FB3FDA583E5}"/>
              </a:ext>
            </a:extLst>
          </p:cNvPr>
          <p:cNvSpPr>
            <a:spLocks noGrp="1"/>
          </p:cNvSpPr>
          <p:nvPr>
            <p:ph type="title"/>
          </p:nvPr>
        </p:nvSpPr>
        <p:spPr>
          <a:xfrm>
            <a:off x="661251" y="1474970"/>
            <a:ext cx="2821967" cy="3144914"/>
          </a:xfrm>
        </p:spPr>
        <p:txBody>
          <a:bodyPr vert="horz" lIns="91440" tIns="45720" rIns="91440" bIns="45720" rtlCol="0" anchor="ctr">
            <a:normAutofit/>
          </a:bodyPr>
          <a:lstStyle/>
          <a:p>
            <a:r>
              <a:rPr lang="en-US" altLang="en-US"/>
              <a:t>Anatomy of the digestive system</a:t>
            </a:r>
          </a:p>
        </p:txBody>
      </p:sp>
      <p:grpSp>
        <p:nvGrpSpPr>
          <p:cNvPr id="41998" name="Group 41997">
            <a:extLst>
              <a:ext uri="{FF2B5EF4-FFF2-40B4-BE49-F238E27FC236}">
                <a16:creationId xmlns:a16="http://schemas.microsoft.com/office/drawing/2014/main" id="{A030695F-0E8E-4F69-B37A-CE035769417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979389" y="482171"/>
            <a:ext cx="7560115" cy="5149101"/>
            <a:chOff x="3979389" y="482171"/>
            <a:chExt cx="7560115" cy="5149101"/>
          </a:xfrm>
        </p:grpSpPr>
        <p:sp>
          <p:nvSpPr>
            <p:cNvPr id="41999" name="Rectangle 41998">
              <a:extLst>
                <a:ext uri="{FF2B5EF4-FFF2-40B4-BE49-F238E27FC236}">
                  <a16:creationId xmlns:a16="http://schemas.microsoft.com/office/drawing/2014/main" id="{A62A6FA0-70FF-4F15-8E7B-F11ACE2190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79389" y="482171"/>
              <a:ext cx="7560115" cy="5149101"/>
            </a:xfrm>
            <a:prstGeom prst="rect">
              <a:avLst/>
            </a:prstGeom>
            <a:blipFill dpi="0" rotWithShape="1">
              <a:blip r:embed="rId3">
                <a:alphaModFix amt="30000"/>
              </a:blip>
              <a:srcRect/>
              <a:tile tx="0" ty="0" sx="100000" sy="100000" flip="none" algn="ctr"/>
            </a:blip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extrusionH="76200" contourW="12700" prstMaterial="matte">
              <a:bevelT w="152400" h="50800" prst="softRound"/>
              <a:extrusionClr>
                <a:schemeClr val="tx2"/>
              </a:extrusionClr>
              <a:contourClr>
                <a:schemeClr val="bg2"/>
              </a:contourClr>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000" name="Rectangle 41999">
              <a:extLst>
                <a:ext uri="{FF2B5EF4-FFF2-40B4-BE49-F238E27FC236}">
                  <a16:creationId xmlns:a16="http://schemas.microsoft.com/office/drawing/2014/main" id="{F2D33F68-4D69-490D-8818-8E439F7C8B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92448" y="812507"/>
              <a:ext cx="6928279" cy="4466452"/>
            </a:xfrm>
            <a:prstGeom prst="rect">
              <a:avLst/>
            </a:prstGeom>
            <a:gradFill>
              <a:gsLst>
                <a:gs pos="0">
                  <a:srgbClr val="DADADA"/>
                </a:gs>
                <a:gs pos="100000">
                  <a:srgbClr val="FFFFFE"/>
                </a:gs>
              </a:gsLst>
              <a:lin ang="16200000" scaled="0"/>
            </a:gradFill>
            <a:ln w="38100" cmpd="sng">
              <a:solidFill>
                <a:schemeClr val="tx2">
                  <a:lumMod val="25000"/>
                </a:schemeClr>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41987" name="Picture 5" descr="PoultryDigestiveTract">
            <a:extLst>
              <a:ext uri="{FF2B5EF4-FFF2-40B4-BE49-F238E27FC236}">
                <a16:creationId xmlns:a16="http://schemas.microsoft.com/office/drawing/2014/main" id="{A182D1AE-F752-0B0F-9A12-5A3929EB40EE}"/>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tretch>
            <a:fillRect/>
          </a:stretch>
        </p:blipFill>
        <p:spPr>
          <a:xfrm>
            <a:off x="6410739" y="1116345"/>
            <a:ext cx="2698188" cy="3866172"/>
          </a:xfrm>
          <a:prstGeom prst="rect">
            <a:avLst/>
          </a:prstGeom>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44040" name="Rectangle 44039">
            <a:extLst>
              <a:ext uri="{FF2B5EF4-FFF2-40B4-BE49-F238E27FC236}">
                <a16:creationId xmlns:a16="http://schemas.microsoft.com/office/drawing/2014/main" id="{C72108A5-CE2C-4966-B863-66581E6E48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622291"/>
            <a:ext cx="12192000" cy="2505984"/>
          </a:xfrm>
          <a:prstGeom prst="rect">
            <a:avLst/>
          </a:prstGeom>
          <a:gradFill flip="none" rotWithShape="1">
            <a:gsLst>
              <a:gs pos="0">
                <a:schemeClr val="bg2">
                  <a:alpha val="0"/>
                </a:schemeClr>
              </a:gs>
              <a:gs pos="100000">
                <a:schemeClr val="bg2">
                  <a:alpha val="8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44042" name="Picture 44041">
            <a:extLst>
              <a:ext uri="{FF2B5EF4-FFF2-40B4-BE49-F238E27FC236}">
                <a16:creationId xmlns:a16="http://schemas.microsoft.com/office/drawing/2014/main" id="{34DF22E0-9870-4CBF-AA3A-D710A9D8D99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a:xfrm>
            <a:off x="0" y="6129338"/>
            <a:ext cx="12192000" cy="742950"/>
          </a:xfrm>
          <a:prstGeom prst="rect">
            <a:avLst/>
          </a:prstGeom>
        </p:spPr>
      </p:pic>
      <p:cxnSp>
        <p:nvCxnSpPr>
          <p:cNvPr id="44044" name="Straight Connector 44043">
            <a:extLst>
              <a:ext uri="{FF2B5EF4-FFF2-40B4-BE49-F238E27FC236}">
                <a16:creationId xmlns:a16="http://schemas.microsoft.com/office/drawing/2014/main" id="{4348DA73-B56C-4BAB-9988-C048297EF40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8142"/>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44034" name="Title 1">
            <a:extLst>
              <a:ext uri="{FF2B5EF4-FFF2-40B4-BE49-F238E27FC236}">
                <a16:creationId xmlns:a16="http://schemas.microsoft.com/office/drawing/2014/main" id="{6ECF351E-BD62-ABCE-80C7-A8A01C69EE92}"/>
              </a:ext>
            </a:extLst>
          </p:cNvPr>
          <p:cNvSpPr>
            <a:spLocks noGrp="1"/>
          </p:cNvSpPr>
          <p:nvPr>
            <p:ph type="title"/>
          </p:nvPr>
        </p:nvSpPr>
        <p:spPr>
          <a:xfrm>
            <a:off x="661251" y="1474970"/>
            <a:ext cx="2821967" cy="3144914"/>
          </a:xfrm>
        </p:spPr>
        <p:txBody>
          <a:bodyPr vert="horz" lIns="91440" tIns="45720" rIns="91440" bIns="45720" rtlCol="0" anchor="ctr">
            <a:normAutofit/>
          </a:bodyPr>
          <a:lstStyle/>
          <a:p>
            <a:r>
              <a:rPr lang="en-US" altLang="en-US"/>
              <a:t>External anatomy</a:t>
            </a:r>
          </a:p>
        </p:txBody>
      </p:sp>
      <p:grpSp>
        <p:nvGrpSpPr>
          <p:cNvPr id="44046" name="Group 44045">
            <a:extLst>
              <a:ext uri="{FF2B5EF4-FFF2-40B4-BE49-F238E27FC236}">
                <a16:creationId xmlns:a16="http://schemas.microsoft.com/office/drawing/2014/main" id="{A030695F-0E8E-4F69-B37A-CE035769417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979389" y="482171"/>
            <a:ext cx="7560115" cy="5149101"/>
            <a:chOff x="3979389" y="482171"/>
            <a:chExt cx="7560115" cy="5149101"/>
          </a:xfrm>
        </p:grpSpPr>
        <p:sp>
          <p:nvSpPr>
            <p:cNvPr id="44047" name="Rectangle 44046">
              <a:extLst>
                <a:ext uri="{FF2B5EF4-FFF2-40B4-BE49-F238E27FC236}">
                  <a16:creationId xmlns:a16="http://schemas.microsoft.com/office/drawing/2014/main" id="{A62A6FA0-70FF-4F15-8E7B-F11ACE2190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79389" y="482171"/>
              <a:ext cx="7560115" cy="5149101"/>
            </a:xfrm>
            <a:prstGeom prst="rect">
              <a:avLst/>
            </a:prstGeom>
            <a:blipFill dpi="0" rotWithShape="1">
              <a:blip r:embed="rId3">
                <a:alphaModFix amt="30000"/>
              </a:blip>
              <a:srcRect/>
              <a:tile tx="0" ty="0" sx="100000" sy="100000" flip="none" algn="ctr"/>
            </a:blip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extrusionH="76200" contourW="12700" prstMaterial="matte">
              <a:bevelT w="152400" h="50800" prst="softRound"/>
              <a:extrusionClr>
                <a:schemeClr val="tx2"/>
              </a:extrusionClr>
              <a:contourClr>
                <a:schemeClr val="bg2"/>
              </a:contourClr>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048" name="Rectangle 44047">
              <a:extLst>
                <a:ext uri="{FF2B5EF4-FFF2-40B4-BE49-F238E27FC236}">
                  <a16:creationId xmlns:a16="http://schemas.microsoft.com/office/drawing/2014/main" id="{F2D33F68-4D69-490D-8818-8E439F7C8B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92448" y="812507"/>
              <a:ext cx="6928279" cy="4466452"/>
            </a:xfrm>
            <a:prstGeom prst="rect">
              <a:avLst/>
            </a:prstGeom>
            <a:gradFill>
              <a:gsLst>
                <a:gs pos="0">
                  <a:srgbClr val="DADADA"/>
                </a:gs>
                <a:gs pos="100000">
                  <a:srgbClr val="FFFFFE"/>
                </a:gs>
              </a:gsLst>
              <a:lin ang="16200000" scaled="0"/>
            </a:gradFill>
            <a:ln w="38100" cmpd="sng">
              <a:solidFill>
                <a:schemeClr val="tx2">
                  <a:lumMod val="25000"/>
                </a:schemeClr>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44035" name="Picture 3">
            <a:extLst>
              <a:ext uri="{FF2B5EF4-FFF2-40B4-BE49-F238E27FC236}">
                <a16:creationId xmlns:a16="http://schemas.microsoft.com/office/drawing/2014/main" id="{B0DB7F61-4281-2176-E007-362807AC7A00}"/>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tretch>
            <a:fillRect/>
          </a:stretch>
        </p:blipFill>
        <p:spPr>
          <a:xfrm>
            <a:off x="5672614" y="1116345"/>
            <a:ext cx="4174438" cy="3866172"/>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46621-1345-3A04-3A46-F29648498E6A}"/>
              </a:ext>
            </a:extLst>
          </p:cNvPr>
          <p:cNvSpPr>
            <a:spLocks noGrp="1"/>
          </p:cNvSpPr>
          <p:nvPr>
            <p:ph type="ctrTitle"/>
          </p:nvPr>
        </p:nvSpPr>
        <p:spPr/>
        <p:txBody>
          <a:bodyPr anchor="ctr">
            <a:normAutofit/>
          </a:bodyPr>
          <a:lstStyle/>
          <a:p>
            <a:r>
              <a:rPr lang="en-US" dirty="0"/>
              <a:t>Ross 708/308</a:t>
            </a:r>
          </a:p>
        </p:txBody>
      </p:sp>
      <p:sp>
        <p:nvSpPr>
          <p:cNvPr id="3" name="Text Placeholder 2">
            <a:extLst>
              <a:ext uri="{FF2B5EF4-FFF2-40B4-BE49-F238E27FC236}">
                <a16:creationId xmlns:a16="http://schemas.microsoft.com/office/drawing/2014/main" id="{4661D17F-D289-5E4C-1946-DAE57F3A91E5}"/>
              </a:ext>
            </a:extLst>
          </p:cNvPr>
          <p:cNvSpPr>
            <a:spLocks noGrp="1"/>
          </p:cNvSpPr>
          <p:nvPr>
            <p:ph type="body" sz="quarter" idx="14"/>
          </p:nvPr>
        </p:nvSpPr>
        <p:spPr/>
        <p:txBody>
          <a:bodyPr>
            <a:normAutofit/>
          </a:bodyPr>
          <a:lstStyle/>
          <a:p>
            <a:r>
              <a:rPr lang="en-US"/>
              <a:t>Rapid growth rate with high meat yield</a:t>
            </a:r>
            <a:endParaRPr lang="en-US" dirty="0"/>
          </a:p>
          <a:p>
            <a:r>
              <a:rPr lang="en-US"/>
              <a:t>High meat-to-bone ratio, excellent breast meat production</a:t>
            </a:r>
            <a:endParaRPr lang="en-US" dirty="0"/>
          </a:p>
          <a:p>
            <a:r>
              <a:rPr lang="en-US"/>
              <a:t>Efficient feed conversion</a:t>
            </a:r>
            <a:endParaRPr lang="en-US" dirty="0"/>
          </a:p>
          <a:p>
            <a:r>
              <a:rPr lang="en-US"/>
              <a:t>Preferred for frozen chicken processing and barbecue (lean meat)</a:t>
            </a:r>
            <a:endParaRPr lang="en-US" dirty="0"/>
          </a:p>
        </p:txBody>
      </p:sp>
      <p:pic>
        <p:nvPicPr>
          <p:cNvPr id="5" name="Picture Placeholder 4">
            <a:extLst>
              <a:ext uri="{FF2B5EF4-FFF2-40B4-BE49-F238E27FC236}">
                <a16:creationId xmlns:a16="http://schemas.microsoft.com/office/drawing/2014/main" id="{B93E6AFB-6599-9986-9534-E414C11F711D}"/>
              </a:ext>
            </a:extLst>
          </p:cNvPr>
          <p:cNvPicPr>
            <a:picLocks noGrp="1" noChangeAspect="1"/>
          </p:cNvPicPr>
          <p:nvPr>
            <p:ph type="pic" sz="quarter" idx="13"/>
          </p:nvPr>
        </p:nvPicPr>
        <p:blipFill>
          <a:blip r:embed="rId2"/>
          <a:srcRect l="23953" r="23953"/>
          <a:stretch/>
        </p:blipFill>
        <p:spPr>
          <a:prstGeom prst="rect">
            <a:avLst/>
          </a:prstGeom>
          <a:noFill/>
        </p:spPr>
      </p:pic>
    </p:spTree>
    <p:extLst>
      <p:ext uri="{BB962C8B-B14F-4D97-AF65-F5344CB8AC3E}">
        <p14:creationId xmlns:p14="http://schemas.microsoft.com/office/powerpoint/2010/main" val="55296335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45064" name="Rectangle 45063">
            <a:extLst>
              <a:ext uri="{FF2B5EF4-FFF2-40B4-BE49-F238E27FC236}">
                <a16:creationId xmlns:a16="http://schemas.microsoft.com/office/drawing/2014/main" id="{C72108A5-CE2C-4966-B863-66581E6E48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622291"/>
            <a:ext cx="12192000" cy="2505984"/>
          </a:xfrm>
          <a:prstGeom prst="rect">
            <a:avLst/>
          </a:prstGeom>
          <a:gradFill flip="none" rotWithShape="1">
            <a:gsLst>
              <a:gs pos="0">
                <a:schemeClr val="bg2">
                  <a:alpha val="0"/>
                </a:schemeClr>
              </a:gs>
              <a:gs pos="100000">
                <a:schemeClr val="bg2">
                  <a:alpha val="8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45066" name="Picture 45065">
            <a:extLst>
              <a:ext uri="{FF2B5EF4-FFF2-40B4-BE49-F238E27FC236}">
                <a16:creationId xmlns:a16="http://schemas.microsoft.com/office/drawing/2014/main" id="{34DF22E0-9870-4CBF-AA3A-D710A9D8D99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a:xfrm>
            <a:off x="0" y="6129338"/>
            <a:ext cx="12192000" cy="742950"/>
          </a:xfrm>
          <a:prstGeom prst="rect">
            <a:avLst/>
          </a:prstGeom>
        </p:spPr>
      </p:pic>
      <p:cxnSp>
        <p:nvCxnSpPr>
          <p:cNvPr id="45068" name="Straight Connector 45067">
            <a:extLst>
              <a:ext uri="{FF2B5EF4-FFF2-40B4-BE49-F238E27FC236}">
                <a16:creationId xmlns:a16="http://schemas.microsoft.com/office/drawing/2014/main" id="{4348DA73-B56C-4BAB-9988-C048297EF40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8142"/>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45058" name="Title 1">
            <a:extLst>
              <a:ext uri="{FF2B5EF4-FFF2-40B4-BE49-F238E27FC236}">
                <a16:creationId xmlns:a16="http://schemas.microsoft.com/office/drawing/2014/main" id="{6F4ED9DC-13D6-C56B-880D-0E97D0259097}"/>
              </a:ext>
            </a:extLst>
          </p:cNvPr>
          <p:cNvSpPr>
            <a:spLocks noGrp="1"/>
          </p:cNvSpPr>
          <p:nvPr>
            <p:ph type="title"/>
          </p:nvPr>
        </p:nvSpPr>
        <p:spPr>
          <a:xfrm>
            <a:off x="661251" y="1474970"/>
            <a:ext cx="2821967" cy="3144914"/>
          </a:xfrm>
        </p:spPr>
        <p:txBody>
          <a:bodyPr vert="horz" lIns="91440" tIns="45720" rIns="91440" bIns="45720" rtlCol="0" anchor="ctr">
            <a:normAutofit/>
          </a:bodyPr>
          <a:lstStyle/>
          <a:p>
            <a:r>
              <a:rPr lang="en-US" altLang="en-US" dirty="0"/>
              <a:t>Combined anatomy</a:t>
            </a:r>
          </a:p>
        </p:txBody>
      </p:sp>
      <p:grpSp>
        <p:nvGrpSpPr>
          <p:cNvPr id="45070" name="Group 45069">
            <a:extLst>
              <a:ext uri="{FF2B5EF4-FFF2-40B4-BE49-F238E27FC236}">
                <a16:creationId xmlns:a16="http://schemas.microsoft.com/office/drawing/2014/main" id="{A030695F-0E8E-4F69-B37A-CE035769417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979389" y="482171"/>
            <a:ext cx="7560115" cy="5149101"/>
            <a:chOff x="3979389" y="482171"/>
            <a:chExt cx="7560115" cy="5149101"/>
          </a:xfrm>
        </p:grpSpPr>
        <p:sp>
          <p:nvSpPr>
            <p:cNvPr id="45071" name="Rectangle 45070">
              <a:extLst>
                <a:ext uri="{FF2B5EF4-FFF2-40B4-BE49-F238E27FC236}">
                  <a16:creationId xmlns:a16="http://schemas.microsoft.com/office/drawing/2014/main" id="{A62A6FA0-70FF-4F15-8E7B-F11ACE2190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79389" y="482171"/>
              <a:ext cx="7560115" cy="5149101"/>
            </a:xfrm>
            <a:prstGeom prst="rect">
              <a:avLst/>
            </a:prstGeom>
            <a:blipFill dpi="0" rotWithShape="1">
              <a:blip r:embed="rId3">
                <a:alphaModFix amt="30000"/>
              </a:blip>
              <a:srcRect/>
              <a:tile tx="0" ty="0" sx="100000" sy="100000" flip="none" algn="ctr"/>
            </a:blip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extrusionH="76200" contourW="12700" prstMaterial="matte">
              <a:bevelT w="152400" h="50800" prst="softRound"/>
              <a:extrusionClr>
                <a:schemeClr val="tx2"/>
              </a:extrusionClr>
              <a:contourClr>
                <a:schemeClr val="bg2"/>
              </a:contourClr>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072" name="Rectangle 45071">
              <a:extLst>
                <a:ext uri="{FF2B5EF4-FFF2-40B4-BE49-F238E27FC236}">
                  <a16:creationId xmlns:a16="http://schemas.microsoft.com/office/drawing/2014/main" id="{F2D33F68-4D69-490D-8818-8E439F7C8B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92448" y="812507"/>
              <a:ext cx="6928279" cy="4466452"/>
            </a:xfrm>
            <a:prstGeom prst="rect">
              <a:avLst/>
            </a:prstGeom>
            <a:gradFill>
              <a:gsLst>
                <a:gs pos="0">
                  <a:srgbClr val="DADADA"/>
                </a:gs>
                <a:gs pos="100000">
                  <a:srgbClr val="FFFFFE"/>
                </a:gs>
              </a:gsLst>
              <a:lin ang="16200000" scaled="0"/>
            </a:gradFill>
            <a:ln w="38100" cmpd="sng">
              <a:solidFill>
                <a:schemeClr val="tx2">
                  <a:lumMod val="25000"/>
                </a:schemeClr>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45059" name="Picture 2">
            <a:extLst>
              <a:ext uri="{FF2B5EF4-FFF2-40B4-BE49-F238E27FC236}">
                <a16:creationId xmlns:a16="http://schemas.microsoft.com/office/drawing/2014/main" id="{6F91CDD6-9C83-9719-F4B3-8593DF1B67C5}"/>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tretch>
            <a:fillRect/>
          </a:stretch>
        </p:blipFill>
        <p:spPr>
          <a:xfrm>
            <a:off x="5750441" y="1116345"/>
            <a:ext cx="4018784" cy="3866172"/>
          </a:xfrm>
          <a:prstGeom prst="rect">
            <a:avLst/>
          </a:prstGeom>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6333FB34-E54B-4710-9DAE-6EE0386127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622291"/>
            <a:ext cx="12192000" cy="2505984"/>
          </a:xfrm>
          <a:prstGeom prst="rect">
            <a:avLst/>
          </a:prstGeom>
          <a:gradFill flip="none" rotWithShape="1">
            <a:gsLst>
              <a:gs pos="0">
                <a:schemeClr val="bg2">
                  <a:alpha val="0"/>
                </a:schemeClr>
              </a:gs>
              <a:gs pos="100000">
                <a:schemeClr val="bg2">
                  <a:alpha val="8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34" name="Picture 33">
            <a:extLst>
              <a:ext uri="{FF2B5EF4-FFF2-40B4-BE49-F238E27FC236}">
                <a16:creationId xmlns:a16="http://schemas.microsoft.com/office/drawing/2014/main" id="{29041944-13B4-40E3-A9D5-25B333EBD29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a:xfrm>
            <a:off x="0" y="6129338"/>
            <a:ext cx="12192000" cy="742950"/>
          </a:xfrm>
          <a:prstGeom prst="rect">
            <a:avLst/>
          </a:prstGeom>
        </p:spPr>
      </p:pic>
      <p:cxnSp>
        <p:nvCxnSpPr>
          <p:cNvPr id="35" name="Straight Connector 34">
            <a:extLst>
              <a:ext uri="{FF2B5EF4-FFF2-40B4-BE49-F238E27FC236}">
                <a16:creationId xmlns:a16="http://schemas.microsoft.com/office/drawing/2014/main" id="{5B85E289-5ADE-4F02-B917-9C9D9B04480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8142"/>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useBgFill="1">
        <p:nvSpPr>
          <p:cNvPr id="36" name="Rectangle 35">
            <a:extLst>
              <a:ext uri="{FF2B5EF4-FFF2-40B4-BE49-F238E27FC236}">
                <a16:creationId xmlns:a16="http://schemas.microsoft.com/office/drawing/2014/main" id="{1C69834E-5EEE-4D61-833E-0492889645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58E5D9BA-46E7-4BFA-9C74-75495BF6F5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38" name="Rectangle 37">
            <a:extLst>
              <a:ext uri="{FF2B5EF4-FFF2-40B4-BE49-F238E27FC236}">
                <a16:creationId xmlns:a16="http://schemas.microsoft.com/office/drawing/2014/main" id="{5B033D76-5800-44B6-AFE9-EE21069351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331" y="638508"/>
            <a:ext cx="10905339" cy="4843439"/>
          </a:xfrm>
          <a:prstGeom prst="rect">
            <a:avLst/>
          </a:prstGeom>
          <a:blipFill dpi="0" rotWithShape="1">
            <a:blip r:embed="rId4">
              <a:alphaModFix amt="30000"/>
            </a:blip>
            <a:srcRect/>
            <a:tile tx="0" ty="0" sx="100000" sy="100000" flip="none" algn="ctr"/>
          </a:blip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extrusionH="76200" contourW="12700" prstMaterial="matte">
            <a:bevelT w="152400" h="50800" prst="softRound"/>
            <a:extrusionClr>
              <a:schemeClr val="tx2"/>
            </a:extrusionClr>
            <a:contourClr>
              <a:schemeClr val="bg2"/>
            </a:contourClr>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522D6F85-FFBA-4F81-AEE5-AAA17CB7AA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0204" y="865667"/>
            <a:ext cx="10451592" cy="4389120"/>
          </a:xfrm>
          <a:prstGeom prst="rect">
            <a:avLst/>
          </a:prstGeom>
          <a:gradFill>
            <a:gsLst>
              <a:gs pos="0">
                <a:schemeClr val="tx2"/>
              </a:gs>
              <a:gs pos="100000">
                <a:schemeClr val="tx2">
                  <a:lumMod val="90000"/>
                </a:schemeClr>
              </a:gs>
            </a:gsLst>
            <a:lin ang="16200000" scaled="0"/>
          </a:gradFill>
          <a:ln w="38100" cmpd="sng">
            <a:solidFill>
              <a:schemeClr val="bg1">
                <a:lumMod val="65000"/>
                <a:lumOff val="35000"/>
              </a:schemeClr>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13B31514-E6DF-4357-9EEA-EFB7983080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4796" y="1030259"/>
            <a:ext cx="10122408" cy="4059936"/>
          </a:xfrm>
          <a:prstGeom prst="rect">
            <a:avLst/>
          </a:prstGeom>
          <a:solidFill>
            <a:schemeClr val="tx1"/>
          </a:solid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0"/>
          <p:cNvSpPr/>
          <p:nvPr/>
        </p:nvSpPr>
        <p:spPr>
          <a:xfrm>
            <a:off x="1557071" y="1584552"/>
            <a:ext cx="9099255" cy="2537251"/>
          </a:xfrm>
          <a:prstGeom prst="rect">
            <a:avLst/>
          </a:prstGeom>
        </p:spPr>
        <p:txBody>
          <a:bodyPr vert="horz" lIns="91440" tIns="45720" rIns="91440" bIns="0" rtlCol="0" anchor="ctr">
            <a:normAutofit/>
          </a:bodyPr>
          <a:lstStyle/>
          <a:p>
            <a:pPr algn="ctr" defTabSz="914400">
              <a:lnSpc>
                <a:spcPct val="90000"/>
              </a:lnSpc>
              <a:spcBef>
                <a:spcPct val="0"/>
              </a:spcBef>
              <a:spcAft>
                <a:spcPts val="600"/>
              </a:spcAft>
            </a:pPr>
            <a:r>
              <a:rPr lang="en-US" sz="7200" cap="all">
                <a:solidFill>
                  <a:schemeClr val="bg2"/>
                </a:solidFill>
                <a:latin typeface="+mj-lt"/>
                <a:ea typeface="+mj-ea"/>
                <a:cs typeface="+mj-cs"/>
              </a:rPr>
              <a:t>VETERINARY CHECKLIST</a:t>
            </a:r>
          </a:p>
        </p:txBody>
      </p:sp>
      <p:sp>
        <p:nvSpPr>
          <p:cNvPr id="3" name="Text 1"/>
          <p:cNvSpPr/>
          <p:nvPr/>
        </p:nvSpPr>
        <p:spPr>
          <a:xfrm>
            <a:off x="1535372" y="4133234"/>
            <a:ext cx="9120954" cy="744373"/>
          </a:xfrm>
          <a:prstGeom prst="rect">
            <a:avLst/>
          </a:prstGeom>
        </p:spPr>
        <p:txBody>
          <a:bodyPr vert="horz" lIns="91440" tIns="91440" rIns="91440" bIns="91440" rtlCol="0">
            <a:normAutofit/>
          </a:bodyPr>
          <a:lstStyle/>
          <a:p>
            <a:pPr algn="ctr" defTabSz="914400">
              <a:lnSpc>
                <a:spcPct val="120000"/>
              </a:lnSpc>
              <a:spcBef>
                <a:spcPts val="1000"/>
              </a:spcBef>
              <a:buClr>
                <a:schemeClr val="accent1"/>
              </a:buClr>
              <a:buSzPct val="100000"/>
            </a:pPr>
            <a:r>
              <a:rPr lang="en-US" sz="2000" cap="all">
                <a:solidFill>
                  <a:schemeClr val="accent1"/>
                </a:solidFill>
              </a:rPr>
              <a:t>Chicken Evaluation for Soundness &amp; Quality</a:t>
            </a:r>
          </a:p>
        </p:txBody>
      </p:sp>
      <p:cxnSp>
        <p:nvCxnSpPr>
          <p:cNvPr id="41" name="Straight Connector 40">
            <a:extLst>
              <a:ext uri="{FF2B5EF4-FFF2-40B4-BE49-F238E27FC236}">
                <a16:creationId xmlns:a16="http://schemas.microsoft.com/office/drawing/2014/main" id="{412BDC66-00FA-4A3F-9BC7-BE05FF7705F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pic>
        <p:nvPicPr>
          <p:cNvPr id="42" name="Picture 41">
            <a:extLst>
              <a:ext uri="{FF2B5EF4-FFF2-40B4-BE49-F238E27FC236}">
                <a16:creationId xmlns:a16="http://schemas.microsoft.com/office/drawing/2014/main" id="{4554073B-2E31-4E11-95E9-80B425A43A8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a:xfrm>
            <a:off x="0" y="6129338"/>
            <a:ext cx="12192000" cy="742950"/>
          </a:xfrm>
          <a:prstGeom prst="rect">
            <a:avLst/>
          </a:prstGeom>
        </p:spPr>
      </p:pic>
      <p:sp>
        <p:nvSpPr>
          <p:cNvPr id="4" name="Text 2"/>
          <p:cNvSpPr/>
          <p:nvPr/>
        </p:nvSpPr>
        <p:spPr>
          <a:xfrm>
            <a:off x="609600" y="4023360"/>
            <a:ext cx="10972800" cy="487680"/>
          </a:xfrm>
          <a:prstGeom prst="rect">
            <a:avLst/>
          </a:prstGeom>
          <a:noFill/>
          <a:ln/>
        </p:spPr>
        <p:txBody>
          <a:bodyPr wrap="square" rtlCol="0" anchor="ctr"/>
          <a:lstStyle/>
          <a:p>
            <a:pPr algn="ctr">
              <a:spcAft>
                <a:spcPts val="600"/>
              </a:spcAft>
            </a:pPr>
            <a:r>
              <a:rPr lang="en-US" sz="2667" i="1">
                <a:solidFill>
                  <a:srgbClr val="F5F5F5"/>
                </a:solidFill>
                <a:latin typeface="Arial" pitchFamily="34" charset="0"/>
                <a:ea typeface="Arial" pitchFamily="34" charset="-122"/>
                <a:cs typeface="Arial" pitchFamily="34" charset="-120"/>
              </a:rPr>
              <a:t>West African Context</a:t>
            </a:r>
            <a:endParaRPr lang="en-US" sz="2667"/>
          </a:p>
        </p:txBody>
      </p:sp>
      <p:sp>
        <p:nvSpPr>
          <p:cNvPr id="5" name="Text 3"/>
          <p:cNvSpPr/>
          <p:nvPr/>
        </p:nvSpPr>
        <p:spPr>
          <a:xfrm>
            <a:off x="609600" y="5486400"/>
            <a:ext cx="10972800" cy="365760"/>
          </a:xfrm>
          <a:prstGeom prst="rect">
            <a:avLst/>
          </a:prstGeom>
          <a:noFill/>
          <a:ln/>
        </p:spPr>
        <p:txBody>
          <a:bodyPr wrap="square" rtlCol="0" anchor="ctr"/>
          <a:lstStyle/>
          <a:p>
            <a:pPr algn="ctr">
              <a:spcAft>
                <a:spcPts val="600"/>
              </a:spcAft>
            </a:pPr>
            <a:r>
              <a:rPr lang="en-US" sz="2133">
                <a:solidFill>
                  <a:srgbClr val="F5F5F5"/>
                </a:solidFill>
                <a:latin typeface="Arial" pitchFamily="34" charset="0"/>
                <a:ea typeface="Arial" pitchFamily="34" charset="-122"/>
                <a:cs typeface="Arial" pitchFamily="34" charset="-120"/>
              </a:rPr>
              <a:t>Comprehensive Field Assessment Guide</a:t>
            </a:r>
            <a:endParaRPr lang="en-US" sz="2133"/>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609600" y="365760"/>
            <a:ext cx="97536" cy="731520"/>
          </a:xfrm>
          <a:prstGeom prst="rect">
            <a:avLst/>
          </a:prstGeom>
          <a:solidFill>
            <a:srgbClr val="97BC62"/>
          </a:solidFill>
          <a:ln/>
        </p:spPr>
        <p:txBody>
          <a:bodyPr/>
          <a:lstStyle/>
          <a:p>
            <a:endParaRPr lang="en-US" sz="2400"/>
          </a:p>
        </p:txBody>
      </p:sp>
      <p:sp>
        <p:nvSpPr>
          <p:cNvPr id="3" name="Text 1"/>
          <p:cNvSpPr/>
          <p:nvPr/>
        </p:nvSpPr>
        <p:spPr>
          <a:xfrm>
            <a:off x="853440" y="365760"/>
            <a:ext cx="10728960" cy="731520"/>
          </a:xfrm>
          <a:prstGeom prst="rect">
            <a:avLst/>
          </a:prstGeom>
          <a:noFill/>
          <a:ln/>
        </p:spPr>
        <p:txBody>
          <a:bodyPr wrap="square" lIns="0" tIns="0" rIns="0" bIns="0" rtlCol="0" anchor="ctr"/>
          <a:lstStyle/>
          <a:p>
            <a:r>
              <a:rPr lang="en-US" sz="4800" b="1" dirty="0">
                <a:solidFill>
                  <a:schemeClr val="accent1"/>
                </a:solidFill>
                <a:latin typeface="Arial Black" pitchFamily="34" charset="0"/>
                <a:ea typeface="Arial Black" pitchFamily="34" charset="-122"/>
                <a:cs typeface="Arial Black" pitchFamily="34" charset="-120"/>
              </a:rPr>
              <a:t>General Information &amp; Documentation</a:t>
            </a:r>
            <a:endParaRPr lang="en-US" sz="4800" dirty="0">
              <a:solidFill>
                <a:schemeClr val="accent1"/>
              </a:solidFill>
            </a:endParaRPr>
          </a:p>
        </p:txBody>
      </p:sp>
      <p:sp>
        <p:nvSpPr>
          <p:cNvPr id="4" name="Text 2"/>
          <p:cNvSpPr/>
          <p:nvPr/>
        </p:nvSpPr>
        <p:spPr>
          <a:xfrm>
            <a:off x="609600" y="1463040"/>
            <a:ext cx="5486400" cy="4267200"/>
          </a:xfrm>
          <a:prstGeom prst="rect">
            <a:avLst/>
          </a:prstGeom>
          <a:noFill/>
          <a:ln/>
        </p:spPr>
        <p:txBody>
          <a:bodyPr wrap="square" rtlCol="0" anchor="ctr"/>
          <a:lstStyle/>
          <a:p>
            <a:r>
              <a:rPr lang="en-US" sz="2667" b="1" dirty="0">
                <a:solidFill>
                  <a:srgbClr val="2C5F2D"/>
                </a:solidFill>
                <a:latin typeface="Arial" pitchFamily="34" charset="0"/>
                <a:ea typeface="Arial" pitchFamily="34" charset="-122"/>
                <a:cs typeface="Arial" pitchFamily="34" charset="-120"/>
              </a:rPr>
              <a:t>Basic Details to Record:</a:t>
            </a:r>
            <a:endParaRPr lang="en-US" sz="2133" dirty="0"/>
          </a:p>
          <a:p>
            <a:r>
              <a:rPr lang="en-US" sz="2133" dirty="0">
                <a:solidFill>
                  <a:srgbClr val="2D2D2D"/>
                </a:solidFill>
                <a:latin typeface="Arial" pitchFamily="34" charset="0"/>
                <a:ea typeface="Arial" pitchFamily="34" charset="-122"/>
                <a:cs typeface="Arial" pitchFamily="34" charset="-120"/>
              </a:rPr>
              <a:t> </a:t>
            </a:r>
            <a:endParaRPr lang="en-US" sz="2133" dirty="0"/>
          </a:p>
          <a:p>
            <a:pPr marL="457189" indent="-457189">
              <a:buSzPct val="100000"/>
              <a:buChar char="•"/>
            </a:pPr>
            <a:r>
              <a:rPr lang="en-US" sz="2133" dirty="0">
                <a:solidFill>
                  <a:schemeClr val="accent1"/>
                </a:solidFill>
                <a:latin typeface="Arial" pitchFamily="34" charset="0"/>
                <a:ea typeface="Arial" pitchFamily="34" charset="-122"/>
                <a:cs typeface="Arial" pitchFamily="34" charset="-120"/>
              </a:rPr>
              <a:t>Date of examination</a:t>
            </a:r>
            <a:endParaRPr lang="en-US" sz="2133" dirty="0">
              <a:solidFill>
                <a:schemeClr val="accent1"/>
              </a:solidFill>
            </a:endParaRPr>
          </a:p>
          <a:p>
            <a:pPr marL="457189" indent="-457189">
              <a:buSzPct val="100000"/>
              <a:buChar char="•"/>
            </a:pPr>
            <a:r>
              <a:rPr lang="en-US" sz="2133" dirty="0">
                <a:solidFill>
                  <a:schemeClr val="accent1"/>
                </a:solidFill>
                <a:latin typeface="Arial" pitchFamily="34" charset="0"/>
                <a:ea typeface="Arial" pitchFamily="34" charset="-122"/>
                <a:cs typeface="Arial" pitchFamily="34" charset="-120"/>
              </a:rPr>
              <a:t>Location/Farm identification</a:t>
            </a:r>
            <a:endParaRPr lang="en-US" sz="2133" dirty="0">
              <a:solidFill>
                <a:schemeClr val="accent1"/>
              </a:solidFill>
            </a:endParaRPr>
          </a:p>
          <a:p>
            <a:pPr marL="457189" indent="-457189">
              <a:buSzPct val="100000"/>
              <a:buChar char="•"/>
            </a:pPr>
            <a:r>
              <a:rPr lang="en-US" sz="2133" dirty="0">
                <a:solidFill>
                  <a:schemeClr val="accent1"/>
                </a:solidFill>
                <a:latin typeface="Arial" pitchFamily="34" charset="0"/>
                <a:ea typeface="Arial" pitchFamily="34" charset="-122"/>
                <a:cs typeface="Arial" pitchFamily="34" charset="-120"/>
              </a:rPr>
              <a:t>Breed type</a:t>
            </a:r>
            <a:endParaRPr lang="en-US" sz="2133" dirty="0">
              <a:solidFill>
                <a:schemeClr val="accent1"/>
              </a:solidFill>
            </a:endParaRPr>
          </a:p>
          <a:p>
            <a:pPr marL="457189" indent="-457189">
              <a:buSzPct val="100000"/>
              <a:buChar char="•"/>
            </a:pPr>
            <a:r>
              <a:rPr lang="en-US" sz="2133" dirty="0">
                <a:solidFill>
                  <a:schemeClr val="accent1"/>
                </a:solidFill>
                <a:latin typeface="Arial" pitchFamily="34" charset="0"/>
                <a:ea typeface="Arial" pitchFamily="34" charset="-122"/>
                <a:cs typeface="Arial" pitchFamily="34" charset="-120"/>
              </a:rPr>
              <a:t>Age and sex</a:t>
            </a:r>
            <a:endParaRPr lang="en-US" sz="2133" dirty="0">
              <a:solidFill>
                <a:schemeClr val="accent1"/>
              </a:solidFill>
            </a:endParaRPr>
          </a:p>
          <a:p>
            <a:pPr marL="457189" indent="-457189">
              <a:buSzPct val="100000"/>
              <a:buChar char="•"/>
            </a:pPr>
            <a:r>
              <a:rPr lang="en-US" sz="2133" dirty="0">
                <a:solidFill>
                  <a:schemeClr val="accent1"/>
                </a:solidFill>
                <a:latin typeface="Arial" pitchFamily="34" charset="0"/>
                <a:ea typeface="Arial" pitchFamily="34" charset="-122"/>
                <a:cs typeface="Arial" pitchFamily="34" charset="-120"/>
              </a:rPr>
              <a:t>Purpose: Meat, Eggs, Breeding, or Dual-purpose</a:t>
            </a:r>
            <a:endParaRPr lang="en-US" sz="2133" dirty="0">
              <a:solidFill>
                <a:schemeClr val="accent1"/>
              </a:solidFill>
            </a:endParaRPr>
          </a:p>
        </p:txBody>
      </p:sp>
      <p:sp>
        <p:nvSpPr>
          <p:cNvPr id="5" name="Text 3"/>
          <p:cNvSpPr/>
          <p:nvPr/>
        </p:nvSpPr>
        <p:spPr>
          <a:xfrm>
            <a:off x="6339840" y="1463040"/>
            <a:ext cx="5242560" cy="4267200"/>
          </a:xfrm>
          <a:prstGeom prst="rect">
            <a:avLst/>
          </a:prstGeom>
          <a:noFill/>
          <a:ln/>
        </p:spPr>
        <p:txBody>
          <a:bodyPr wrap="square" rtlCol="0" anchor="ctr"/>
          <a:lstStyle/>
          <a:p>
            <a:r>
              <a:rPr lang="en-US" sz="2667" b="1" dirty="0">
                <a:solidFill>
                  <a:srgbClr val="2C5F2D"/>
                </a:solidFill>
                <a:latin typeface="Arial" pitchFamily="34" charset="0"/>
                <a:ea typeface="Arial" pitchFamily="34" charset="-122"/>
                <a:cs typeface="Arial" pitchFamily="34" charset="-120"/>
              </a:rPr>
              <a:t>Why Documentation Matters:</a:t>
            </a:r>
            <a:endParaRPr lang="en-US" sz="2133" dirty="0"/>
          </a:p>
          <a:p>
            <a:r>
              <a:rPr lang="en-US" sz="2133" dirty="0">
                <a:solidFill>
                  <a:srgbClr val="2D2D2D"/>
                </a:solidFill>
                <a:latin typeface="Arial" pitchFamily="34" charset="0"/>
                <a:ea typeface="Arial" pitchFamily="34" charset="-122"/>
                <a:cs typeface="Arial" pitchFamily="34" charset="-120"/>
              </a:rPr>
              <a:t> </a:t>
            </a:r>
            <a:endParaRPr lang="en-US" sz="2133" dirty="0"/>
          </a:p>
          <a:p>
            <a:pPr marL="457189" indent="-457189">
              <a:buSzPct val="100000"/>
              <a:buChar char="•"/>
            </a:pPr>
            <a:r>
              <a:rPr lang="en-US" sz="2133" dirty="0">
                <a:solidFill>
                  <a:schemeClr val="accent1"/>
                </a:solidFill>
                <a:latin typeface="Arial" pitchFamily="34" charset="0"/>
                <a:ea typeface="Arial" pitchFamily="34" charset="-122"/>
                <a:cs typeface="Arial" pitchFamily="34" charset="-120"/>
              </a:rPr>
              <a:t>Tracks health trends over time</a:t>
            </a:r>
            <a:endParaRPr lang="en-US" sz="2133" dirty="0">
              <a:solidFill>
                <a:schemeClr val="accent1"/>
              </a:solidFill>
            </a:endParaRPr>
          </a:p>
          <a:p>
            <a:pPr marL="457189" indent="-457189">
              <a:buSzPct val="100000"/>
              <a:buChar char="•"/>
            </a:pPr>
            <a:r>
              <a:rPr lang="en-US" sz="2133" dirty="0">
                <a:solidFill>
                  <a:schemeClr val="accent1"/>
                </a:solidFill>
                <a:latin typeface="Arial" pitchFamily="34" charset="0"/>
                <a:ea typeface="Arial" pitchFamily="34" charset="-122"/>
                <a:cs typeface="Arial" pitchFamily="34" charset="-120"/>
              </a:rPr>
              <a:t>Supports breeding decisions</a:t>
            </a:r>
            <a:endParaRPr lang="en-US" sz="2133" dirty="0">
              <a:solidFill>
                <a:schemeClr val="accent1"/>
              </a:solidFill>
            </a:endParaRPr>
          </a:p>
          <a:p>
            <a:pPr marL="457189" indent="-457189">
              <a:buSzPct val="100000"/>
              <a:buChar char="•"/>
            </a:pPr>
            <a:r>
              <a:rPr lang="en-US" sz="2133" dirty="0">
                <a:solidFill>
                  <a:schemeClr val="accent1"/>
                </a:solidFill>
                <a:latin typeface="Arial" pitchFamily="34" charset="0"/>
                <a:ea typeface="Arial" pitchFamily="34" charset="-122"/>
                <a:cs typeface="Arial" pitchFamily="34" charset="-120"/>
              </a:rPr>
              <a:t>Facilitates disease surveillance</a:t>
            </a:r>
            <a:endParaRPr lang="en-US" sz="2133" dirty="0">
              <a:solidFill>
                <a:schemeClr val="accent1"/>
              </a:solidFill>
            </a:endParaRPr>
          </a:p>
          <a:p>
            <a:pPr marL="457189" indent="-457189">
              <a:buSzPct val="100000"/>
              <a:buChar char="•"/>
            </a:pPr>
            <a:r>
              <a:rPr lang="en-US" sz="2133" dirty="0">
                <a:solidFill>
                  <a:schemeClr val="accent1"/>
                </a:solidFill>
                <a:latin typeface="Arial" pitchFamily="34" charset="0"/>
                <a:ea typeface="Arial" pitchFamily="34" charset="-122"/>
                <a:cs typeface="Arial" pitchFamily="34" charset="-120"/>
              </a:rPr>
              <a:t>Ensures traceability for sales</a:t>
            </a:r>
            <a:endParaRPr lang="en-US" sz="2133" dirty="0">
              <a:solidFill>
                <a:schemeClr val="accent1"/>
              </a:solidFill>
            </a:endParaRPr>
          </a:p>
          <a:p>
            <a:pPr marL="457189" indent="-457189">
              <a:buSzPct val="100000"/>
              <a:buChar char="•"/>
            </a:pPr>
            <a:r>
              <a:rPr lang="en-US" sz="2133" dirty="0">
                <a:solidFill>
                  <a:schemeClr val="accent1"/>
                </a:solidFill>
                <a:latin typeface="Arial" pitchFamily="34" charset="0"/>
                <a:ea typeface="Arial" pitchFamily="34" charset="-122"/>
                <a:cs typeface="Arial" pitchFamily="34" charset="-120"/>
              </a:rPr>
              <a:t>Provides legal documentation</a:t>
            </a:r>
            <a:endParaRPr lang="en-US" sz="2133" dirty="0">
              <a:solidFill>
                <a:schemeClr val="accent1"/>
              </a:solidFill>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609600" y="365760"/>
            <a:ext cx="97536" cy="731520"/>
          </a:xfrm>
          <a:prstGeom prst="rect">
            <a:avLst/>
          </a:prstGeom>
          <a:solidFill>
            <a:srgbClr val="97BC62"/>
          </a:solidFill>
          <a:ln/>
        </p:spPr>
        <p:txBody>
          <a:bodyPr/>
          <a:lstStyle/>
          <a:p>
            <a:endParaRPr lang="en-US" sz="2400"/>
          </a:p>
        </p:txBody>
      </p:sp>
      <p:sp>
        <p:nvSpPr>
          <p:cNvPr id="3" name="Text 1"/>
          <p:cNvSpPr/>
          <p:nvPr/>
        </p:nvSpPr>
        <p:spPr>
          <a:xfrm>
            <a:off x="853440" y="365760"/>
            <a:ext cx="10728960" cy="731520"/>
          </a:xfrm>
          <a:prstGeom prst="rect">
            <a:avLst/>
          </a:prstGeom>
          <a:noFill/>
          <a:ln/>
        </p:spPr>
        <p:txBody>
          <a:bodyPr wrap="square" lIns="0" tIns="0" rIns="0" bIns="0" rtlCol="0" anchor="ctr"/>
          <a:lstStyle/>
          <a:p>
            <a:r>
              <a:rPr lang="en-US" sz="4800" b="1" dirty="0">
                <a:solidFill>
                  <a:schemeClr val="accent1"/>
                </a:solidFill>
                <a:latin typeface="Arial Black" pitchFamily="34" charset="0"/>
                <a:ea typeface="Arial Black" pitchFamily="34" charset="-122"/>
                <a:cs typeface="Arial Black" pitchFamily="34" charset="-120"/>
              </a:rPr>
              <a:t>1. Behavioral Assessment</a:t>
            </a:r>
            <a:endParaRPr lang="en-US" sz="4800" dirty="0">
              <a:solidFill>
                <a:schemeClr val="accent1"/>
              </a:solidFill>
            </a:endParaRPr>
          </a:p>
        </p:txBody>
      </p:sp>
      <p:sp>
        <p:nvSpPr>
          <p:cNvPr id="4" name="Text 2"/>
          <p:cNvSpPr/>
          <p:nvPr/>
        </p:nvSpPr>
        <p:spPr>
          <a:xfrm>
            <a:off x="609600" y="1341120"/>
            <a:ext cx="10972800" cy="365760"/>
          </a:xfrm>
          <a:prstGeom prst="rect">
            <a:avLst/>
          </a:prstGeom>
          <a:noFill/>
          <a:ln/>
        </p:spPr>
        <p:txBody>
          <a:bodyPr wrap="square" rtlCol="0" anchor="ctr"/>
          <a:lstStyle/>
          <a:p>
            <a:r>
              <a:rPr lang="en-US" sz="2400" i="1" dirty="0">
                <a:solidFill>
                  <a:schemeClr val="accent1"/>
                </a:solidFill>
                <a:latin typeface="Arial" pitchFamily="34" charset="0"/>
                <a:ea typeface="Arial" pitchFamily="34" charset="-122"/>
                <a:cs typeface="Arial" pitchFamily="34" charset="-120"/>
              </a:rPr>
              <a:t>Observable Signs of Health</a:t>
            </a:r>
            <a:endParaRPr lang="en-US" sz="2400" dirty="0">
              <a:solidFill>
                <a:schemeClr val="accent1"/>
              </a:solidFill>
            </a:endParaRPr>
          </a:p>
        </p:txBody>
      </p:sp>
      <p:sp>
        <p:nvSpPr>
          <p:cNvPr id="5" name="Shape 3"/>
          <p:cNvSpPr/>
          <p:nvPr/>
        </p:nvSpPr>
        <p:spPr>
          <a:xfrm>
            <a:off x="609600" y="1950720"/>
            <a:ext cx="5120640" cy="1706880"/>
          </a:xfrm>
          <a:prstGeom prst="rect">
            <a:avLst/>
          </a:prstGeom>
          <a:solidFill>
            <a:srgbClr val="E8F5E9"/>
          </a:solidFill>
          <a:ln/>
        </p:spPr>
        <p:txBody>
          <a:bodyPr/>
          <a:lstStyle/>
          <a:p>
            <a:endParaRPr lang="en-US" sz="2400"/>
          </a:p>
        </p:txBody>
      </p:sp>
      <p:sp>
        <p:nvSpPr>
          <p:cNvPr id="6" name="Text 4"/>
          <p:cNvSpPr/>
          <p:nvPr/>
        </p:nvSpPr>
        <p:spPr>
          <a:xfrm>
            <a:off x="853440" y="2072640"/>
            <a:ext cx="4632960" cy="365760"/>
          </a:xfrm>
          <a:prstGeom prst="rect">
            <a:avLst/>
          </a:prstGeom>
          <a:noFill/>
          <a:ln/>
        </p:spPr>
        <p:txBody>
          <a:bodyPr wrap="square" rtlCol="0" anchor="ctr"/>
          <a:lstStyle/>
          <a:p>
            <a:r>
              <a:rPr lang="en-US" sz="2400" b="1" dirty="0">
                <a:solidFill>
                  <a:srgbClr val="2C5F2D"/>
                </a:solidFill>
                <a:latin typeface="Arial" pitchFamily="34" charset="0"/>
                <a:ea typeface="Arial" pitchFamily="34" charset="-122"/>
                <a:cs typeface="Arial" pitchFamily="34" charset="-120"/>
              </a:rPr>
              <a:t>Alert &amp; Responsive</a:t>
            </a:r>
            <a:endParaRPr lang="en-US" sz="2400" dirty="0"/>
          </a:p>
        </p:txBody>
      </p:sp>
      <p:sp>
        <p:nvSpPr>
          <p:cNvPr id="7" name="Text 5"/>
          <p:cNvSpPr/>
          <p:nvPr/>
        </p:nvSpPr>
        <p:spPr>
          <a:xfrm>
            <a:off x="853440" y="2560320"/>
            <a:ext cx="4632960" cy="975360"/>
          </a:xfrm>
          <a:prstGeom prst="rect">
            <a:avLst/>
          </a:prstGeom>
          <a:noFill/>
          <a:ln/>
        </p:spPr>
        <p:txBody>
          <a:bodyPr wrap="square" rtlCol="0" anchor="ctr"/>
          <a:lstStyle/>
          <a:p>
            <a:pPr marL="457189" indent="-457189">
              <a:buSzPct val="100000"/>
              <a:buChar char="✓"/>
            </a:pPr>
            <a:r>
              <a:rPr lang="en-US" sz="1867" dirty="0">
                <a:solidFill>
                  <a:srgbClr val="2D2D2D"/>
                </a:solidFill>
                <a:latin typeface="Arial" pitchFamily="34" charset="0"/>
                <a:ea typeface="Arial" pitchFamily="34" charset="-122"/>
                <a:cs typeface="Arial" pitchFamily="34" charset="-120"/>
              </a:rPr>
              <a:t>Aware of surroundings</a:t>
            </a:r>
            <a:endParaRPr lang="en-US" sz="1867" dirty="0"/>
          </a:p>
          <a:p>
            <a:pPr marL="457189" indent="-457189">
              <a:buSzPct val="100000"/>
              <a:buChar char="✓"/>
            </a:pPr>
            <a:r>
              <a:rPr lang="en-US" sz="1867" dirty="0">
                <a:solidFill>
                  <a:srgbClr val="2D2D2D"/>
                </a:solidFill>
                <a:latin typeface="Arial" pitchFamily="34" charset="0"/>
                <a:ea typeface="Arial" pitchFamily="34" charset="-122"/>
                <a:cs typeface="Arial" pitchFamily="34" charset="-120"/>
              </a:rPr>
              <a:t>Reacts to movement/sound</a:t>
            </a:r>
            <a:endParaRPr lang="en-US" sz="1867" dirty="0"/>
          </a:p>
          <a:p>
            <a:pPr marL="457189" indent="-457189">
              <a:buSzPct val="100000"/>
              <a:buChar char="✓"/>
            </a:pPr>
            <a:r>
              <a:rPr lang="en-US" sz="1867" dirty="0">
                <a:solidFill>
                  <a:srgbClr val="2D2D2D"/>
                </a:solidFill>
                <a:latin typeface="Arial" pitchFamily="34" charset="0"/>
                <a:ea typeface="Arial" pitchFamily="34" charset="-122"/>
                <a:cs typeface="Arial" pitchFamily="34" charset="-120"/>
              </a:rPr>
              <a:t>Bright, attentive eyes</a:t>
            </a:r>
            <a:endParaRPr lang="en-US" sz="1867" dirty="0"/>
          </a:p>
        </p:txBody>
      </p:sp>
      <p:sp>
        <p:nvSpPr>
          <p:cNvPr id="8" name="Shape 6"/>
          <p:cNvSpPr/>
          <p:nvPr/>
        </p:nvSpPr>
        <p:spPr>
          <a:xfrm>
            <a:off x="609600" y="3901440"/>
            <a:ext cx="5120640" cy="1706880"/>
          </a:xfrm>
          <a:prstGeom prst="rect">
            <a:avLst/>
          </a:prstGeom>
          <a:solidFill>
            <a:srgbClr val="E8F5E9"/>
          </a:solidFill>
          <a:ln/>
        </p:spPr>
        <p:txBody>
          <a:bodyPr/>
          <a:lstStyle/>
          <a:p>
            <a:endParaRPr lang="en-US" sz="2400"/>
          </a:p>
        </p:txBody>
      </p:sp>
      <p:sp>
        <p:nvSpPr>
          <p:cNvPr id="9" name="Text 7"/>
          <p:cNvSpPr/>
          <p:nvPr/>
        </p:nvSpPr>
        <p:spPr>
          <a:xfrm>
            <a:off x="853440" y="4023360"/>
            <a:ext cx="4632960" cy="365760"/>
          </a:xfrm>
          <a:prstGeom prst="rect">
            <a:avLst/>
          </a:prstGeom>
          <a:noFill/>
          <a:ln/>
        </p:spPr>
        <p:txBody>
          <a:bodyPr wrap="square" rtlCol="0" anchor="ctr"/>
          <a:lstStyle/>
          <a:p>
            <a:r>
              <a:rPr lang="en-US" sz="2400" b="1" dirty="0">
                <a:solidFill>
                  <a:srgbClr val="2C5F2D"/>
                </a:solidFill>
                <a:latin typeface="Arial" pitchFamily="34" charset="0"/>
                <a:ea typeface="Arial" pitchFamily="34" charset="-122"/>
                <a:cs typeface="Arial" pitchFamily="34" charset="-120"/>
              </a:rPr>
              <a:t>Normal Vocalization</a:t>
            </a:r>
            <a:endParaRPr lang="en-US" sz="2400" dirty="0"/>
          </a:p>
        </p:txBody>
      </p:sp>
      <p:sp>
        <p:nvSpPr>
          <p:cNvPr id="10" name="Text 8"/>
          <p:cNvSpPr/>
          <p:nvPr/>
        </p:nvSpPr>
        <p:spPr>
          <a:xfrm>
            <a:off x="853440" y="4511040"/>
            <a:ext cx="4632960" cy="975360"/>
          </a:xfrm>
          <a:prstGeom prst="rect">
            <a:avLst/>
          </a:prstGeom>
          <a:noFill/>
          <a:ln/>
        </p:spPr>
        <p:txBody>
          <a:bodyPr wrap="square" rtlCol="0" anchor="ctr"/>
          <a:lstStyle/>
          <a:p>
            <a:pPr marL="457189" indent="-457189">
              <a:buSzPct val="100000"/>
              <a:buChar char="✓"/>
            </a:pPr>
            <a:r>
              <a:rPr lang="en-US" sz="1867" dirty="0">
                <a:solidFill>
                  <a:srgbClr val="2D2D2D"/>
                </a:solidFill>
                <a:latin typeface="Arial" pitchFamily="34" charset="0"/>
                <a:ea typeface="Arial" pitchFamily="34" charset="-122"/>
                <a:cs typeface="Arial" pitchFamily="34" charset="-120"/>
              </a:rPr>
              <a:t>Appropriate calling</a:t>
            </a:r>
            <a:endParaRPr lang="en-US" sz="1867" dirty="0"/>
          </a:p>
          <a:p>
            <a:pPr marL="457189" indent="-457189">
              <a:buSzPct val="100000"/>
              <a:buChar char="✓"/>
            </a:pPr>
            <a:r>
              <a:rPr lang="en-US" sz="1867" dirty="0">
                <a:solidFill>
                  <a:srgbClr val="2D2D2D"/>
                </a:solidFill>
                <a:latin typeface="Arial" pitchFamily="34" charset="0"/>
                <a:ea typeface="Arial" pitchFamily="34" charset="-122"/>
                <a:cs typeface="Arial" pitchFamily="34" charset="-120"/>
              </a:rPr>
              <a:t>Not excessively quiet</a:t>
            </a:r>
            <a:endParaRPr lang="en-US" sz="1867" dirty="0"/>
          </a:p>
          <a:p>
            <a:pPr marL="457189" indent="-457189">
              <a:buSzPct val="100000"/>
              <a:buChar char="✓"/>
            </a:pPr>
            <a:r>
              <a:rPr lang="en-US" sz="1867" dirty="0">
                <a:solidFill>
                  <a:srgbClr val="2D2D2D"/>
                </a:solidFill>
                <a:latin typeface="Arial" pitchFamily="34" charset="0"/>
                <a:ea typeface="Arial" pitchFamily="34" charset="-122"/>
                <a:cs typeface="Arial" pitchFamily="34" charset="-120"/>
              </a:rPr>
              <a:t>No distress sounds</a:t>
            </a:r>
            <a:endParaRPr lang="en-US" sz="1867" dirty="0"/>
          </a:p>
        </p:txBody>
      </p:sp>
      <p:sp>
        <p:nvSpPr>
          <p:cNvPr id="11" name="Shape 9"/>
          <p:cNvSpPr/>
          <p:nvPr/>
        </p:nvSpPr>
        <p:spPr>
          <a:xfrm>
            <a:off x="6096000" y="1950720"/>
            <a:ext cx="5120640" cy="1706880"/>
          </a:xfrm>
          <a:prstGeom prst="rect">
            <a:avLst/>
          </a:prstGeom>
          <a:solidFill>
            <a:srgbClr val="E8F5E9"/>
          </a:solidFill>
          <a:ln/>
        </p:spPr>
        <p:txBody>
          <a:bodyPr/>
          <a:lstStyle/>
          <a:p>
            <a:endParaRPr lang="en-US" sz="2400"/>
          </a:p>
        </p:txBody>
      </p:sp>
      <p:sp>
        <p:nvSpPr>
          <p:cNvPr id="12" name="Text 10"/>
          <p:cNvSpPr/>
          <p:nvPr/>
        </p:nvSpPr>
        <p:spPr>
          <a:xfrm>
            <a:off x="6339840" y="2072640"/>
            <a:ext cx="4632960" cy="365760"/>
          </a:xfrm>
          <a:prstGeom prst="rect">
            <a:avLst/>
          </a:prstGeom>
          <a:noFill/>
          <a:ln/>
        </p:spPr>
        <p:txBody>
          <a:bodyPr wrap="square" rtlCol="0" anchor="ctr"/>
          <a:lstStyle/>
          <a:p>
            <a:r>
              <a:rPr lang="en-US" sz="2400" b="1" dirty="0">
                <a:solidFill>
                  <a:srgbClr val="2C5F2D"/>
                </a:solidFill>
                <a:latin typeface="Arial" pitchFamily="34" charset="0"/>
                <a:ea typeface="Arial" pitchFamily="34" charset="-122"/>
                <a:cs typeface="Arial" pitchFamily="34" charset="-120"/>
              </a:rPr>
              <a:t>Active Movement</a:t>
            </a:r>
            <a:endParaRPr lang="en-US" sz="2400" dirty="0"/>
          </a:p>
        </p:txBody>
      </p:sp>
      <p:sp>
        <p:nvSpPr>
          <p:cNvPr id="13" name="Text 11"/>
          <p:cNvSpPr/>
          <p:nvPr/>
        </p:nvSpPr>
        <p:spPr>
          <a:xfrm>
            <a:off x="6339840" y="2560320"/>
            <a:ext cx="4632960" cy="975360"/>
          </a:xfrm>
          <a:prstGeom prst="rect">
            <a:avLst/>
          </a:prstGeom>
          <a:noFill/>
          <a:ln/>
        </p:spPr>
        <p:txBody>
          <a:bodyPr wrap="square" rtlCol="0" anchor="ctr"/>
          <a:lstStyle/>
          <a:p>
            <a:pPr marL="457189" indent="-457189">
              <a:buSzPct val="100000"/>
              <a:buChar char="✓"/>
            </a:pPr>
            <a:r>
              <a:rPr lang="en-US" sz="1867" dirty="0">
                <a:solidFill>
                  <a:srgbClr val="2D2D2D"/>
                </a:solidFill>
                <a:latin typeface="Arial" pitchFamily="34" charset="0"/>
                <a:ea typeface="Arial" pitchFamily="34" charset="-122"/>
                <a:cs typeface="Arial" pitchFamily="34" charset="-120"/>
              </a:rPr>
              <a:t>Foraging behavior present</a:t>
            </a:r>
            <a:endParaRPr lang="en-US" sz="1867" dirty="0"/>
          </a:p>
          <a:p>
            <a:pPr marL="457189" indent="-457189">
              <a:buSzPct val="100000"/>
              <a:buChar char="✓"/>
            </a:pPr>
            <a:r>
              <a:rPr lang="en-US" sz="1867" dirty="0">
                <a:solidFill>
                  <a:srgbClr val="2D2D2D"/>
                </a:solidFill>
                <a:latin typeface="Arial" pitchFamily="34" charset="0"/>
                <a:ea typeface="Arial" pitchFamily="34" charset="-122"/>
                <a:cs typeface="Arial" pitchFamily="34" charset="-120"/>
              </a:rPr>
              <a:t>Walks without limping</a:t>
            </a:r>
            <a:endParaRPr lang="en-US" sz="1867" dirty="0"/>
          </a:p>
          <a:p>
            <a:pPr marL="457189" indent="-457189">
              <a:buSzPct val="100000"/>
              <a:buChar char="✓"/>
            </a:pPr>
            <a:r>
              <a:rPr lang="en-US" sz="1867" dirty="0">
                <a:solidFill>
                  <a:srgbClr val="2D2D2D"/>
                </a:solidFill>
                <a:latin typeface="Arial" pitchFamily="34" charset="0"/>
                <a:ea typeface="Arial" pitchFamily="34" charset="-122"/>
                <a:cs typeface="Arial" pitchFamily="34" charset="-120"/>
              </a:rPr>
              <a:t>Balanced gait</a:t>
            </a:r>
            <a:endParaRPr lang="en-US" sz="1867" dirty="0"/>
          </a:p>
        </p:txBody>
      </p:sp>
      <p:sp>
        <p:nvSpPr>
          <p:cNvPr id="14" name="Shape 12"/>
          <p:cNvSpPr/>
          <p:nvPr/>
        </p:nvSpPr>
        <p:spPr>
          <a:xfrm>
            <a:off x="6096000" y="3901440"/>
            <a:ext cx="5120640" cy="1706880"/>
          </a:xfrm>
          <a:prstGeom prst="rect">
            <a:avLst/>
          </a:prstGeom>
          <a:solidFill>
            <a:srgbClr val="E8F5E9"/>
          </a:solidFill>
          <a:ln/>
        </p:spPr>
        <p:txBody>
          <a:bodyPr/>
          <a:lstStyle/>
          <a:p>
            <a:endParaRPr lang="en-US" sz="2400"/>
          </a:p>
        </p:txBody>
      </p:sp>
      <p:sp>
        <p:nvSpPr>
          <p:cNvPr id="15" name="Text 13"/>
          <p:cNvSpPr/>
          <p:nvPr/>
        </p:nvSpPr>
        <p:spPr>
          <a:xfrm>
            <a:off x="6339840" y="4023360"/>
            <a:ext cx="4632960" cy="365760"/>
          </a:xfrm>
          <a:prstGeom prst="rect">
            <a:avLst/>
          </a:prstGeom>
          <a:noFill/>
          <a:ln/>
        </p:spPr>
        <p:txBody>
          <a:bodyPr wrap="square" rtlCol="0" anchor="ctr"/>
          <a:lstStyle/>
          <a:p>
            <a:r>
              <a:rPr lang="en-US" sz="2400" b="1" dirty="0">
                <a:solidFill>
                  <a:srgbClr val="2C5F2D"/>
                </a:solidFill>
                <a:latin typeface="Arial" pitchFamily="34" charset="0"/>
                <a:ea typeface="Arial" pitchFamily="34" charset="-122"/>
                <a:cs typeface="Arial" pitchFamily="34" charset="-120"/>
              </a:rPr>
              <a:t>Social Interaction</a:t>
            </a:r>
            <a:endParaRPr lang="en-US" sz="2400" dirty="0"/>
          </a:p>
        </p:txBody>
      </p:sp>
      <p:sp>
        <p:nvSpPr>
          <p:cNvPr id="16" name="Text 14"/>
          <p:cNvSpPr/>
          <p:nvPr/>
        </p:nvSpPr>
        <p:spPr>
          <a:xfrm>
            <a:off x="6339840" y="4511040"/>
            <a:ext cx="4632960" cy="975360"/>
          </a:xfrm>
          <a:prstGeom prst="rect">
            <a:avLst/>
          </a:prstGeom>
          <a:noFill/>
          <a:ln/>
        </p:spPr>
        <p:txBody>
          <a:bodyPr wrap="square" rtlCol="0" anchor="ctr"/>
          <a:lstStyle/>
          <a:p>
            <a:pPr marL="457189" indent="-457189">
              <a:buSzPct val="100000"/>
              <a:buChar char="✓"/>
            </a:pPr>
            <a:r>
              <a:rPr lang="en-US" sz="1867" dirty="0">
                <a:solidFill>
                  <a:srgbClr val="2D2D2D"/>
                </a:solidFill>
                <a:latin typeface="Arial" pitchFamily="34" charset="0"/>
                <a:ea typeface="Arial" pitchFamily="34" charset="-122"/>
                <a:cs typeface="Arial" pitchFamily="34" charset="-120"/>
              </a:rPr>
              <a:t>Engages with flock</a:t>
            </a:r>
            <a:endParaRPr lang="en-US" sz="1867" dirty="0"/>
          </a:p>
          <a:p>
            <a:pPr marL="457189" indent="-457189">
              <a:buSzPct val="100000"/>
              <a:buChar char="✓"/>
            </a:pPr>
            <a:r>
              <a:rPr lang="en-US" sz="1867" dirty="0">
                <a:solidFill>
                  <a:srgbClr val="2D2D2D"/>
                </a:solidFill>
                <a:latin typeface="Arial" pitchFamily="34" charset="0"/>
                <a:ea typeface="Arial" pitchFamily="34" charset="-122"/>
                <a:cs typeface="Arial" pitchFamily="34" charset="-120"/>
              </a:rPr>
              <a:t>Normal pecking order</a:t>
            </a:r>
            <a:endParaRPr lang="en-US" sz="1867" dirty="0"/>
          </a:p>
          <a:p>
            <a:pPr marL="457189" indent="-457189">
              <a:buSzPct val="100000"/>
              <a:buChar char="✓"/>
            </a:pPr>
            <a:r>
              <a:rPr lang="en-US" sz="1867" dirty="0">
                <a:solidFill>
                  <a:srgbClr val="2D2D2D"/>
                </a:solidFill>
                <a:latin typeface="Arial" pitchFamily="34" charset="0"/>
                <a:ea typeface="Arial" pitchFamily="34" charset="-122"/>
                <a:cs typeface="Arial" pitchFamily="34" charset="-120"/>
              </a:rPr>
              <a:t>Not isolated/withdrawn</a:t>
            </a:r>
            <a:endParaRPr lang="en-US" sz="1867" dirty="0"/>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609600" y="365760"/>
            <a:ext cx="97536" cy="731520"/>
          </a:xfrm>
          <a:prstGeom prst="rect">
            <a:avLst/>
          </a:prstGeom>
          <a:solidFill>
            <a:srgbClr val="97BC62"/>
          </a:solidFill>
          <a:ln/>
        </p:spPr>
        <p:txBody>
          <a:bodyPr/>
          <a:lstStyle/>
          <a:p>
            <a:endParaRPr lang="en-US" sz="2400"/>
          </a:p>
        </p:txBody>
      </p:sp>
      <p:sp>
        <p:nvSpPr>
          <p:cNvPr id="3" name="Text 1"/>
          <p:cNvSpPr/>
          <p:nvPr/>
        </p:nvSpPr>
        <p:spPr>
          <a:xfrm>
            <a:off x="853440" y="365760"/>
            <a:ext cx="10728960" cy="731520"/>
          </a:xfrm>
          <a:prstGeom prst="rect">
            <a:avLst/>
          </a:prstGeom>
          <a:noFill/>
          <a:ln/>
        </p:spPr>
        <p:txBody>
          <a:bodyPr wrap="square" lIns="0" tIns="0" rIns="0" bIns="0" rtlCol="0" anchor="ctr"/>
          <a:lstStyle/>
          <a:p>
            <a:r>
              <a:rPr lang="en-US" sz="4800" b="1" dirty="0">
                <a:solidFill>
                  <a:schemeClr val="accent1"/>
                </a:solidFill>
                <a:latin typeface="Arial Black" pitchFamily="34" charset="0"/>
                <a:ea typeface="Arial Black" pitchFamily="34" charset="-122"/>
                <a:cs typeface="Arial Black" pitchFamily="34" charset="-120"/>
              </a:rPr>
              <a:t>2. Body Condition &amp; Conformation</a:t>
            </a:r>
            <a:endParaRPr lang="en-US" sz="4800" dirty="0">
              <a:solidFill>
                <a:schemeClr val="accent1"/>
              </a:solidFill>
            </a:endParaRPr>
          </a:p>
        </p:txBody>
      </p:sp>
      <p:sp>
        <p:nvSpPr>
          <p:cNvPr id="4" name="Text 2"/>
          <p:cNvSpPr/>
          <p:nvPr/>
        </p:nvSpPr>
        <p:spPr>
          <a:xfrm>
            <a:off x="609600" y="1341120"/>
            <a:ext cx="5486400" cy="487680"/>
          </a:xfrm>
          <a:prstGeom prst="rect">
            <a:avLst/>
          </a:prstGeom>
          <a:noFill/>
          <a:ln/>
        </p:spPr>
        <p:txBody>
          <a:bodyPr wrap="square" rtlCol="0" anchor="ctr"/>
          <a:lstStyle/>
          <a:p>
            <a:r>
              <a:rPr lang="en-US" sz="2667" b="1" dirty="0">
                <a:solidFill>
                  <a:schemeClr val="accent1"/>
                </a:solidFill>
                <a:latin typeface="Arial" pitchFamily="34" charset="0"/>
                <a:ea typeface="Arial" pitchFamily="34" charset="-122"/>
                <a:cs typeface="Arial" pitchFamily="34" charset="-120"/>
              </a:rPr>
              <a:t>Body Condition Score (BCS)</a:t>
            </a:r>
            <a:endParaRPr lang="en-US" sz="2667" dirty="0">
              <a:solidFill>
                <a:schemeClr val="accent1"/>
              </a:solidFill>
            </a:endParaRPr>
          </a:p>
        </p:txBody>
      </p:sp>
      <p:sp>
        <p:nvSpPr>
          <p:cNvPr id="5" name="Text 3"/>
          <p:cNvSpPr/>
          <p:nvPr/>
        </p:nvSpPr>
        <p:spPr>
          <a:xfrm>
            <a:off x="609600" y="1950720"/>
            <a:ext cx="5486400" cy="3413760"/>
          </a:xfrm>
          <a:prstGeom prst="rect">
            <a:avLst/>
          </a:prstGeom>
          <a:noFill/>
          <a:ln/>
        </p:spPr>
        <p:txBody>
          <a:bodyPr wrap="square" rtlCol="0" anchor="ctr"/>
          <a:lstStyle/>
          <a:p>
            <a:r>
              <a:rPr lang="en-US" sz="2133" b="1" dirty="0">
                <a:solidFill>
                  <a:srgbClr val="C62828"/>
                </a:solidFill>
                <a:latin typeface="Arial" pitchFamily="34" charset="0"/>
                <a:ea typeface="Arial" pitchFamily="34" charset="-122"/>
                <a:cs typeface="Arial" pitchFamily="34" charset="-120"/>
              </a:rPr>
              <a:t>Score 1-2: Thin</a:t>
            </a:r>
            <a:endParaRPr lang="en-US" sz="2133" dirty="0"/>
          </a:p>
          <a:p>
            <a:r>
              <a:rPr lang="en-US" sz="1867" dirty="0">
                <a:solidFill>
                  <a:schemeClr val="accent1"/>
                </a:solidFill>
                <a:latin typeface="Arial" pitchFamily="34" charset="0"/>
                <a:ea typeface="Arial" pitchFamily="34" charset="-122"/>
                <a:cs typeface="Arial" pitchFamily="34" charset="-120"/>
              </a:rPr>
              <a:t>Prominent keel bone, little muscle</a:t>
            </a:r>
            <a:endParaRPr lang="en-US" sz="2133" dirty="0">
              <a:solidFill>
                <a:schemeClr val="accent1"/>
              </a:solidFill>
            </a:endParaRPr>
          </a:p>
          <a:p>
            <a:r>
              <a:rPr lang="en-US" sz="2133" dirty="0">
                <a:solidFill>
                  <a:srgbClr val="2D2D2D"/>
                </a:solidFill>
                <a:latin typeface="Arial" pitchFamily="34" charset="0"/>
                <a:ea typeface="Arial" pitchFamily="34" charset="-122"/>
                <a:cs typeface="Arial" pitchFamily="34" charset="-120"/>
              </a:rPr>
              <a:t> </a:t>
            </a:r>
            <a:endParaRPr lang="en-US" sz="2133" dirty="0"/>
          </a:p>
          <a:p>
            <a:r>
              <a:rPr lang="en-US" sz="2133" b="1" dirty="0">
                <a:solidFill>
                  <a:srgbClr val="2C5F2D"/>
                </a:solidFill>
                <a:latin typeface="Arial" pitchFamily="34" charset="0"/>
                <a:ea typeface="Arial" pitchFamily="34" charset="-122"/>
                <a:cs typeface="Arial" pitchFamily="34" charset="-120"/>
              </a:rPr>
              <a:t>Score 3: Ideal</a:t>
            </a:r>
            <a:endParaRPr lang="en-US" sz="2133" dirty="0"/>
          </a:p>
          <a:p>
            <a:r>
              <a:rPr lang="en-US" sz="1867" dirty="0">
                <a:solidFill>
                  <a:schemeClr val="accent1"/>
                </a:solidFill>
                <a:latin typeface="Arial" pitchFamily="34" charset="0"/>
                <a:ea typeface="Arial" pitchFamily="34" charset="-122"/>
                <a:cs typeface="Arial" pitchFamily="34" charset="-120"/>
              </a:rPr>
              <a:t>Moderate muscle, keel slightly felt</a:t>
            </a:r>
            <a:endParaRPr lang="en-US" sz="2133" dirty="0">
              <a:solidFill>
                <a:schemeClr val="accent1"/>
              </a:solidFill>
            </a:endParaRPr>
          </a:p>
          <a:p>
            <a:r>
              <a:rPr lang="en-US" sz="2133" dirty="0">
                <a:solidFill>
                  <a:srgbClr val="2D2D2D"/>
                </a:solidFill>
                <a:latin typeface="Arial" pitchFamily="34" charset="0"/>
                <a:ea typeface="Arial" pitchFamily="34" charset="-122"/>
                <a:cs typeface="Arial" pitchFamily="34" charset="-120"/>
              </a:rPr>
              <a:t> </a:t>
            </a:r>
            <a:endParaRPr lang="en-US" sz="2133" dirty="0"/>
          </a:p>
          <a:p>
            <a:r>
              <a:rPr lang="en-US" sz="2133" b="1" dirty="0">
                <a:solidFill>
                  <a:srgbClr val="F57C00"/>
                </a:solidFill>
                <a:latin typeface="Arial" pitchFamily="34" charset="0"/>
                <a:ea typeface="Arial" pitchFamily="34" charset="-122"/>
                <a:cs typeface="Arial" pitchFamily="34" charset="-120"/>
              </a:rPr>
              <a:t>Score 4-5: Overweight</a:t>
            </a:r>
            <a:endParaRPr lang="en-US" sz="2133" dirty="0"/>
          </a:p>
          <a:p>
            <a:r>
              <a:rPr lang="en-US" sz="1867" dirty="0">
                <a:solidFill>
                  <a:schemeClr val="accent1"/>
                </a:solidFill>
                <a:latin typeface="Arial" pitchFamily="34" charset="0"/>
                <a:ea typeface="Arial" pitchFamily="34" charset="-122"/>
                <a:cs typeface="Arial" pitchFamily="34" charset="-120"/>
              </a:rPr>
              <a:t>Heavy muscle, keel difficult to palpate</a:t>
            </a:r>
            <a:endParaRPr lang="en-US" sz="2133" dirty="0">
              <a:solidFill>
                <a:schemeClr val="accent1"/>
              </a:solidFill>
            </a:endParaRPr>
          </a:p>
        </p:txBody>
      </p:sp>
      <p:sp>
        <p:nvSpPr>
          <p:cNvPr id="6" name="Text 4"/>
          <p:cNvSpPr/>
          <p:nvPr/>
        </p:nvSpPr>
        <p:spPr>
          <a:xfrm>
            <a:off x="6339840" y="1341120"/>
            <a:ext cx="5242560" cy="487680"/>
          </a:xfrm>
          <a:prstGeom prst="rect">
            <a:avLst/>
          </a:prstGeom>
          <a:noFill/>
          <a:ln/>
        </p:spPr>
        <p:txBody>
          <a:bodyPr wrap="square" rtlCol="0" anchor="ctr"/>
          <a:lstStyle/>
          <a:p>
            <a:r>
              <a:rPr lang="en-US" sz="2667" b="1" dirty="0">
                <a:solidFill>
                  <a:schemeClr val="accent1"/>
                </a:solidFill>
                <a:latin typeface="Arial" pitchFamily="34" charset="0"/>
                <a:ea typeface="Arial" pitchFamily="34" charset="-122"/>
                <a:cs typeface="Arial" pitchFamily="34" charset="-120"/>
              </a:rPr>
              <a:t>Physical Conformation Checks</a:t>
            </a:r>
            <a:endParaRPr lang="en-US" sz="2667" dirty="0">
              <a:solidFill>
                <a:schemeClr val="accent1"/>
              </a:solidFill>
            </a:endParaRPr>
          </a:p>
        </p:txBody>
      </p:sp>
      <p:sp>
        <p:nvSpPr>
          <p:cNvPr id="7" name="Text 5"/>
          <p:cNvSpPr/>
          <p:nvPr/>
        </p:nvSpPr>
        <p:spPr>
          <a:xfrm>
            <a:off x="6339840" y="1950720"/>
            <a:ext cx="5242560" cy="3413760"/>
          </a:xfrm>
          <a:prstGeom prst="rect">
            <a:avLst/>
          </a:prstGeom>
          <a:noFill/>
          <a:ln/>
        </p:spPr>
        <p:txBody>
          <a:bodyPr wrap="square" rtlCol="0" anchor="ctr"/>
          <a:lstStyle/>
          <a:p>
            <a:pPr marL="457189" indent="-457189">
              <a:buSzPct val="100000"/>
              <a:buChar char="•"/>
            </a:pPr>
            <a:r>
              <a:rPr lang="en-US" sz="2000" dirty="0">
                <a:solidFill>
                  <a:schemeClr val="accent1"/>
                </a:solidFill>
                <a:latin typeface="Arial" pitchFamily="34" charset="0"/>
                <a:ea typeface="Arial" pitchFamily="34" charset="-122"/>
                <a:cs typeface="Arial" pitchFamily="34" charset="-120"/>
              </a:rPr>
              <a:t>Breast muscle development (palpate keel)</a:t>
            </a:r>
            <a:endParaRPr lang="en-US" sz="2000" dirty="0">
              <a:solidFill>
                <a:schemeClr val="accent1"/>
              </a:solidFill>
            </a:endParaRPr>
          </a:p>
          <a:p>
            <a:pPr marL="457189" indent="-457189">
              <a:buSzPct val="100000"/>
              <a:buChar char="•"/>
            </a:pPr>
            <a:r>
              <a:rPr lang="en-US" sz="2000" dirty="0">
                <a:solidFill>
                  <a:schemeClr val="accent1"/>
                </a:solidFill>
                <a:latin typeface="Arial" pitchFamily="34" charset="0"/>
                <a:ea typeface="Arial" pitchFamily="34" charset="-122"/>
                <a:cs typeface="Arial" pitchFamily="34" charset="-120"/>
              </a:rPr>
              <a:t>Symmetrical body structure</a:t>
            </a:r>
            <a:endParaRPr lang="en-US" sz="2000" dirty="0">
              <a:solidFill>
                <a:schemeClr val="accent1"/>
              </a:solidFill>
            </a:endParaRPr>
          </a:p>
          <a:p>
            <a:pPr marL="457189" indent="-457189">
              <a:buSzPct val="100000"/>
              <a:buChar char="•"/>
            </a:pPr>
            <a:r>
              <a:rPr lang="en-US" sz="2000" dirty="0">
                <a:solidFill>
                  <a:schemeClr val="accent1"/>
                </a:solidFill>
                <a:latin typeface="Arial" pitchFamily="34" charset="0"/>
                <a:ea typeface="Arial" pitchFamily="34" charset="-122"/>
                <a:cs typeface="Arial" pitchFamily="34" charset="-120"/>
              </a:rPr>
              <a:t>Appropriate weight for age/breed</a:t>
            </a:r>
            <a:endParaRPr lang="en-US" sz="2000" dirty="0">
              <a:solidFill>
                <a:schemeClr val="accent1"/>
              </a:solidFill>
            </a:endParaRPr>
          </a:p>
          <a:p>
            <a:pPr marL="457189" indent="-457189">
              <a:buSzPct val="100000"/>
              <a:buChar char="•"/>
            </a:pPr>
            <a:r>
              <a:rPr lang="en-US" sz="2000" dirty="0">
                <a:solidFill>
                  <a:schemeClr val="accent1"/>
                </a:solidFill>
                <a:latin typeface="Arial" pitchFamily="34" charset="0"/>
                <a:ea typeface="Arial" pitchFamily="34" charset="-122"/>
                <a:cs typeface="Arial" pitchFamily="34" charset="-120"/>
              </a:rPr>
              <a:t>Good posture when standing</a:t>
            </a:r>
            <a:endParaRPr lang="en-US" sz="2000" dirty="0">
              <a:solidFill>
                <a:schemeClr val="accent1"/>
              </a:solidFill>
            </a:endParaRPr>
          </a:p>
          <a:p>
            <a:pPr marL="457189" indent="-457189">
              <a:buSzPct val="100000"/>
              <a:buChar char="•"/>
            </a:pPr>
            <a:r>
              <a:rPr lang="en-US" sz="2000" dirty="0">
                <a:solidFill>
                  <a:schemeClr val="accent1"/>
                </a:solidFill>
                <a:latin typeface="Arial" pitchFamily="34" charset="0"/>
                <a:ea typeface="Arial" pitchFamily="34" charset="-122"/>
                <a:cs typeface="Arial" pitchFamily="34" charset="-120"/>
              </a:rPr>
              <a:t>Balanced stance and movement</a:t>
            </a:r>
            <a:endParaRPr lang="en-US" sz="2000" dirty="0">
              <a:solidFill>
                <a:schemeClr val="accent1"/>
              </a:solidFill>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609600" y="365760"/>
            <a:ext cx="97536" cy="731520"/>
          </a:xfrm>
          <a:prstGeom prst="rect">
            <a:avLst/>
          </a:prstGeom>
          <a:solidFill>
            <a:srgbClr val="97BC62"/>
          </a:solidFill>
          <a:ln/>
        </p:spPr>
        <p:txBody>
          <a:bodyPr/>
          <a:lstStyle/>
          <a:p>
            <a:endParaRPr lang="en-US" sz="2400"/>
          </a:p>
        </p:txBody>
      </p:sp>
      <p:sp>
        <p:nvSpPr>
          <p:cNvPr id="3" name="Text 1"/>
          <p:cNvSpPr/>
          <p:nvPr/>
        </p:nvSpPr>
        <p:spPr>
          <a:xfrm>
            <a:off x="853440" y="365760"/>
            <a:ext cx="10728960" cy="731520"/>
          </a:xfrm>
          <a:prstGeom prst="rect">
            <a:avLst/>
          </a:prstGeom>
          <a:noFill/>
          <a:ln/>
        </p:spPr>
        <p:txBody>
          <a:bodyPr wrap="square" lIns="0" tIns="0" rIns="0" bIns="0" rtlCol="0" anchor="ctr"/>
          <a:lstStyle/>
          <a:p>
            <a:r>
              <a:rPr lang="en-US" sz="4800" b="1" dirty="0">
                <a:solidFill>
                  <a:schemeClr val="accent1"/>
                </a:solidFill>
                <a:latin typeface="Arial Black" pitchFamily="34" charset="0"/>
                <a:ea typeface="Arial Black" pitchFamily="34" charset="-122"/>
                <a:cs typeface="Arial Black" pitchFamily="34" charset="-120"/>
              </a:rPr>
              <a:t>3. Integument: Skin &amp; Feathers</a:t>
            </a:r>
            <a:endParaRPr lang="en-US" sz="4800" dirty="0">
              <a:solidFill>
                <a:schemeClr val="accent1"/>
              </a:solidFill>
            </a:endParaRPr>
          </a:p>
        </p:txBody>
      </p:sp>
      <p:sp>
        <p:nvSpPr>
          <p:cNvPr id="4" name="Text 2"/>
          <p:cNvSpPr/>
          <p:nvPr/>
        </p:nvSpPr>
        <p:spPr>
          <a:xfrm>
            <a:off x="609600" y="1341120"/>
            <a:ext cx="5486400" cy="487680"/>
          </a:xfrm>
          <a:prstGeom prst="rect">
            <a:avLst/>
          </a:prstGeom>
          <a:noFill/>
          <a:ln/>
        </p:spPr>
        <p:txBody>
          <a:bodyPr wrap="square" rtlCol="0" anchor="ctr"/>
          <a:lstStyle/>
          <a:p>
            <a:r>
              <a:rPr lang="en-US" sz="2667" b="1" dirty="0">
                <a:solidFill>
                  <a:schemeClr val="accent1"/>
                </a:solidFill>
                <a:latin typeface="Arial" pitchFamily="34" charset="0"/>
                <a:ea typeface="Arial" pitchFamily="34" charset="-122"/>
                <a:cs typeface="Arial" pitchFamily="34" charset="-120"/>
              </a:rPr>
              <a:t>Feather Quality Indicators</a:t>
            </a:r>
            <a:endParaRPr lang="en-US" sz="2667" dirty="0">
              <a:solidFill>
                <a:schemeClr val="accent1"/>
              </a:solidFill>
            </a:endParaRPr>
          </a:p>
        </p:txBody>
      </p:sp>
      <p:sp>
        <p:nvSpPr>
          <p:cNvPr id="5" name="Text 3"/>
          <p:cNvSpPr/>
          <p:nvPr/>
        </p:nvSpPr>
        <p:spPr>
          <a:xfrm>
            <a:off x="609600" y="1950720"/>
            <a:ext cx="5486400" cy="2682240"/>
          </a:xfrm>
          <a:prstGeom prst="rect">
            <a:avLst/>
          </a:prstGeom>
          <a:noFill/>
          <a:ln/>
        </p:spPr>
        <p:txBody>
          <a:bodyPr wrap="square" rtlCol="0" anchor="ctr"/>
          <a:lstStyle/>
          <a:p>
            <a:pPr marL="457189" indent="-457189">
              <a:buSzPct val="100000"/>
              <a:buChar char="•"/>
            </a:pPr>
            <a:r>
              <a:rPr lang="en-US" sz="2000" dirty="0">
                <a:solidFill>
                  <a:schemeClr val="accent1"/>
                </a:solidFill>
                <a:latin typeface="Arial" pitchFamily="34" charset="0"/>
                <a:ea typeface="Arial" pitchFamily="34" charset="-122"/>
                <a:cs typeface="Arial" pitchFamily="34" charset="-120"/>
              </a:rPr>
              <a:t>Complete coverage for age</a:t>
            </a:r>
            <a:endParaRPr lang="en-US" sz="2000" dirty="0">
              <a:solidFill>
                <a:schemeClr val="accent1"/>
              </a:solidFill>
            </a:endParaRPr>
          </a:p>
          <a:p>
            <a:pPr marL="457189" indent="-457189">
              <a:buSzPct val="100000"/>
              <a:buChar char="•"/>
            </a:pPr>
            <a:r>
              <a:rPr lang="en-US" sz="2000" dirty="0">
                <a:solidFill>
                  <a:schemeClr val="accent1"/>
                </a:solidFill>
                <a:latin typeface="Arial" pitchFamily="34" charset="0"/>
                <a:ea typeface="Arial" pitchFamily="34" charset="-122"/>
                <a:cs typeface="Arial" pitchFamily="34" charset="-120"/>
              </a:rPr>
              <a:t>Clean, smooth, and glossy</a:t>
            </a:r>
            <a:endParaRPr lang="en-US" sz="2000" dirty="0">
              <a:solidFill>
                <a:schemeClr val="accent1"/>
              </a:solidFill>
            </a:endParaRPr>
          </a:p>
          <a:p>
            <a:pPr marL="457189" indent="-457189">
              <a:buSzPct val="100000"/>
              <a:buChar char="•"/>
            </a:pPr>
            <a:r>
              <a:rPr lang="en-US" sz="2000" dirty="0">
                <a:solidFill>
                  <a:schemeClr val="accent1"/>
                </a:solidFill>
                <a:latin typeface="Arial" pitchFamily="34" charset="0"/>
                <a:ea typeface="Arial" pitchFamily="34" charset="-122"/>
                <a:cs typeface="Arial" pitchFamily="34" charset="-120"/>
              </a:rPr>
              <a:t>No excessive loss or bare patches</a:t>
            </a:r>
            <a:endParaRPr lang="en-US" sz="2000" dirty="0">
              <a:solidFill>
                <a:schemeClr val="accent1"/>
              </a:solidFill>
            </a:endParaRPr>
          </a:p>
          <a:p>
            <a:pPr marL="457189" indent="-457189">
              <a:buSzPct val="100000"/>
              <a:buChar char="•"/>
            </a:pPr>
            <a:r>
              <a:rPr lang="en-US" sz="2000" dirty="0">
                <a:solidFill>
                  <a:schemeClr val="accent1"/>
                </a:solidFill>
                <a:latin typeface="Arial" pitchFamily="34" charset="0"/>
                <a:ea typeface="Arial" pitchFamily="34" charset="-122"/>
                <a:cs typeface="Arial" pitchFamily="34" charset="-120"/>
              </a:rPr>
              <a:t>Vent area clean (no fecal staining)</a:t>
            </a:r>
            <a:endParaRPr lang="en-US" sz="2000" dirty="0">
              <a:solidFill>
                <a:schemeClr val="accent1"/>
              </a:solidFill>
            </a:endParaRPr>
          </a:p>
          <a:p>
            <a:pPr marL="457189" indent="-457189">
              <a:buSzPct val="100000"/>
              <a:buChar char="•"/>
            </a:pPr>
            <a:r>
              <a:rPr lang="en-US" sz="2000" dirty="0">
                <a:solidFill>
                  <a:schemeClr val="accent1"/>
                </a:solidFill>
                <a:latin typeface="Arial" pitchFamily="34" charset="0"/>
                <a:ea typeface="Arial" pitchFamily="34" charset="-122"/>
                <a:cs typeface="Arial" pitchFamily="34" charset="-120"/>
              </a:rPr>
              <a:t>No signs of vent pecking</a:t>
            </a:r>
            <a:endParaRPr lang="en-US" sz="2000" dirty="0">
              <a:solidFill>
                <a:schemeClr val="accent1"/>
              </a:solidFill>
            </a:endParaRPr>
          </a:p>
        </p:txBody>
      </p:sp>
      <p:sp>
        <p:nvSpPr>
          <p:cNvPr id="6" name="Text 4"/>
          <p:cNvSpPr/>
          <p:nvPr/>
        </p:nvSpPr>
        <p:spPr>
          <a:xfrm>
            <a:off x="6339840" y="1341120"/>
            <a:ext cx="5242560" cy="487680"/>
          </a:xfrm>
          <a:prstGeom prst="rect">
            <a:avLst/>
          </a:prstGeom>
          <a:noFill/>
          <a:ln/>
        </p:spPr>
        <p:txBody>
          <a:bodyPr wrap="square" rtlCol="0" anchor="ctr"/>
          <a:lstStyle/>
          <a:p>
            <a:r>
              <a:rPr lang="en-US" sz="2667" b="1" dirty="0">
                <a:solidFill>
                  <a:schemeClr val="accent1"/>
                </a:solidFill>
                <a:latin typeface="Arial" pitchFamily="34" charset="0"/>
                <a:ea typeface="Arial" pitchFamily="34" charset="-122"/>
                <a:cs typeface="Arial" pitchFamily="34" charset="-120"/>
              </a:rPr>
              <a:t>Skin &amp; Parasite Check</a:t>
            </a:r>
            <a:endParaRPr lang="en-US" sz="2667" dirty="0">
              <a:solidFill>
                <a:schemeClr val="accent1"/>
              </a:solidFill>
            </a:endParaRPr>
          </a:p>
        </p:txBody>
      </p:sp>
      <p:sp>
        <p:nvSpPr>
          <p:cNvPr id="7" name="Text 5"/>
          <p:cNvSpPr/>
          <p:nvPr/>
        </p:nvSpPr>
        <p:spPr>
          <a:xfrm>
            <a:off x="6339840" y="1950720"/>
            <a:ext cx="5242560" cy="2682240"/>
          </a:xfrm>
          <a:prstGeom prst="rect">
            <a:avLst/>
          </a:prstGeom>
          <a:noFill/>
          <a:ln/>
        </p:spPr>
        <p:txBody>
          <a:bodyPr wrap="square" rtlCol="0" anchor="ctr"/>
          <a:lstStyle/>
          <a:p>
            <a:pPr marL="457189" indent="-457189">
              <a:buSzPct val="100000"/>
              <a:buChar char="•"/>
            </a:pPr>
            <a:r>
              <a:rPr lang="en-US" sz="2000" dirty="0">
                <a:solidFill>
                  <a:schemeClr val="accent1"/>
                </a:solidFill>
                <a:latin typeface="Arial" pitchFamily="34" charset="0"/>
                <a:ea typeface="Arial" pitchFamily="34" charset="-122"/>
                <a:cs typeface="Arial" pitchFamily="34" charset="-120"/>
              </a:rPr>
              <a:t>Appropriate skin color for breed</a:t>
            </a:r>
            <a:endParaRPr lang="en-US" sz="2000" dirty="0">
              <a:solidFill>
                <a:schemeClr val="accent1"/>
              </a:solidFill>
            </a:endParaRPr>
          </a:p>
          <a:p>
            <a:pPr marL="457189" indent="-457189">
              <a:buSzPct val="100000"/>
              <a:buChar char="•"/>
            </a:pPr>
            <a:r>
              <a:rPr lang="en-US" sz="2000" dirty="0">
                <a:solidFill>
                  <a:schemeClr val="accent1"/>
                </a:solidFill>
                <a:latin typeface="Arial" pitchFamily="34" charset="0"/>
                <a:ea typeface="Arial" pitchFamily="34" charset="-122"/>
                <a:cs typeface="Arial" pitchFamily="34" charset="-120"/>
              </a:rPr>
              <a:t>No wounds, abscesses, or lesions</a:t>
            </a:r>
            <a:endParaRPr lang="en-US" sz="2000" dirty="0">
              <a:solidFill>
                <a:schemeClr val="accent1"/>
              </a:solidFill>
            </a:endParaRPr>
          </a:p>
          <a:p>
            <a:pPr marL="457189" indent="-457189">
              <a:buSzPct val="100000"/>
              <a:buChar char="•"/>
            </a:pPr>
            <a:r>
              <a:rPr lang="en-US" sz="2000" dirty="0">
                <a:solidFill>
                  <a:schemeClr val="accent1"/>
                </a:solidFill>
                <a:latin typeface="Arial" pitchFamily="34" charset="0"/>
                <a:ea typeface="Arial" pitchFamily="34" charset="-122"/>
                <a:cs typeface="Arial" pitchFamily="34" charset="-120"/>
              </a:rPr>
              <a:t>Check for ectoparasites:</a:t>
            </a:r>
            <a:endParaRPr lang="en-US" sz="2000" dirty="0">
              <a:solidFill>
                <a:schemeClr val="accent1"/>
              </a:solidFill>
            </a:endParaRPr>
          </a:p>
          <a:p>
            <a:pPr marL="914377" lvl="1" indent="-457189">
              <a:buSzPct val="100000"/>
              <a:buChar char="•"/>
            </a:pPr>
            <a:r>
              <a:rPr lang="en-US" sz="2000" dirty="0">
                <a:solidFill>
                  <a:schemeClr val="accent1"/>
                </a:solidFill>
                <a:latin typeface="Arial" pitchFamily="34" charset="0"/>
                <a:ea typeface="Arial" pitchFamily="34" charset="-122"/>
                <a:cs typeface="Arial" pitchFamily="34" charset="-120"/>
              </a:rPr>
              <a:t>Lice (base of feathers)</a:t>
            </a:r>
            <a:endParaRPr lang="en-US" sz="2000" dirty="0">
              <a:solidFill>
                <a:schemeClr val="accent1"/>
              </a:solidFill>
            </a:endParaRPr>
          </a:p>
          <a:p>
            <a:pPr marL="914377" lvl="1" indent="-457189">
              <a:buSzPct val="100000"/>
              <a:buChar char="•"/>
            </a:pPr>
            <a:r>
              <a:rPr lang="en-US" sz="2000" dirty="0">
                <a:solidFill>
                  <a:schemeClr val="accent1"/>
                </a:solidFill>
                <a:latin typeface="Arial" pitchFamily="34" charset="0"/>
                <a:ea typeface="Arial" pitchFamily="34" charset="-122"/>
                <a:cs typeface="Arial" pitchFamily="34" charset="-120"/>
              </a:rPr>
              <a:t>Mites (legs, vent area)</a:t>
            </a:r>
            <a:endParaRPr lang="en-US" sz="2000" dirty="0">
              <a:solidFill>
                <a:schemeClr val="accent1"/>
              </a:solidFill>
            </a:endParaRPr>
          </a:p>
          <a:p>
            <a:pPr marL="914377" lvl="1" indent="-457189">
              <a:buSzPct val="100000"/>
              <a:buChar char="•"/>
            </a:pPr>
            <a:r>
              <a:rPr lang="en-US" sz="2000" dirty="0">
                <a:solidFill>
                  <a:schemeClr val="accent1"/>
                </a:solidFill>
                <a:latin typeface="Arial" pitchFamily="34" charset="0"/>
                <a:ea typeface="Arial" pitchFamily="34" charset="-122"/>
                <a:cs typeface="Arial" pitchFamily="34" charset="-120"/>
              </a:rPr>
              <a:t>Ticks and fleas</a:t>
            </a:r>
            <a:endParaRPr lang="en-US" sz="2000" dirty="0">
              <a:solidFill>
                <a:schemeClr val="accent1"/>
              </a:solidFill>
            </a:endParaRPr>
          </a:p>
        </p:txBody>
      </p:sp>
      <p:sp>
        <p:nvSpPr>
          <p:cNvPr id="8" name="Shape 6"/>
          <p:cNvSpPr/>
          <p:nvPr/>
        </p:nvSpPr>
        <p:spPr>
          <a:xfrm>
            <a:off x="609600" y="4876800"/>
            <a:ext cx="10972800" cy="975360"/>
          </a:xfrm>
          <a:prstGeom prst="rect">
            <a:avLst/>
          </a:prstGeom>
          <a:solidFill>
            <a:srgbClr val="FFF3E0"/>
          </a:solidFill>
          <a:ln/>
        </p:spPr>
        <p:txBody>
          <a:bodyPr/>
          <a:lstStyle/>
          <a:p>
            <a:endParaRPr lang="en-US" sz="2400"/>
          </a:p>
        </p:txBody>
      </p:sp>
      <p:sp>
        <p:nvSpPr>
          <p:cNvPr id="9" name="Text 7"/>
          <p:cNvSpPr/>
          <p:nvPr/>
        </p:nvSpPr>
        <p:spPr>
          <a:xfrm>
            <a:off x="853440" y="4876800"/>
            <a:ext cx="10485120" cy="975360"/>
          </a:xfrm>
          <a:prstGeom prst="rect">
            <a:avLst/>
          </a:prstGeom>
          <a:noFill/>
          <a:ln/>
        </p:spPr>
        <p:txBody>
          <a:bodyPr wrap="square" rtlCol="0" anchor="ctr"/>
          <a:lstStyle/>
          <a:p>
            <a:r>
              <a:rPr lang="en-US" sz="1867" i="1" dirty="0">
                <a:solidFill>
                  <a:srgbClr val="E65100"/>
                </a:solidFill>
                <a:latin typeface="Arial" pitchFamily="34" charset="0"/>
                <a:ea typeface="Arial" pitchFamily="34" charset="-122"/>
                <a:cs typeface="Arial" pitchFamily="34" charset="-120"/>
              </a:rPr>
              <a:t>⚠ West Africa Note: High humidity increases fungal skin infections and mite infestations</a:t>
            </a:r>
            <a:endParaRPr lang="en-US" sz="1867" dirty="0"/>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609600" y="365760"/>
            <a:ext cx="97536" cy="731520"/>
          </a:xfrm>
          <a:prstGeom prst="rect">
            <a:avLst/>
          </a:prstGeom>
          <a:solidFill>
            <a:srgbClr val="97BC62"/>
          </a:solidFill>
          <a:ln/>
        </p:spPr>
        <p:txBody>
          <a:bodyPr/>
          <a:lstStyle/>
          <a:p>
            <a:endParaRPr lang="en-US" sz="2400"/>
          </a:p>
        </p:txBody>
      </p:sp>
      <p:sp>
        <p:nvSpPr>
          <p:cNvPr id="3" name="Text 1"/>
          <p:cNvSpPr/>
          <p:nvPr/>
        </p:nvSpPr>
        <p:spPr>
          <a:xfrm>
            <a:off x="853440" y="365760"/>
            <a:ext cx="10728960" cy="731520"/>
          </a:xfrm>
          <a:prstGeom prst="rect">
            <a:avLst/>
          </a:prstGeom>
          <a:noFill/>
          <a:ln/>
        </p:spPr>
        <p:txBody>
          <a:bodyPr wrap="square" lIns="0" tIns="0" rIns="0" bIns="0" rtlCol="0" anchor="ctr"/>
          <a:lstStyle/>
          <a:p>
            <a:r>
              <a:rPr lang="en-US" sz="4800" b="1" dirty="0">
                <a:solidFill>
                  <a:schemeClr val="accent1"/>
                </a:solidFill>
                <a:latin typeface="Arial Black" pitchFamily="34" charset="0"/>
                <a:ea typeface="Arial Black" pitchFamily="34" charset="-122"/>
                <a:cs typeface="Arial Black" pitchFamily="34" charset="-120"/>
              </a:rPr>
              <a:t>4. Head &amp; Sensory Organs</a:t>
            </a:r>
            <a:endParaRPr lang="en-US" sz="4800" dirty="0">
              <a:solidFill>
                <a:schemeClr val="accent1"/>
              </a:solidFill>
            </a:endParaRPr>
          </a:p>
        </p:txBody>
      </p:sp>
      <p:sp>
        <p:nvSpPr>
          <p:cNvPr id="4" name="Shape 2"/>
          <p:cNvSpPr/>
          <p:nvPr/>
        </p:nvSpPr>
        <p:spPr>
          <a:xfrm>
            <a:off x="609600" y="1463040"/>
            <a:ext cx="5120640" cy="2072640"/>
          </a:xfrm>
          <a:prstGeom prst="rect">
            <a:avLst/>
          </a:prstGeom>
          <a:solidFill>
            <a:srgbClr val="E8F5E9"/>
          </a:solidFill>
          <a:ln/>
        </p:spPr>
        <p:txBody>
          <a:bodyPr/>
          <a:lstStyle/>
          <a:p>
            <a:endParaRPr lang="en-US" sz="2400"/>
          </a:p>
        </p:txBody>
      </p:sp>
      <p:sp>
        <p:nvSpPr>
          <p:cNvPr id="5" name="Text 3"/>
          <p:cNvSpPr/>
          <p:nvPr/>
        </p:nvSpPr>
        <p:spPr>
          <a:xfrm>
            <a:off x="853440" y="1584960"/>
            <a:ext cx="4632960" cy="365760"/>
          </a:xfrm>
          <a:prstGeom prst="rect">
            <a:avLst/>
          </a:prstGeom>
          <a:noFill/>
          <a:ln/>
        </p:spPr>
        <p:txBody>
          <a:bodyPr wrap="square" rtlCol="0" anchor="ctr"/>
          <a:lstStyle/>
          <a:p>
            <a:r>
              <a:rPr lang="en-US" sz="2400" b="1" dirty="0">
                <a:solidFill>
                  <a:srgbClr val="2C5F2D"/>
                </a:solidFill>
                <a:latin typeface="Arial" pitchFamily="34" charset="0"/>
                <a:ea typeface="Arial" pitchFamily="34" charset="-122"/>
                <a:cs typeface="Arial" pitchFamily="34" charset="-120"/>
              </a:rPr>
              <a:t>Eyes</a:t>
            </a:r>
            <a:endParaRPr lang="en-US" sz="2400" dirty="0"/>
          </a:p>
        </p:txBody>
      </p:sp>
      <p:sp>
        <p:nvSpPr>
          <p:cNvPr id="6" name="Text 4"/>
          <p:cNvSpPr/>
          <p:nvPr/>
        </p:nvSpPr>
        <p:spPr>
          <a:xfrm>
            <a:off x="853440" y="2072640"/>
            <a:ext cx="4632960" cy="1341120"/>
          </a:xfrm>
          <a:prstGeom prst="rect">
            <a:avLst/>
          </a:prstGeom>
          <a:noFill/>
          <a:ln/>
        </p:spPr>
        <p:txBody>
          <a:bodyPr wrap="square" rtlCol="0" anchor="ctr"/>
          <a:lstStyle/>
          <a:p>
            <a:pPr marL="457189" indent="-457189">
              <a:buSzPct val="100000"/>
              <a:buChar char="✓"/>
            </a:pPr>
            <a:r>
              <a:rPr lang="en-US" sz="1733" dirty="0">
                <a:solidFill>
                  <a:srgbClr val="2D2D2D"/>
                </a:solidFill>
                <a:latin typeface="Arial" pitchFamily="34" charset="0"/>
                <a:ea typeface="Arial" pitchFamily="34" charset="-122"/>
                <a:cs typeface="Arial" pitchFamily="34" charset="-120"/>
              </a:rPr>
              <a:t>Both eyes open and clear</a:t>
            </a:r>
            <a:endParaRPr lang="en-US" sz="1733" dirty="0"/>
          </a:p>
          <a:p>
            <a:pPr marL="457189" indent="-457189">
              <a:buSzPct val="100000"/>
              <a:buChar char="✓"/>
            </a:pPr>
            <a:r>
              <a:rPr lang="en-US" sz="1733" dirty="0">
                <a:solidFill>
                  <a:srgbClr val="2D2D2D"/>
                </a:solidFill>
                <a:latin typeface="Arial" pitchFamily="34" charset="0"/>
                <a:ea typeface="Arial" pitchFamily="34" charset="-122"/>
                <a:cs typeface="Arial" pitchFamily="34" charset="-120"/>
              </a:rPr>
              <a:t>No discharge or cloudiness</a:t>
            </a:r>
            <a:endParaRPr lang="en-US" sz="1733" dirty="0"/>
          </a:p>
          <a:p>
            <a:pPr marL="457189" indent="-457189">
              <a:buSzPct val="100000"/>
              <a:buChar char="✓"/>
            </a:pPr>
            <a:r>
              <a:rPr lang="en-US" sz="1733" dirty="0">
                <a:solidFill>
                  <a:srgbClr val="2D2D2D"/>
                </a:solidFill>
                <a:latin typeface="Arial" pitchFamily="34" charset="0"/>
                <a:ea typeface="Arial" pitchFamily="34" charset="-122"/>
                <a:cs typeface="Arial" pitchFamily="34" charset="-120"/>
              </a:rPr>
              <a:t>No Marek's disease signs</a:t>
            </a:r>
            <a:endParaRPr lang="en-US" sz="1733" dirty="0"/>
          </a:p>
          <a:p>
            <a:pPr marL="457189" indent="-457189">
              <a:buSzPct val="100000"/>
              <a:buChar char="✓"/>
            </a:pPr>
            <a:r>
              <a:rPr lang="en-US" sz="1733" dirty="0">
                <a:solidFill>
                  <a:srgbClr val="2D2D2D"/>
                </a:solidFill>
                <a:latin typeface="Arial" pitchFamily="34" charset="0"/>
                <a:ea typeface="Arial" pitchFamily="34" charset="-122"/>
                <a:cs typeface="Arial" pitchFamily="34" charset="-120"/>
              </a:rPr>
              <a:t>Alert expression</a:t>
            </a:r>
            <a:endParaRPr lang="en-US" sz="1733" dirty="0"/>
          </a:p>
        </p:txBody>
      </p:sp>
      <p:sp>
        <p:nvSpPr>
          <p:cNvPr id="7" name="Shape 5"/>
          <p:cNvSpPr/>
          <p:nvPr/>
        </p:nvSpPr>
        <p:spPr>
          <a:xfrm>
            <a:off x="6096000" y="1463040"/>
            <a:ext cx="5120640" cy="2072640"/>
          </a:xfrm>
          <a:prstGeom prst="rect">
            <a:avLst/>
          </a:prstGeom>
          <a:solidFill>
            <a:srgbClr val="E8F5E9"/>
          </a:solidFill>
          <a:ln/>
        </p:spPr>
        <p:txBody>
          <a:bodyPr/>
          <a:lstStyle/>
          <a:p>
            <a:endParaRPr lang="en-US" sz="2400"/>
          </a:p>
        </p:txBody>
      </p:sp>
      <p:sp>
        <p:nvSpPr>
          <p:cNvPr id="8" name="Text 6"/>
          <p:cNvSpPr/>
          <p:nvPr/>
        </p:nvSpPr>
        <p:spPr>
          <a:xfrm>
            <a:off x="6339840" y="1584960"/>
            <a:ext cx="4632960" cy="365760"/>
          </a:xfrm>
          <a:prstGeom prst="rect">
            <a:avLst/>
          </a:prstGeom>
          <a:noFill/>
          <a:ln/>
        </p:spPr>
        <p:txBody>
          <a:bodyPr wrap="square" rtlCol="0" anchor="ctr"/>
          <a:lstStyle/>
          <a:p>
            <a:r>
              <a:rPr lang="en-US" sz="2400" b="1" dirty="0">
                <a:solidFill>
                  <a:srgbClr val="2C5F2D"/>
                </a:solidFill>
                <a:latin typeface="Arial" pitchFamily="34" charset="0"/>
                <a:ea typeface="Arial" pitchFamily="34" charset="-122"/>
                <a:cs typeface="Arial" pitchFamily="34" charset="-120"/>
              </a:rPr>
              <a:t>Comb &amp; Wattles</a:t>
            </a:r>
            <a:endParaRPr lang="en-US" sz="2400" dirty="0"/>
          </a:p>
        </p:txBody>
      </p:sp>
      <p:sp>
        <p:nvSpPr>
          <p:cNvPr id="9" name="Text 7"/>
          <p:cNvSpPr/>
          <p:nvPr/>
        </p:nvSpPr>
        <p:spPr>
          <a:xfrm>
            <a:off x="6339840" y="2072640"/>
            <a:ext cx="4632960" cy="1341120"/>
          </a:xfrm>
          <a:prstGeom prst="rect">
            <a:avLst/>
          </a:prstGeom>
          <a:noFill/>
          <a:ln/>
        </p:spPr>
        <p:txBody>
          <a:bodyPr wrap="square" rtlCol="0" anchor="ctr"/>
          <a:lstStyle/>
          <a:p>
            <a:pPr marL="457189" indent="-457189">
              <a:buSzPct val="100000"/>
              <a:buChar char="✓"/>
            </a:pPr>
            <a:r>
              <a:rPr lang="en-US" sz="1733" dirty="0">
                <a:solidFill>
                  <a:srgbClr val="2D2D2D"/>
                </a:solidFill>
                <a:latin typeface="Arial" pitchFamily="34" charset="0"/>
                <a:ea typeface="Arial" pitchFamily="34" charset="-122"/>
                <a:cs typeface="Arial" pitchFamily="34" charset="-120"/>
              </a:rPr>
              <a:t>Bright red color (healthy)</a:t>
            </a:r>
            <a:endParaRPr lang="en-US" sz="1733" dirty="0"/>
          </a:p>
          <a:p>
            <a:pPr marL="457189" indent="-457189">
              <a:buSzPct val="100000"/>
              <a:buChar char="✓"/>
            </a:pPr>
            <a:r>
              <a:rPr lang="en-US" sz="1733" dirty="0">
                <a:solidFill>
                  <a:srgbClr val="2D2D2D"/>
                </a:solidFill>
                <a:latin typeface="Arial" pitchFamily="34" charset="0"/>
                <a:ea typeface="Arial" pitchFamily="34" charset="-122"/>
                <a:cs typeface="Arial" pitchFamily="34" charset="-120"/>
              </a:rPr>
              <a:t>Firm, warm texture</a:t>
            </a:r>
            <a:endParaRPr lang="en-US" sz="1733" dirty="0"/>
          </a:p>
          <a:p>
            <a:pPr marL="457189" indent="-457189">
              <a:buSzPct val="100000"/>
              <a:buChar char="✓"/>
            </a:pPr>
            <a:r>
              <a:rPr lang="en-US" sz="1733" dirty="0">
                <a:solidFill>
                  <a:srgbClr val="2D2D2D"/>
                </a:solidFill>
                <a:latin typeface="Arial" pitchFamily="34" charset="0"/>
                <a:ea typeface="Arial" pitchFamily="34" charset="-122"/>
                <a:cs typeface="Arial" pitchFamily="34" charset="-120"/>
              </a:rPr>
              <a:t>No lesions or pox nodules</a:t>
            </a:r>
            <a:endParaRPr lang="en-US" sz="1733" dirty="0"/>
          </a:p>
          <a:p>
            <a:pPr marL="457189" indent="-457189">
              <a:buSzPct val="100000"/>
              <a:buChar char="✓"/>
            </a:pPr>
            <a:r>
              <a:rPr lang="en-US" sz="1733" dirty="0">
                <a:solidFill>
                  <a:srgbClr val="2D2D2D"/>
                </a:solidFill>
                <a:latin typeface="Arial" pitchFamily="34" charset="0"/>
                <a:ea typeface="Arial" pitchFamily="34" charset="-122"/>
                <a:cs typeface="Arial" pitchFamily="34" charset="-120"/>
              </a:rPr>
              <a:t>Symmetrical shape</a:t>
            </a:r>
            <a:endParaRPr lang="en-US" sz="1733" dirty="0"/>
          </a:p>
        </p:txBody>
      </p:sp>
      <p:sp>
        <p:nvSpPr>
          <p:cNvPr id="10" name="Shape 8"/>
          <p:cNvSpPr/>
          <p:nvPr/>
        </p:nvSpPr>
        <p:spPr>
          <a:xfrm>
            <a:off x="609600" y="3901440"/>
            <a:ext cx="5120640" cy="2072640"/>
          </a:xfrm>
          <a:prstGeom prst="rect">
            <a:avLst/>
          </a:prstGeom>
          <a:solidFill>
            <a:srgbClr val="E8F5E9"/>
          </a:solidFill>
          <a:ln/>
        </p:spPr>
        <p:txBody>
          <a:bodyPr/>
          <a:lstStyle/>
          <a:p>
            <a:endParaRPr lang="en-US" sz="2400"/>
          </a:p>
        </p:txBody>
      </p:sp>
      <p:sp>
        <p:nvSpPr>
          <p:cNvPr id="11" name="Text 9"/>
          <p:cNvSpPr/>
          <p:nvPr/>
        </p:nvSpPr>
        <p:spPr>
          <a:xfrm>
            <a:off x="853440" y="4023360"/>
            <a:ext cx="4632960" cy="365760"/>
          </a:xfrm>
          <a:prstGeom prst="rect">
            <a:avLst/>
          </a:prstGeom>
          <a:noFill/>
          <a:ln/>
        </p:spPr>
        <p:txBody>
          <a:bodyPr wrap="square" rtlCol="0" anchor="ctr"/>
          <a:lstStyle/>
          <a:p>
            <a:r>
              <a:rPr lang="en-US" sz="2400" b="1" dirty="0">
                <a:solidFill>
                  <a:srgbClr val="2C5F2D"/>
                </a:solidFill>
                <a:latin typeface="Arial" pitchFamily="34" charset="0"/>
                <a:ea typeface="Arial" pitchFamily="34" charset="-122"/>
                <a:cs typeface="Arial" pitchFamily="34" charset="-120"/>
              </a:rPr>
              <a:t>Beak &amp; Nostrils</a:t>
            </a:r>
            <a:endParaRPr lang="en-US" sz="2400" dirty="0"/>
          </a:p>
        </p:txBody>
      </p:sp>
      <p:sp>
        <p:nvSpPr>
          <p:cNvPr id="12" name="Text 10"/>
          <p:cNvSpPr/>
          <p:nvPr/>
        </p:nvSpPr>
        <p:spPr>
          <a:xfrm>
            <a:off x="853440" y="4511040"/>
            <a:ext cx="4632960" cy="1341120"/>
          </a:xfrm>
          <a:prstGeom prst="rect">
            <a:avLst/>
          </a:prstGeom>
          <a:noFill/>
          <a:ln/>
        </p:spPr>
        <p:txBody>
          <a:bodyPr wrap="square" rtlCol="0" anchor="ctr"/>
          <a:lstStyle/>
          <a:p>
            <a:pPr marL="457189" indent="-457189">
              <a:buSzPct val="100000"/>
              <a:buChar char="✓"/>
            </a:pPr>
            <a:r>
              <a:rPr lang="en-US" sz="1733" dirty="0">
                <a:solidFill>
                  <a:srgbClr val="2D2D2D"/>
                </a:solidFill>
                <a:latin typeface="Arial" pitchFamily="34" charset="0"/>
                <a:ea typeface="Arial" pitchFamily="34" charset="-122"/>
                <a:cs typeface="Arial" pitchFamily="34" charset="-120"/>
              </a:rPr>
              <a:t>Properly aligned upper/lower</a:t>
            </a:r>
            <a:endParaRPr lang="en-US" sz="1733" dirty="0"/>
          </a:p>
          <a:p>
            <a:pPr marL="457189" indent="-457189">
              <a:buSzPct val="100000"/>
              <a:buChar char="✓"/>
            </a:pPr>
            <a:r>
              <a:rPr lang="en-US" sz="1733" dirty="0">
                <a:solidFill>
                  <a:srgbClr val="2D2D2D"/>
                </a:solidFill>
                <a:latin typeface="Arial" pitchFamily="34" charset="0"/>
                <a:ea typeface="Arial" pitchFamily="34" charset="-122"/>
                <a:cs typeface="Arial" pitchFamily="34" charset="-120"/>
              </a:rPr>
              <a:t>No overgrowth or deformity</a:t>
            </a:r>
            <a:endParaRPr lang="en-US" sz="1733" dirty="0"/>
          </a:p>
          <a:p>
            <a:pPr marL="457189" indent="-457189">
              <a:buSzPct val="100000"/>
              <a:buChar char="✓"/>
            </a:pPr>
            <a:r>
              <a:rPr lang="en-US" sz="1733" dirty="0">
                <a:solidFill>
                  <a:srgbClr val="2D2D2D"/>
                </a:solidFill>
                <a:latin typeface="Arial" pitchFamily="34" charset="0"/>
                <a:ea typeface="Arial" pitchFamily="34" charset="-122"/>
                <a:cs typeface="Arial" pitchFamily="34" charset="-120"/>
              </a:rPr>
              <a:t>Nostrils clear and dry</a:t>
            </a:r>
            <a:endParaRPr lang="en-US" sz="1733" dirty="0"/>
          </a:p>
          <a:p>
            <a:pPr marL="457189" indent="-457189">
              <a:buSzPct val="100000"/>
              <a:buChar char="✓"/>
            </a:pPr>
            <a:r>
              <a:rPr lang="en-US" sz="1733" dirty="0">
                <a:solidFill>
                  <a:srgbClr val="2D2D2D"/>
                </a:solidFill>
                <a:latin typeface="Arial" pitchFamily="34" charset="0"/>
                <a:ea typeface="Arial" pitchFamily="34" charset="-122"/>
                <a:cs typeface="Arial" pitchFamily="34" charset="-120"/>
              </a:rPr>
              <a:t>No nasal discharge</a:t>
            </a:r>
            <a:endParaRPr lang="en-US" sz="1733" dirty="0"/>
          </a:p>
        </p:txBody>
      </p:sp>
      <p:sp>
        <p:nvSpPr>
          <p:cNvPr id="13" name="Shape 11"/>
          <p:cNvSpPr/>
          <p:nvPr/>
        </p:nvSpPr>
        <p:spPr>
          <a:xfrm>
            <a:off x="6096000" y="3901440"/>
            <a:ext cx="5120640" cy="2072640"/>
          </a:xfrm>
          <a:prstGeom prst="rect">
            <a:avLst/>
          </a:prstGeom>
          <a:solidFill>
            <a:srgbClr val="E8F5E9"/>
          </a:solidFill>
          <a:ln/>
        </p:spPr>
        <p:txBody>
          <a:bodyPr/>
          <a:lstStyle/>
          <a:p>
            <a:endParaRPr lang="en-US" sz="2400"/>
          </a:p>
        </p:txBody>
      </p:sp>
      <p:sp>
        <p:nvSpPr>
          <p:cNvPr id="14" name="Text 12"/>
          <p:cNvSpPr/>
          <p:nvPr/>
        </p:nvSpPr>
        <p:spPr>
          <a:xfrm>
            <a:off x="6339840" y="4023360"/>
            <a:ext cx="4632960" cy="365760"/>
          </a:xfrm>
          <a:prstGeom prst="rect">
            <a:avLst/>
          </a:prstGeom>
          <a:noFill/>
          <a:ln/>
        </p:spPr>
        <p:txBody>
          <a:bodyPr wrap="square" rtlCol="0" anchor="ctr"/>
          <a:lstStyle/>
          <a:p>
            <a:r>
              <a:rPr lang="en-US" sz="2400" b="1" dirty="0">
                <a:solidFill>
                  <a:srgbClr val="2C5F2D"/>
                </a:solidFill>
                <a:latin typeface="Arial" pitchFamily="34" charset="0"/>
                <a:ea typeface="Arial" pitchFamily="34" charset="-122"/>
                <a:cs typeface="Arial" pitchFamily="34" charset="-120"/>
              </a:rPr>
              <a:t>Ears</a:t>
            </a:r>
            <a:endParaRPr lang="en-US" sz="2400" dirty="0"/>
          </a:p>
        </p:txBody>
      </p:sp>
      <p:sp>
        <p:nvSpPr>
          <p:cNvPr id="15" name="Text 13"/>
          <p:cNvSpPr/>
          <p:nvPr/>
        </p:nvSpPr>
        <p:spPr>
          <a:xfrm>
            <a:off x="6339840" y="4511040"/>
            <a:ext cx="4632960" cy="1341120"/>
          </a:xfrm>
          <a:prstGeom prst="rect">
            <a:avLst/>
          </a:prstGeom>
          <a:noFill/>
          <a:ln/>
        </p:spPr>
        <p:txBody>
          <a:bodyPr wrap="square" rtlCol="0" anchor="ctr"/>
          <a:lstStyle/>
          <a:p>
            <a:pPr marL="457189" indent="-457189">
              <a:buSzPct val="100000"/>
              <a:buChar char="✓"/>
            </a:pPr>
            <a:r>
              <a:rPr lang="en-US" sz="1733" dirty="0">
                <a:solidFill>
                  <a:srgbClr val="2D2D2D"/>
                </a:solidFill>
                <a:latin typeface="Arial" pitchFamily="34" charset="0"/>
                <a:ea typeface="Arial" pitchFamily="34" charset="-122"/>
                <a:cs typeface="Arial" pitchFamily="34" charset="-120"/>
              </a:rPr>
              <a:t>Earlobes appropriate color</a:t>
            </a:r>
            <a:endParaRPr lang="en-US" sz="1733" dirty="0"/>
          </a:p>
          <a:p>
            <a:pPr marL="457189" indent="-457189">
              <a:buSzPct val="100000"/>
              <a:buChar char="✓"/>
            </a:pPr>
            <a:r>
              <a:rPr lang="en-US" sz="1733" dirty="0">
                <a:solidFill>
                  <a:srgbClr val="2D2D2D"/>
                </a:solidFill>
                <a:latin typeface="Arial" pitchFamily="34" charset="0"/>
                <a:ea typeface="Arial" pitchFamily="34" charset="-122"/>
                <a:cs typeface="Arial" pitchFamily="34" charset="-120"/>
              </a:rPr>
              <a:t>Clean, no discharge</a:t>
            </a:r>
            <a:endParaRPr lang="en-US" sz="1733" dirty="0"/>
          </a:p>
          <a:p>
            <a:pPr marL="457189" indent="-457189">
              <a:buSzPct val="100000"/>
              <a:buChar char="✓"/>
            </a:pPr>
            <a:r>
              <a:rPr lang="en-US" sz="1733" dirty="0">
                <a:solidFill>
                  <a:srgbClr val="2D2D2D"/>
                </a:solidFill>
                <a:latin typeface="Arial" pitchFamily="34" charset="0"/>
                <a:ea typeface="Arial" pitchFamily="34" charset="-122"/>
                <a:cs typeface="Arial" pitchFamily="34" charset="-120"/>
              </a:rPr>
              <a:t>No foul odor</a:t>
            </a:r>
            <a:endParaRPr lang="en-US" sz="1733" dirty="0"/>
          </a:p>
          <a:p>
            <a:pPr marL="457189" indent="-457189">
              <a:buSzPct val="100000"/>
              <a:buChar char="✓"/>
            </a:pPr>
            <a:r>
              <a:rPr lang="en-US" sz="1733" dirty="0">
                <a:solidFill>
                  <a:srgbClr val="2D2D2D"/>
                </a:solidFill>
                <a:latin typeface="Arial" pitchFamily="34" charset="0"/>
                <a:ea typeface="Arial" pitchFamily="34" charset="-122"/>
                <a:cs typeface="Arial" pitchFamily="34" charset="-120"/>
              </a:rPr>
              <a:t>No swelling present</a:t>
            </a:r>
            <a:endParaRPr lang="en-US" sz="1733" dirty="0"/>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609600" y="365760"/>
            <a:ext cx="97536" cy="731520"/>
          </a:xfrm>
          <a:prstGeom prst="rect">
            <a:avLst/>
          </a:prstGeom>
          <a:solidFill>
            <a:srgbClr val="97BC62"/>
          </a:solidFill>
          <a:ln/>
        </p:spPr>
        <p:txBody>
          <a:bodyPr/>
          <a:lstStyle/>
          <a:p>
            <a:endParaRPr lang="en-US" sz="2400"/>
          </a:p>
        </p:txBody>
      </p:sp>
      <p:sp>
        <p:nvSpPr>
          <p:cNvPr id="3" name="Text 1"/>
          <p:cNvSpPr/>
          <p:nvPr/>
        </p:nvSpPr>
        <p:spPr>
          <a:xfrm>
            <a:off x="853440" y="365760"/>
            <a:ext cx="10728960" cy="731520"/>
          </a:xfrm>
          <a:prstGeom prst="rect">
            <a:avLst/>
          </a:prstGeom>
          <a:noFill/>
          <a:ln/>
        </p:spPr>
        <p:txBody>
          <a:bodyPr wrap="square" lIns="0" tIns="0" rIns="0" bIns="0" rtlCol="0" anchor="ctr"/>
          <a:lstStyle/>
          <a:p>
            <a:r>
              <a:rPr lang="en-US" sz="4800" b="1" dirty="0">
                <a:solidFill>
                  <a:schemeClr val="accent1"/>
                </a:solidFill>
                <a:latin typeface="Arial Black" pitchFamily="34" charset="0"/>
                <a:ea typeface="Arial Black" pitchFamily="34" charset="-122"/>
                <a:cs typeface="Arial Black" pitchFamily="34" charset="-120"/>
              </a:rPr>
              <a:t>5. Respiratory System Assessment</a:t>
            </a:r>
            <a:endParaRPr lang="en-US" sz="4800" dirty="0">
              <a:solidFill>
                <a:schemeClr val="accent1"/>
              </a:solidFill>
            </a:endParaRPr>
          </a:p>
        </p:txBody>
      </p:sp>
      <p:sp>
        <p:nvSpPr>
          <p:cNvPr id="4" name="Text 2"/>
          <p:cNvSpPr/>
          <p:nvPr/>
        </p:nvSpPr>
        <p:spPr>
          <a:xfrm>
            <a:off x="609600" y="1341120"/>
            <a:ext cx="5486400" cy="487680"/>
          </a:xfrm>
          <a:prstGeom prst="rect">
            <a:avLst/>
          </a:prstGeom>
          <a:noFill/>
          <a:ln/>
        </p:spPr>
        <p:txBody>
          <a:bodyPr wrap="square" rtlCol="0" anchor="ctr"/>
          <a:lstStyle/>
          <a:p>
            <a:r>
              <a:rPr lang="en-US" sz="2667" b="1" dirty="0">
                <a:solidFill>
                  <a:schemeClr val="accent1"/>
                </a:solidFill>
                <a:latin typeface="Arial" pitchFamily="34" charset="0"/>
                <a:ea typeface="Arial" pitchFamily="34" charset="-122"/>
                <a:cs typeface="Arial" pitchFamily="34" charset="-120"/>
              </a:rPr>
              <a:t>Normal Indicators</a:t>
            </a:r>
            <a:endParaRPr lang="en-US" sz="2667" dirty="0">
              <a:solidFill>
                <a:schemeClr val="accent1"/>
              </a:solidFill>
            </a:endParaRPr>
          </a:p>
        </p:txBody>
      </p:sp>
      <p:sp>
        <p:nvSpPr>
          <p:cNvPr id="5" name="Text 3"/>
          <p:cNvSpPr/>
          <p:nvPr/>
        </p:nvSpPr>
        <p:spPr>
          <a:xfrm>
            <a:off x="609600" y="1950720"/>
            <a:ext cx="5486400" cy="2438400"/>
          </a:xfrm>
          <a:prstGeom prst="rect">
            <a:avLst/>
          </a:prstGeom>
          <a:noFill/>
          <a:ln/>
        </p:spPr>
        <p:txBody>
          <a:bodyPr wrap="square" rtlCol="0" anchor="ctr"/>
          <a:lstStyle/>
          <a:p>
            <a:pPr marL="457189" indent="-457189">
              <a:buSzPct val="100000"/>
              <a:buChar char="•"/>
            </a:pPr>
            <a:r>
              <a:rPr lang="en-US" sz="2000" dirty="0">
                <a:solidFill>
                  <a:schemeClr val="accent1"/>
                </a:solidFill>
                <a:latin typeface="Arial" pitchFamily="34" charset="0"/>
                <a:ea typeface="Arial" pitchFamily="34" charset="-122"/>
                <a:cs typeface="Arial" pitchFamily="34" charset="-120"/>
              </a:rPr>
              <a:t>Respiratory rate: 15-30 breaths/min at rest</a:t>
            </a:r>
            <a:endParaRPr lang="en-US" sz="2000" dirty="0">
              <a:solidFill>
                <a:schemeClr val="accent1"/>
              </a:solidFill>
            </a:endParaRPr>
          </a:p>
          <a:p>
            <a:pPr marL="457189" indent="-457189">
              <a:buSzPct val="100000"/>
              <a:buChar char="•"/>
            </a:pPr>
            <a:r>
              <a:rPr lang="en-US" sz="2000" dirty="0">
                <a:solidFill>
                  <a:schemeClr val="accent1"/>
                </a:solidFill>
                <a:latin typeface="Arial" pitchFamily="34" charset="0"/>
                <a:ea typeface="Arial" pitchFamily="34" charset="-122"/>
                <a:cs typeface="Arial" pitchFamily="34" charset="-120"/>
              </a:rPr>
              <a:t>No open-mouth breathing</a:t>
            </a:r>
            <a:endParaRPr lang="en-US" sz="2000" dirty="0">
              <a:solidFill>
                <a:schemeClr val="accent1"/>
              </a:solidFill>
            </a:endParaRPr>
          </a:p>
          <a:p>
            <a:pPr marL="457189" indent="-457189">
              <a:buSzPct val="100000"/>
              <a:buChar char="•"/>
            </a:pPr>
            <a:r>
              <a:rPr lang="en-US" sz="2000" dirty="0">
                <a:solidFill>
                  <a:schemeClr val="accent1"/>
                </a:solidFill>
                <a:latin typeface="Arial" pitchFamily="34" charset="0"/>
                <a:ea typeface="Arial" pitchFamily="34" charset="-122"/>
                <a:cs typeface="Arial" pitchFamily="34" charset="-120"/>
              </a:rPr>
              <a:t>Clear, dry nostrils</a:t>
            </a:r>
            <a:endParaRPr lang="en-US" sz="2000" dirty="0">
              <a:solidFill>
                <a:schemeClr val="accent1"/>
              </a:solidFill>
            </a:endParaRPr>
          </a:p>
          <a:p>
            <a:pPr marL="457189" indent="-457189">
              <a:buSzPct val="100000"/>
              <a:buChar char="•"/>
            </a:pPr>
            <a:r>
              <a:rPr lang="en-US" sz="2000" dirty="0">
                <a:solidFill>
                  <a:schemeClr val="accent1"/>
                </a:solidFill>
                <a:latin typeface="Arial" pitchFamily="34" charset="0"/>
                <a:ea typeface="Arial" pitchFamily="34" charset="-122"/>
                <a:cs typeface="Arial" pitchFamily="34" charset="-120"/>
              </a:rPr>
              <a:t>No abnormal sounds (rattling, wheezing)</a:t>
            </a:r>
            <a:endParaRPr lang="en-US" sz="2000" dirty="0">
              <a:solidFill>
                <a:schemeClr val="accent1"/>
              </a:solidFill>
            </a:endParaRPr>
          </a:p>
          <a:p>
            <a:pPr marL="457189" indent="-457189">
              <a:buSzPct val="100000"/>
              <a:buChar char="•"/>
            </a:pPr>
            <a:r>
              <a:rPr lang="en-US" sz="2000" dirty="0">
                <a:solidFill>
                  <a:schemeClr val="accent1"/>
                </a:solidFill>
                <a:latin typeface="Arial" pitchFamily="34" charset="0"/>
                <a:ea typeface="Arial" pitchFamily="34" charset="-122"/>
                <a:cs typeface="Arial" pitchFamily="34" charset="-120"/>
              </a:rPr>
              <a:t>No facial/sinus swelling</a:t>
            </a:r>
            <a:endParaRPr lang="en-US" sz="2000" dirty="0">
              <a:solidFill>
                <a:schemeClr val="accent1"/>
              </a:solidFill>
            </a:endParaRPr>
          </a:p>
        </p:txBody>
      </p:sp>
      <p:sp>
        <p:nvSpPr>
          <p:cNvPr id="6" name="Text 4"/>
          <p:cNvSpPr/>
          <p:nvPr/>
        </p:nvSpPr>
        <p:spPr>
          <a:xfrm>
            <a:off x="6339840" y="1341120"/>
            <a:ext cx="5242560" cy="487680"/>
          </a:xfrm>
          <a:prstGeom prst="rect">
            <a:avLst/>
          </a:prstGeom>
          <a:noFill/>
          <a:ln/>
        </p:spPr>
        <p:txBody>
          <a:bodyPr wrap="square" rtlCol="0" anchor="ctr"/>
          <a:lstStyle/>
          <a:p>
            <a:r>
              <a:rPr lang="en-US" sz="2667" b="1" dirty="0">
                <a:solidFill>
                  <a:schemeClr val="accent1"/>
                </a:solidFill>
                <a:latin typeface="Arial" pitchFamily="34" charset="0"/>
                <a:ea typeface="Arial" pitchFamily="34" charset="-122"/>
                <a:cs typeface="Arial" pitchFamily="34" charset="-120"/>
              </a:rPr>
              <a:t>Common Diseases to Rule Out</a:t>
            </a:r>
            <a:endParaRPr lang="en-US" sz="2667" dirty="0">
              <a:solidFill>
                <a:schemeClr val="accent1"/>
              </a:solidFill>
            </a:endParaRPr>
          </a:p>
        </p:txBody>
      </p:sp>
      <p:sp>
        <p:nvSpPr>
          <p:cNvPr id="7" name="Text 5"/>
          <p:cNvSpPr/>
          <p:nvPr/>
        </p:nvSpPr>
        <p:spPr>
          <a:xfrm>
            <a:off x="6339840" y="1950720"/>
            <a:ext cx="5242560" cy="2438400"/>
          </a:xfrm>
          <a:prstGeom prst="rect">
            <a:avLst/>
          </a:prstGeom>
          <a:noFill/>
          <a:ln/>
        </p:spPr>
        <p:txBody>
          <a:bodyPr wrap="square" rtlCol="0" anchor="ctr"/>
          <a:lstStyle/>
          <a:p>
            <a:pPr marL="457189" indent="-457189">
              <a:buSzPct val="100000"/>
              <a:buChar char="•"/>
            </a:pPr>
            <a:r>
              <a:rPr lang="en-US" sz="2000" dirty="0">
                <a:solidFill>
                  <a:schemeClr val="accent1"/>
                </a:solidFill>
                <a:latin typeface="Arial" pitchFamily="34" charset="0"/>
                <a:ea typeface="Arial" pitchFamily="34" charset="-122"/>
                <a:cs typeface="Arial" pitchFamily="34" charset="-120"/>
              </a:rPr>
              <a:t>Newcastle disease</a:t>
            </a:r>
            <a:endParaRPr lang="en-US" sz="2000" dirty="0">
              <a:solidFill>
                <a:schemeClr val="accent1"/>
              </a:solidFill>
            </a:endParaRPr>
          </a:p>
          <a:p>
            <a:pPr marL="457189" indent="-457189">
              <a:buSzPct val="100000"/>
              <a:buChar char="•"/>
            </a:pPr>
            <a:r>
              <a:rPr lang="en-US" sz="2000" dirty="0">
                <a:solidFill>
                  <a:schemeClr val="accent1"/>
                </a:solidFill>
                <a:latin typeface="Arial" pitchFamily="34" charset="0"/>
                <a:ea typeface="Arial" pitchFamily="34" charset="-122"/>
                <a:cs typeface="Arial" pitchFamily="34" charset="-120"/>
              </a:rPr>
              <a:t>Infectious bronchitis</a:t>
            </a:r>
            <a:endParaRPr lang="en-US" sz="2000" dirty="0">
              <a:solidFill>
                <a:schemeClr val="accent1"/>
              </a:solidFill>
            </a:endParaRPr>
          </a:p>
          <a:p>
            <a:pPr marL="457189" indent="-457189">
              <a:buSzPct val="100000"/>
              <a:buChar char="•"/>
            </a:pPr>
            <a:r>
              <a:rPr lang="en-US" sz="2000" dirty="0">
                <a:solidFill>
                  <a:schemeClr val="accent1"/>
                </a:solidFill>
                <a:latin typeface="Arial" pitchFamily="34" charset="0"/>
                <a:ea typeface="Arial" pitchFamily="34" charset="-122"/>
                <a:cs typeface="Arial" pitchFamily="34" charset="-120"/>
              </a:rPr>
              <a:t>Fowl cholera</a:t>
            </a:r>
            <a:endParaRPr lang="en-US" sz="2000" dirty="0">
              <a:solidFill>
                <a:schemeClr val="accent1"/>
              </a:solidFill>
            </a:endParaRPr>
          </a:p>
          <a:p>
            <a:pPr marL="457189" indent="-457189">
              <a:buSzPct val="100000"/>
              <a:buChar char="•"/>
            </a:pPr>
            <a:r>
              <a:rPr lang="en-US" sz="2000" dirty="0">
                <a:solidFill>
                  <a:schemeClr val="accent1"/>
                </a:solidFill>
                <a:latin typeface="Arial" pitchFamily="34" charset="0"/>
                <a:ea typeface="Arial" pitchFamily="34" charset="-122"/>
                <a:cs typeface="Arial" pitchFamily="34" charset="-120"/>
              </a:rPr>
              <a:t>Chronic Respiratory Disease (CRD/Mycoplasma)</a:t>
            </a:r>
            <a:endParaRPr lang="en-US" sz="2000" dirty="0">
              <a:solidFill>
                <a:schemeClr val="accent1"/>
              </a:solidFill>
            </a:endParaRPr>
          </a:p>
          <a:p>
            <a:pPr marL="457189" indent="-457189">
              <a:buSzPct val="100000"/>
              <a:buChar char="•"/>
            </a:pPr>
            <a:r>
              <a:rPr lang="en-US" sz="2000" dirty="0">
                <a:solidFill>
                  <a:schemeClr val="accent1"/>
                </a:solidFill>
                <a:latin typeface="Arial" pitchFamily="34" charset="0"/>
                <a:ea typeface="Arial" pitchFamily="34" charset="-122"/>
                <a:cs typeface="Arial" pitchFamily="34" charset="-120"/>
              </a:rPr>
              <a:t>Avian influenza (reportable)</a:t>
            </a:r>
            <a:endParaRPr lang="en-US" sz="2000" dirty="0">
              <a:solidFill>
                <a:schemeClr val="accent1"/>
              </a:solidFill>
            </a:endParaRPr>
          </a:p>
        </p:txBody>
      </p:sp>
      <p:sp>
        <p:nvSpPr>
          <p:cNvPr id="8" name="Shape 6"/>
          <p:cNvSpPr/>
          <p:nvPr/>
        </p:nvSpPr>
        <p:spPr>
          <a:xfrm>
            <a:off x="609600" y="4632960"/>
            <a:ext cx="10972800" cy="1219200"/>
          </a:xfrm>
          <a:prstGeom prst="rect">
            <a:avLst/>
          </a:prstGeom>
          <a:solidFill>
            <a:srgbClr val="FFEBEE"/>
          </a:solidFill>
          <a:ln/>
        </p:spPr>
        <p:txBody>
          <a:bodyPr/>
          <a:lstStyle/>
          <a:p>
            <a:endParaRPr lang="en-US" sz="2400"/>
          </a:p>
        </p:txBody>
      </p:sp>
      <p:sp>
        <p:nvSpPr>
          <p:cNvPr id="9" name="Text 7"/>
          <p:cNvSpPr/>
          <p:nvPr/>
        </p:nvSpPr>
        <p:spPr>
          <a:xfrm>
            <a:off x="853440" y="4754880"/>
            <a:ext cx="10485120" cy="975360"/>
          </a:xfrm>
          <a:prstGeom prst="rect">
            <a:avLst/>
          </a:prstGeom>
          <a:noFill/>
          <a:ln/>
        </p:spPr>
        <p:txBody>
          <a:bodyPr wrap="square" rtlCol="0" anchor="ctr"/>
          <a:lstStyle/>
          <a:p>
            <a:r>
              <a:rPr lang="en-US" sz="2133" b="1" dirty="0">
                <a:solidFill>
                  <a:srgbClr val="C62828"/>
                </a:solidFill>
                <a:latin typeface="Arial" pitchFamily="34" charset="0"/>
                <a:ea typeface="Arial" pitchFamily="34" charset="-122"/>
                <a:cs typeface="Arial" pitchFamily="34" charset="-120"/>
              </a:rPr>
              <a:t>CRITICAL: </a:t>
            </a:r>
            <a:r>
              <a:rPr lang="en-US" sz="1867" dirty="0">
                <a:solidFill>
                  <a:srgbClr val="C62828"/>
                </a:solidFill>
                <a:latin typeface="Arial" pitchFamily="34" charset="0"/>
                <a:ea typeface="Arial" pitchFamily="34" charset="-122"/>
                <a:cs typeface="Arial" pitchFamily="34" charset="-120"/>
              </a:rPr>
              <a:t>Newcastle disease is the #1 viral threat in West Africa. Look for greenish diarrhea, neurological signs (head twisting, paralysis), and sudden flock deaths. Vaccination status is essential.</a:t>
            </a:r>
            <a:endParaRPr lang="en-US" sz="2133" dirty="0"/>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609600" y="365760"/>
            <a:ext cx="97536" cy="731520"/>
          </a:xfrm>
          <a:prstGeom prst="rect">
            <a:avLst/>
          </a:prstGeom>
          <a:solidFill>
            <a:srgbClr val="97BC62"/>
          </a:solidFill>
          <a:ln/>
        </p:spPr>
        <p:txBody>
          <a:bodyPr/>
          <a:lstStyle/>
          <a:p>
            <a:endParaRPr lang="en-US" sz="2400"/>
          </a:p>
        </p:txBody>
      </p:sp>
      <p:sp>
        <p:nvSpPr>
          <p:cNvPr id="3" name="Text 1"/>
          <p:cNvSpPr/>
          <p:nvPr/>
        </p:nvSpPr>
        <p:spPr>
          <a:xfrm>
            <a:off x="853440" y="365760"/>
            <a:ext cx="10728960" cy="731520"/>
          </a:xfrm>
          <a:prstGeom prst="rect">
            <a:avLst/>
          </a:prstGeom>
          <a:noFill/>
          <a:ln/>
        </p:spPr>
        <p:txBody>
          <a:bodyPr wrap="square" lIns="0" tIns="0" rIns="0" bIns="0" rtlCol="0" anchor="ctr"/>
          <a:lstStyle/>
          <a:p>
            <a:r>
              <a:rPr lang="en-US" sz="4800" b="1" dirty="0">
                <a:solidFill>
                  <a:schemeClr val="accent1"/>
                </a:solidFill>
                <a:latin typeface="Arial Black" pitchFamily="34" charset="0"/>
                <a:ea typeface="Arial Black" pitchFamily="34" charset="-122"/>
                <a:cs typeface="Arial Black" pitchFamily="34" charset="-120"/>
              </a:rPr>
              <a:t>6. Digestive System Evaluation</a:t>
            </a:r>
            <a:endParaRPr lang="en-US" sz="4800" dirty="0">
              <a:solidFill>
                <a:schemeClr val="accent1"/>
              </a:solidFill>
            </a:endParaRPr>
          </a:p>
        </p:txBody>
      </p:sp>
      <p:sp>
        <p:nvSpPr>
          <p:cNvPr id="4" name="Text 2"/>
          <p:cNvSpPr/>
          <p:nvPr/>
        </p:nvSpPr>
        <p:spPr>
          <a:xfrm>
            <a:off x="609600" y="1341120"/>
            <a:ext cx="3657600" cy="365760"/>
          </a:xfrm>
          <a:prstGeom prst="rect">
            <a:avLst/>
          </a:prstGeom>
          <a:noFill/>
          <a:ln/>
        </p:spPr>
        <p:txBody>
          <a:bodyPr wrap="square" rtlCol="0" anchor="ctr"/>
          <a:lstStyle/>
          <a:p>
            <a:r>
              <a:rPr lang="en-US" sz="2400" b="1" dirty="0">
                <a:solidFill>
                  <a:schemeClr val="accent1"/>
                </a:solidFill>
                <a:latin typeface="Arial" pitchFamily="34" charset="0"/>
                <a:ea typeface="Arial" pitchFamily="34" charset="-122"/>
                <a:cs typeface="Arial" pitchFamily="34" charset="-120"/>
              </a:rPr>
              <a:t>Crop Examination</a:t>
            </a:r>
            <a:endParaRPr lang="en-US" sz="2400" dirty="0">
              <a:solidFill>
                <a:schemeClr val="accent1"/>
              </a:solidFill>
            </a:endParaRPr>
          </a:p>
        </p:txBody>
      </p:sp>
      <p:sp>
        <p:nvSpPr>
          <p:cNvPr id="5" name="Text 3"/>
          <p:cNvSpPr/>
          <p:nvPr/>
        </p:nvSpPr>
        <p:spPr>
          <a:xfrm>
            <a:off x="609600" y="1828800"/>
            <a:ext cx="3657600" cy="1828800"/>
          </a:xfrm>
          <a:prstGeom prst="rect">
            <a:avLst/>
          </a:prstGeom>
          <a:noFill/>
          <a:ln/>
        </p:spPr>
        <p:txBody>
          <a:bodyPr wrap="square" rtlCol="0" anchor="ctr"/>
          <a:lstStyle/>
          <a:p>
            <a:pPr marL="457189" indent="-457189">
              <a:buSzPct val="100000"/>
              <a:buChar char="•"/>
            </a:pPr>
            <a:r>
              <a:rPr lang="en-US" sz="1867" dirty="0">
                <a:solidFill>
                  <a:schemeClr val="accent1"/>
                </a:solidFill>
                <a:latin typeface="Arial" pitchFamily="34" charset="0"/>
                <a:ea typeface="Arial" pitchFamily="34" charset="-122"/>
                <a:cs typeface="Arial" pitchFamily="34" charset="-120"/>
              </a:rPr>
              <a:t>Normal size/consistency</a:t>
            </a:r>
            <a:endParaRPr lang="en-US" sz="1867" dirty="0">
              <a:solidFill>
                <a:schemeClr val="accent1"/>
              </a:solidFill>
            </a:endParaRPr>
          </a:p>
          <a:p>
            <a:pPr marL="457189" indent="-457189">
              <a:buSzPct val="100000"/>
              <a:buChar char="•"/>
            </a:pPr>
            <a:r>
              <a:rPr lang="en-US" sz="1867" dirty="0">
                <a:solidFill>
                  <a:schemeClr val="accent1"/>
                </a:solidFill>
                <a:latin typeface="Arial" pitchFamily="34" charset="0"/>
                <a:ea typeface="Arial" pitchFamily="34" charset="-122"/>
                <a:cs typeface="Arial" pitchFamily="34" charset="-120"/>
              </a:rPr>
              <a:t>Empties overnight</a:t>
            </a:r>
            <a:endParaRPr lang="en-US" sz="1867" dirty="0">
              <a:solidFill>
                <a:schemeClr val="accent1"/>
              </a:solidFill>
            </a:endParaRPr>
          </a:p>
          <a:p>
            <a:pPr marL="457189" indent="-457189">
              <a:buSzPct val="100000"/>
              <a:buChar char="•"/>
            </a:pPr>
            <a:r>
              <a:rPr lang="en-US" sz="1867" dirty="0">
                <a:solidFill>
                  <a:schemeClr val="accent1"/>
                </a:solidFill>
                <a:latin typeface="Arial" pitchFamily="34" charset="0"/>
                <a:ea typeface="Arial" pitchFamily="34" charset="-122"/>
                <a:cs typeface="Arial" pitchFamily="34" charset="-120"/>
              </a:rPr>
              <a:t>No impaction</a:t>
            </a:r>
            <a:endParaRPr lang="en-US" sz="1867" dirty="0">
              <a:solidFill>
                <a:schemeClr val="accent1"/>
              </a:solidFill>
            </a:endParaRPr>
          </a:p>
          <a:p>
            <a:pPr marL="457189" indent="-457189">
              <a:buSzPct val="100000"/>
              <a:buChar char="•"/>
            </a:pPr>
            <a:r>
              <a:rPr lang="en-US" sz="1867" dirty="0">
                <a:solidFill>
                  <a:schemeClr val="accent1"/>
                </a:solidFill>
                <a:latin typeface="Arial" pitchFamily="34" charset="0"/>
                <a:ea typeface="Arial" pitchFamily="34" charset="-122"/>
                <a:cs typeface="Arial" pitchFamily="34" charset="-120"/>
              </a:rPr>
              <a:t>No sour smell</a:t>
            </a:r>
            <a:endParaRPr lang="en-US" sz="1867" dirty="0">
              <a:solidFill>
                <a:schemeClr val="accent1"/>
              </a:solidFill>
            </a:endParaRPr>
          </a:p>
        </p:txBody>
      </p:sp>
      <p:sp>
        <p:nvSpPr>
          <p:cNvPr id="6" name="Text 4"/>
          <p:cNvSpPr/>
          <p:nvPr/>
        </p:nvSpPr>
        <p:spPr>
          <a:xfrm>
            <a:off x="4511040" y="1341120"/>
            <a:ext cx="3413760" cy="365760"/>
          </a:xfrm>
          <a:prstGeom prst="rect">
            <a:avLst/>
          </a:prstGeom>
          <a:noFill/>
          <a:ln/>
        </p:spPr>
        <p:txBody>
          <a:bodyPr wrap="square" rtlCol="0" anchor="ctr"/>
          <a:lstStyle/>
          <a:p>
            <a:r>
              <a:rPr lang="en-US" sz="2400" b="1" dirty="0">
                <a:solidFill>
                  <a:schemeClr val="accent1"/>
                </a:solidFill>
                <a:latin typeface="Arial" pitchFamily="34" charset="0"/>
                <a:ea typeface="Arial" pitchFamily="34" charset="-122"/>
                <a:cs typeface="Arial" pitchFamily="34" charset="-120"/>
              </a:rPr>
              <a:t>Abdominal Palpation</a:t>
            </a:r>
            <a:endParaRPr lang="en-US" sz="2400" dirty="0">
              <a:solidFill>
                <a:schemeClr val="accent1"/>
              </a:solidFill>
            </a:endParaRPr>
          </a:p>
        </p:txBody>
      </p:sp>
      <p:sp>
        <p:nvSpPr>
          <p:cNvPr id="7" name="Text 5"/>
          <p:cNvSpPr/>
          <p:nvPr/>
        </p:nvSpPr>
        <p:spPr>
          <a:xfrm>
            <a:off x="4511040" y="1828800"/>
            <a:ext cx="3413760" cy="1828800"/>
          </a:xfrm>
          <a:prstGeom prst="rect">
            <a:avLst/>
          </a:prstGeom>
          <a:noFill/>
          <a:ln/>
        </p:spPr>
        <p:txBody>
          <a:bodyPr wrap="square" rtlCol="0" anchor="ctr"/>
          <a:lstStyle/>
          <a:p>
            <a:pPr marL="457189" indent="-457189">
              <a:buSzPct val="100000"/>
              <a:buChar char="•"/>
            </a:pPr>
            <a:r>
              <a:rPr lang="en-US" sz="1867" dirty="0">
                <a:solidFill>
                  <a:schemeClr val="accent1"/>
                </a:solidFill>
                <a:latin typeface="Arial" pitchFamily="34" charset="0"/>
                <a:ea typeface="Arial" pitchFamily="34" charset="-122"/>
                <a:cs typeface="Arial" pitchFamily="34" charset="-120"/>
              </a:rPr>
              <a:t>Soft and pliable</a:t>
            </a:r>
            <a:endParaRPr lang="en-US" sz="1867" dirty="0">
              <a:solidFill>
                <a:schemeClr val="accent1"/>
              </a:solidFill>
            </a:endParaRPr>
          </a:p>
          <a:p>
            <a:pPr marL="457189" indent="-457189">
              <a:buSzPct val="100000"/>
              <a:buChar char="•"/>
            </a:pPr>
            <a:r>
              <a:rPr lang="en-US" sz="1867" dirty="0">
                <a:solidFill>
                  <a:schemeClr val="accent1"/>
                </a:solidFill>
                <a:latin typeface="Arial" pitchFamily="34" charset="0"/>
                <a:ea typeface="Arial" pitchFamily="34" charset="-122"/>
                <a:cs typeface="Arial" pitchFamily="34" charset="-120"/>
              </a:rPr>
              <a:t>No fluid buildup</a:t>
            </a:r>
            <a:endParaRPr lang="en-US" sz="1867" dirty="0">
              <a:solidFill>
                <a:schemeClr val="accent1"/>
              </a:solidFill>
            </a:endParaRPr>
          </a:p>
          <a:p>
            <a:pPr marL="457189" indent="-457189">
              <a:buSzPct val="100000"/>
              <a:buChar char="•"/>
            </a:pPr>
            <a:r>
              <a:rPr lang="en-US" sz="1867" dirty="0">
                <a:solidFill>
                  <a:schemeClr val="accent1"/>
                </a:solidFill>
                <a:latin typeface="Arial" pitchFamily="34" charset="0"/>
                <a:ea typeface="Arial" pitchFamily="34" charset="-122"/>
                <a:cs typeface="Arial" pitchFamily="34" charset="-120"/>
              </a:rPr>
              <a:t>No masses</a:t>
            </a:r>
            <a:endParaRPr lang="en-US" sz="1867" dirty="0">
              <a:solidFill>
                <a:schemeClr val="accent1"/>
              </a:solidFill>
            </a:endParaRPr>
          </a:p>
          <a:p>
            <a:pPr marL="457189" indent="-457189">
              <a:buSzPct val="100000"/>
              <a:buChar char="•"/>
            </a:pPr>
            <a:r>
              <a:rPr lang="en-US" sz="1867" dirty="0">
                <a:solidFill>
                  <a:schemeClr val="accent1"/>
                </a:solidFill>
                <a:latin typeface="Arial" pitchFamily="34" charset="0"/>
                <a:ea typeface="Arial" pitchFamily="34" charset="-122"/>
                <a:cs typeface="Arial" pitchFamily="34" charset="-120"/>
              </a:rPr>
              <a:t>Not distended</a:t>
            </a:r>
            <a:endParaRPr lang="en-US" sz="1867" dirty="0">
              <a:solidFill>
                <a:schemeClr val="accent1"/>
              </a:solidFill>
            </a:endParaRPr>
          </a:p>
        </p:txBody>
      </p:sp>
      <p:sp>
        <p:nvSpPr>
          <p:cNvPr id="8" name="Text 6"/>
          <p:cNvSpPr/>
          <p:nvPr/>
        </p:nvSpPr>
        <p:spPr>
          <a:xfrm>
            <a:off x="8168640" y="1341120"/>
            <a:ext cx="3413760" cy="365760"/>
          </a:xfrm>
          <a:prstGeom prst="rect">
            <a:avLst/>
          </a:prstGeom>
          <a:noFill/>
          <a:ln/>
        </p:spPr>
        <p:txBody>
          <a:bodyPr wrap="square" rtlCol="0" anchor="ctr"/>
          <a:lstStyle/>
          <a:p>
            <a:r>
              <a:rPr lang="en-US" sz="2400" b="1" dirty="0">
                <a:solidFill>
                  <a:schemeClr val="accent1"/>
                </a:solidFill>
                <a:latin typeface="Arial" pitchFamily="34" charset="0"/>
                <a:ea typeface="Arial" pitchFamily="34" charset="-122"/>
                <a:cs typeface="Arial" pitchFamily="34" charset="-120"/>
              </a:rPr>
              <a:t>Droppings Analysis</a:t>
            </a:r>
            <a:endParaRPr lang="en-US" sz="2400" dirty="0">
              <a:solidFill>
                <a:schemeClr val="accent1"/>
              </a:solidFill>
            </a:endParaRPr>
          </a:p>
        </p:txBody>
      </p:sp>
      <p:sp>
        <p:nvSpPr>
          <p:cNvPr id="9" name="Text 7"/>
          <p:cNvSpPr/>
          <p:nvPr/>
        </p:nvSpPr>
        <p:spPr>
          <a:xfrm>
            <a:off x="8168640" y="1828800"/>
            <a:ext cx="3413760" cy="1828800"/>
          </a:xfrm>
          <a:prstGeom prst="rect">
            <a:avLst/>
          </a:prstGeom>
          <a:noFill/>
          <a:ln/>
        </p:spPr>
        <p:txBody>
          <a:bodyPr wrap="square" rtlCol="0" anchor="ctr"/>
          <a:lstStyle/>
          <a:p>
            <a:pPr marL="457189" indent="-457189">
              <a:buSzPct val="100000"/>
              <a:buChar char="•"/>
            </a:pPr>
            <a:r>
              <a:rPr lang="en-US" sz="1867" dirty="0">
                <a:solidFill>
                  <a:schemeClr val="accent1"/>
                </a:solidFill>
                <a:latin typeface="Arial" pitchFamily="34" charset="0"/>
                <a:ea typeface="Arial" pitchFamily="34" charset="-122"/>
                <a:cs typeface="Arial" pitchFamily="34" charset="-120"/>
              </a:rPr>
              <a:t>Formed with white urates</a:t>
            </a:r>
            <a:endParaRPr lang="en-US" sz="1867" dirty="0">
              <a:solidFill>
                <a:schemeClr val="accent1"/>
              </a:solidFill>
            </a:endParaRPr>
          </a:p>
          <a:p>
            <a:pPr marL="457189" indent="-457189">
              <a:buSzPct val="100000"/>
              <a:buChar char="•"/>
            </a:pPr>
            <a:r>
              <a:rPr lang="en-US" sz="1867" dirty="0">
                <a:solidFill>
                  <a:schemeClr val="accent1"/>
                </a:solidFill>
                <a:latin typeface="Arial" pitchFamily="34" charset="0"/>
                <a:ea typeface="Arial" pitchFamily="34" charset="-122"/>
                <a:cs typeface="Arial" pitchFamily="34" charset="-120"/>
              </a:rPr>
              <a:t>Brown/green normal</a:t>
            </a:r>
            <a:endParaRPr lang="en-US" sz="1867" dirty="0">
              <a:solidFill>
                <a:schemeClr val="accent1"/>
              </a:solidFill>
            </a:endParaRPr>
          </a:p>
          <a:p>
            <a:pPr marL="457189" indent="-457189">
              <a:buSzPct val="100000"/>
              <a:buChar char="•"/>
            </a:pPr>
            <a:r>
              <a:rPr lang="en-US" sz="1867" dirty="0">
                <a:solidFill>
                  <a:schemeClr val="accent1"/>
                </a:solidFill>
                <a:latin typeface="Arial" pitchFamily="34" charset="0"/>
                <a:ea typeface="Arial" pitchFamily="34" charset="-122"/>
                <a:cs typeface="Arial" pitchFamily="34" charset="-120"/>
              </a:rPr>
              <a:t>No blood (coccidiosis)</a:t>
            </a:r>
            <a:endParaRPr lang="en-US" sz="1867" dirty="0">
              <a:solidFill>
                <a:schemeClr val="accent1"/>
              </a:solidFill>
            </a:endParaRPr>
          </a:p>
          <a:p>
            <a:pPr marL="457189" indent="-457189">
              <a:buSzPct val="100000"/>
              <a:buChar char="•"/>
            </a:pPr>
            <a:r>
              <a:rPr lang="en-US" sz="1867" dirty="0">
                <a:solidFill>
                  <a:schemeClr val="accent1"/>
                </a:solidFill>
                <a:latin typeface="Arial" pitchFamily="34" charset="0"/>
                <a:ea typeface="Arial" pitchFamily="34" charset="-122"/>
                <a:cs typeface="Arial" pitchFamily="34" charset="-120"/>
              </a:rPr>
              <a:t>No visible worms</a:t>
            </a:r>
            <a:endParaRPr lang="en-US" sz="1867" dirty="0">
              <a:solidFill>
                <a:schemeClr val="accent1"/>
              </a:solidFill>
            </a:endParaRPr>
          </a:p>
        </p:txBody>
      </p:sp>
      <p:sp>
        <p:nvSpPr>
          <p:cNvPr id="10" name="Shape 8"/>
          <p:cNvSpPr/>
          <p:nvPr/>
        </p:nvSpPr>
        <p:spPr>
          <a:xfrm>
            <a:off x="609600" y="3901440"/>
            <a:ext cx="10972800" cy="1950720"/>
          </a:xfrm>
          <a:prstGeom prst="rect">
            <a:avLst/>
          </a:prstGeom>
          <a:solidFill>
            <a:srgbClr val="FFF9C4"/>
          </a:solidFill>
          <a:ln/>
        </p:spPr>
        <p:txBody>
          <a:bodyPr/>
          <a:lstStyle/>
          <a:p>
            <a:endParaRPr lang="en-US" sz="2400"/>
          </a:p>
        </p:txBody>
      </p:sp>
      <p:sp>
        <p:nvSpPr>
          <p:cNvPr id="11" name="Text 9"/>
          <p:cNvSpPr/>
          <p:nvPr/>
        </p:nvSpPr>
        <p:spPr>
          <a:xfrm>
            <a:off x="853440" y="4023360"/>
            <a:ext cx="10485120" cy="365760"/>
          </a:xfrm>
          <a:prstGeom prst="rect">
            <a:avLst/>
          </a:prstGeom>
          <a:noFill/>
          <a:ln/>
        </p:spPr>
        <p:txBody>
          <a:bodyPr wrap="square" rtlCol="0" anchor="ctr"/>
          <a:lstStyle/>
          <a:p>
            <a:r>
              <a:rPr lang="en-US" sz="2400" b="1" dirty="0">
                <a:solidFill>
                  <a:srgbClr val="F57F17"/>
                </a:solidFill>
                <a:latin typeface="Arial" pitchFamily="34" charset="0"/>
                <a:ea typeface="Arial" pitchFamily="34" charset="-122"/>
                <a:cs typeface="Arial" pitchFamily="34" charset="-120"/>
              </a:rPr>
              <a:t>Common Digestive Issues in West Africa</a:t>
            </a:r>
            <a:endParaRPr lang="en-US" sz="2400" dirty="0"/>
          </a:p>
        </p:txBody>
      </p:sp>
      <p:sp>
        <p:nvSpPr>
          <p:cNvPr id="12" name="Text 10"/>
          <p:cNvSpPr/>
          <p:nvPr/>
        </p:nvSpPr>
        <p:spPr>
          <a:xfrm>
            <a:off x="853440" y="4511040"/>
            <a:ext cx="10485120" cy="1219200"/>
          </a:xfrm>
          <a:prstGeom prst="rect">
            <a:avLst/>
          </a:prstGeom>
          <a:noFill/>
          <a:ln/>
        </p:spPr>
        <p:txBody>
          <a:bodyPr wrap="square" rtlCol="0" anchor="ctr"/>
          <a:lstStyle/>
          <a:p>
            <a:r>
              <a:rPr lang="en-US" sz="2000" b="1" dirty="0">
                <a:solidFill>
                  <a:srgbClr val="F57F17"/>
                </a:solidFill>
                <a:latin typeface="Arial" pitchFamily="34" charset="0"/>
                <a:ea typeface="Arial" pitchFamily="34" charset="-122"/>
                <a:cs typeface="Arial" pitchFamily="34" charset="-120"/>
              </a:rPr>
              <a:t>Coccidiosis: </a:t>
            </a:r>
            <a:r>
              <a:rPr lang="en-US" sz="1867" dirty="0">
                <a:solidFill>
                  <a:srgbClr val="2D2D2D"/>
                </a:solidFill>
                <a:latin typeface="Arial" pitchFamily="34" charset="0"/>
                <a:ea typeface="Arial" pitchFamily="34" charset="-122"/>
                <a:cs typeface="Arial" pitchFamily="34" charset="-120"/>
              </a:rPr>
              <a:t>Bloody diarrhea, especially during rainy season. Young birds most susceptible.</a:t>
            </a:r>
            <a:endParaRPr lang="en-US" sz="2000" dirty="0"/>
          </a:p>
          <a:p>
            <a:r>
              <a:rPr lang="en-US" sz="2000" b="1" dirty="0">
                <a:solidFill>
                  <a:srgbClr val="F57F17"/>
                </a:solidFill>
                <a:latin typeface="Arial" pitchFamily="34" charset="0"/>
                <a:ea typeface="Arial" pitchFamily="34" charset="-122"/>
                <a:cs typeface="Arial" pitchFamily="34" charset="-120"/>
              </a:rPr>
              <a:t>Internal Parasites: </a:t>
            </a:r>
            <a:r>
              <a:rPr lang="en-US" sz="1867" dirty="0">
                <a:solidFill>
                  <a:srgbClr val="2D2D2D"/>
                </a:solidFill>
                <a:latin typeface="Arial" pitchFamily="34" charset="0"/>
                <a:ea typeface="Arial" pitchFamily="34" charset="-122"/>
                <a:cs typeface="Arial" pitchFamily="34" charset="-120"/>
              </a:rPr>
              <a:t>Common in free-range systems. Regular deworming essential.</a:t>
            </a:r>
            <a:endParaRPr lang="en-US" sz="2000" dirty="0"/>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609600" y="365760"/>
            <a:ext cx="97536" cy="731520"/>
          </a:xfrm>
          <a:prstGeom prst="rect">
            <a:avLst/>
          </a:prstGeom>
          <a:solidFill>
            <a:srgbClr val="97BC62"/>
          </a:solidFill>
          <a:ln/>
        </p:spPr>
        <p:txBody>
          <a:bodyPr/>
          <a:lstStyle/>
          <a:p>
            <a:endParaRPr lang="en-US" sz="2400"/>
          </a:p>
        </p:txBody>
      </p:sp>
      <p:sp>
        <p:nvSpPr>
          <p:cNvPr id="3" name="Text 1"/>
          <p:cNvSpPr/>
          <p:nvPr/>
        </p:nvSpPr>
        <p:spPr>
          <a:xfrm>
            <a:off x="853440" y="365760"/>
            <a:ext cx="10728960" cy="731520"/>
          </a:xfrm>
          <a:prstGeom prst="rect">
            <a:avLst/>
          </a:prstGeom>
          <a:noFill/>
          <a:ln/>
        </p:spPr>
        <p:txBody>
          <a:bodyPr wrap="square" lIns="0" tIns="0" rIns="0" bIns="0" rtlCol="0" anchor="ctr"/>
          <a:lstStyle/>
          <a:p>
            <a:r>
              <a:rPr lang="en-US" sz="4800" b="1" dirty="0">
                <a:solidFill>
                  <a:schemeClr val="accent1"/>
                </a:solidFill>
                <a:latin typeface="Arial Black" pitchFamily="34" charset="0"/>
                <a:ea typeface="Arial Black" pitchFamily="34" charset="-122"/>
                <a:cs typeface="Arial Black" pitchFamily="34" charset="-120"/>
              </a:rPr>
              <a:t>7. Musculoskeletal System</a:t>
            </a:r>
            <a:endParaRPr lang="en-US" sz="4800" dirty="0">
              <a:solidFill>
                <a:schemeClr val="accent1"/>
              </a:solidFill>
            </a:endParaRPr>
          </a:p>
        </p:txBody>
      </p:sp>
      <p:sp>
        <p:nvSpPr>
          <p:cNvPr id="4" name="Text 2"/>
          <p:cNvSpPr/>
          <p:nvPr/>
        </p:nvSpPr>
        <p:spPr>
          <a:xfrm>
            <a:off x="609600" y="1341120"/>
            <a:ext cx="5486400" cy="487680"/>
          </a:xfrm>
          <a:prstGeom prst="rect">
            <a:avLst/>
          </a:prstGeom>
          <a:noFill/>
          <a:ln/>
        </p:spPr>
        <p:txBody>
          <a:bodyPr wrap="square" rtlCol="0" anchor="ctr"/>
          <a:lstStyle/>
          <a:p>
            <a:r>
              <a:rPr lang="en-US" sz="2667" b="1" dirty="0">
                <a:solidFill>
                  <a:schemeClr val="accent1"/>
                </a:solidFill>
                <a:latin typeface="Arial" pitchFamily="34" charset="0"/>
                <a:ea typeface="Arial" pitchFamily="34" charset="-122"/>
                <a:cs typeface="Arial" pitchFamily="34" charset="-120"/>
              </a:rPr>
              <a:t>Legs &amp; Feet Assessment</a:t>
            </a:r>
            <a:endParaRPr lang="en-US" sz="2667" dirty="0">
              <a:solidFill>
                <a:schemeClr val="accent1"/>
              </a:solidFill>
            </a:endParaRPr>
          </a:p>
        </p:txBody>
      </p:sp>
      <p:sp>
        <p:nvSpPr>
          <p:cNvPr id="5" name="Text 3"/>
          <p:cNvSpPr/>
          <p:nvPr/>
        </p:nvSpPr>
        <p:spPr>
          <a:xfrm>
            <a:off x="609600" y="1950720"/>
            <a:ext cx="5486400" cy="3413760"/>
          </a:xfrm>
          <a:prstGeom prst="rect">
            <a:avLst/>
          </a:prstGeom>
          <a:noFill/>
          <a:ln/>
        </p:spPr>
        <p:txBody>
          <a:bodyPr wrap="square" rtlCol="0" anchor="ctr"/>
          <a:lstStyle/>
          <a:p>
            <a:pPr marL="457189" indent="-457189">
              <a:buSzPct val="100000"/>
              <a:buChar char="•"/>
            </a:pPr>
            <a:r>
              <a:rPr lang="en-US" sz="2000" dirty="0">
                <a:solidFill>
                  <a:schemeClr val="accent1"/>
                </a:solidFill>
                <a:latin typeface="Arial" pitchFamily="34" charset="0"/>
                <a:ea typeface="Arial" pitchFamily="34" charset="-122"/>
                <a:cs typeface="Arial" pitchFamily="34" charset="-120"/>
              </a:rPr>
              <a:t>Stands and walks normally</a:t>
            </a:r>
            <a:endParaRPr lang="en-US" sz="2000" dirty="0">
              <a:solidFill>
                <a:schemeClr val="accent1"/>
              </a:solidFill>
            </a:endParaRPr>
          </a:p>
          <a:p>
            <a:pPr marL="457189" indent="-457189">
              <a:buSzPct val="100000"/>
              <a:buChar char="•"/>
            </a:pPr>
            <a:r>
              <a:rPr lang="en-US" sz="2000" dirty="0">
                <a:solidFill>
                  <a:schemeClr val="accent1"/>
                </a:solidFill>
                <a:latin typeface="Arial" pitchFamily="34" charset="0"/>
                <a:ea typeface="Arial" pitchFamily="34" charset="-122"/>
                <a:cs typeface="Arial" pitchFamily="34" charset="-120"/>
              </a:rPr>
              <a:t>No lameness or reluctance to bear weight</a:t>
            </a:r>
            <a:endParaRPr lang="en-US" sz="2000" dirty="0">
              <a:solidFill>
                <a:schemeClr val="accent1"/>
              </a:solidFill>
            </a:endParaRPr>
          </a:p>
          <a:p>
            <a:pPr marL="457189" indent="-457189">
              <a:buSzPct val="100000"/>
              <a:buChar char="•"/>
            </a:pPr>
            <a:r>
              <a:rPr lang="en-US" sz="2000" dirty="0">
                <a:solidFill>
                  <a:schemeClr val="accent1"/>
                </a:solidFill>
                <a:latin typeface="Arial" pitchFamily="34" charset="0"/>
                <a:ea typeface="Arial" pitchFamily="34" charset="-122"/>
                <a:cs typeface="Arial" pitchFamily="34" charset="-120"/>
              </a:rPr>
              <a:t>Legs straight, properly aligned</a:t>
            </a:r>
            <a:endParaRPr lang="en-US" sz="2000" dirty="0">
              <a:solidFill>
                <a:schemeClr val="accent1"/>
              </a:solidFill>
            </a:endParaRPr>
          </a:p>
          <a:p>
            <a:pPr marL="457189" indent="-457189">
              <a:buSzPct val="100000"/>
              <a:buChar char="•"/>
            </a:pPr>
            <a:r>
              <a:rPr lang="en-US" sz="2000" dirty="0">
                <a:solidFill>
                  <a:schemeClr val="accent1"/>
                </a:solidFill>
                <a:latin typeface="Arial" pitchFamily="34" charset="0"/>
                <a:ea typeface="Arial" pitchFamily="34" charset="-122"/>
                <a:cs typeface="Arial" pitchFamily="34" charset="-120"/>
              </a:rPr>
              <a:t>No swollen joints</a:t>
            </a:r>
            <a:endParaRPr lang="en-US" sz="2000" dirty="0">
              <a:solidFill>
                <a:schemeClr val="accent1"/>
              </a:solidFill>
            </a:endParaRPr>
          </a:p>
          <a:p>
            <a:pPr marL="457189" indent="-457189">
              <a:buSzPct val="100000"/>
              <a:buChar char="•"/>
            </a:pPr>
            <a:r>
              <a:rPr lang="en-US" sz="2000" dirty="0">
                <a:solidFill>
                  <a:schemeClr val="accent1"/>
                </a:solidFill>
                <a:latin typeface="Arial" pitchFamily="34" charset="0"/>
                <a:ea typeface="Arial" pitchFamily="34" charset="-122"/>
                <a:cs typeface="Arial" pitchFamily="34" charset="-120"/>
              </a:rPr>
              <a:t>Footpads intact (no bumblefoot)</a:t>
            </a:r>
            <a:endParaRPr lang="en-US" sz="2000" dirty="0">
              <a:solidFill>
                <a:schemeClr val="accent1"/>
              </a:solidFill>
            </a:endParaRPr>
          </a:p>
          <a:p>
            <a:pPr marL="457189" indent="-457189">
              <a:buSzPct val="100000"/>
              <a:buChar char="•"/>
            </a:pPr>
            <a:r>
              <a:rPr lang="en-US" sz="2000" dirty="0">
                <a:solidFill>
                  <a:schemeClr val="accent1"/>
                </a:solidFill>
                <a:latin typeface="Arial" pitchFamily="34" charset="0"/>
                <a:ea typeface="Arial" pitchFamily="34" charset="-122"/>
                <a:cs typeface="Arial" pitchFamily="34" charset="-120"/>
              </a:rPr>
              <a:t>Check for scaly leg mites</a:t>
            </a:r>
            <a:endParaRPr lang="en-US" sz="2000" dirty="0">
              <a:solidFill>
                <a:schemeClr val="accent1"/>
              </a:solidFill>
            </a:endParaRPr>
          </a:p>
          <a:p>
            <a:pPr marL="457189" indent="-457189">
              <a:buSzPct val="100000"/>
              <a:buChar char="•"/>
            </a:pPr>
            <a:r>
              <a:rPr lang="en-US" sz="2000" dirty="0">
                <a:solidFill>
                  <a:srgbClr val="2D2D2D"/>
                </a:solidFill>
                <a:latin typeface="Arial" pitchFamily="34" charset="0"/>
                <a:ea typeface="Arial" pitchFamily="34" charset="-122"/>
                <a:cs typeface="Arial" pitchFamily="34" charset="-120"/>
              </a:rPr>
              <a:t>Toenails and spurs appropriate length</a:t>
            </a:r>
            <a:endParaRPr lang="en-US" sz="2000" dirty="0"/>
          </a:p>
        </p:txBody>
      </p:sp>
      <p:sp>
        <p:nvSpPr>
          <p:cNvPr id="6" name="Text 4"/>
          <p:cNvSpPr/>
          <p:nvPr/>
        </p:nvSpPr>
        <p:spPr>
          <a:xfrm>
            <a:off x="6339840" y="1341120"/>
            <a:ext cx="5242560" cy="487680"/>
          </a:xfrm>
          <a:prstGeom prst="rect">
            <a:avLst/>
          </a:prstGeom>
          <a:noFill/>
          <a:ln/>
        </p:spPr>
        <p:txBody>
          <a:bodyPr wrap="square" rtlCol="0" anchor="ctr"/>
          <a:lstStyle/>
          <a:p>
            <a:r>
              <a:rPr lang="en-US" sz="2667" b="1" dirty="0">
                <a:solidFill>
                  <a:schemeClr val="accent1"/>
                </a:solidFill>
                <a:latin typeface="Arial" pitchFamily="34" charset="0"/>
                <a:ea typeface="Arial" pitchFamily="34" charset="-122"/>
                <a:cs typeface="Arial" pitchFamily="34" charset="-120"/>
              </a:rPr>
              <a:t>Wings Examination</a:t>
            </a:r>
            <a:endParaRPr lang="en-US" sz="2667" dirty="0">
              <a:solidFill>
                <a:schemeClr val="accent1"/>
              </a:solidFill>
            </a:endParaRPr>
          </a:p>
        </p:txBody>
      </p:sp>
      <p:sp>
        <p:nvSpPr>
          <p:cNvPr id="7" name="Text 5"/>
          <p:cNvSpPr/>
          <p:nvPr/>
        </p:nvSpPr>
        <p:spPr>
          <a:xfrm>
            <a:off x="6339840" y="1950720"/>
            <a:ext cx="5242560" cy="2194560"/>
          </a:xfrm>
          <a:prstGeom prst="rect">
            <a:avLst/>
          </a:prstGeom>
          <a:noFill/>
          <a:ln/>
        </p:spPr>
        <p:txBody>
          <a:bodyPr wrap="square" rtlCol="0" anchor="ctr"/>
          <a:lstStyle/>
          <a:p>
            <a:pPr marL="457189" indent="-457189">
              <a:buSzPct val="100000"/>
              <a:buChar char="•"/>
            </a:pPr>
            <a:r>
              <a:rPr lang="en-US" sz="2000" dirty="0">
                <a:solidFill>
                  <a:schemeClr val="accent1"/>
                </a:solidFill>
                <a:latin typeface="Arial" pitchFamily="34" charset="0"/>
                <a:ea typeface="Arial" pitchFamily="34" charset="-122"/>
                <a:cs typeface="Arial" pitchFamily="34" charset="-120"/>
              </a:rPr>
              <a:t>Both wings held symmetrically</a:t>
            </a:r>
            <a:endParaRPr lang="en-US" sz="2000" dirty="0">
              <a:solidFill>
                <a:schemeClr val="accent1"/>
              </a:solidFill>
            </a:endParaRPr>
          </a:p>
          <a:p>
            <a:pPr marL="457189" indent="-457189">
              <a:buSzPct val="100000"/>
              <a:buChar char="•"/>
            </a:pPr>
            <a:r>
              <a:rPr lang="en-US" sz="2000" dirty="0">
                <a:solidFill>
                  <a:schemeClr val="accent1"/>
                </a:solidFill>
                <a:latin typeface="Arial" pitchFamily="34" charset="0"/>
                <a:ea typeface="Arial" pitchFamily="34" charset="-122"/>
                <a:cs typeface="Arial" pitchFamily="34" charset="-120"/>
              </a:rPr>
              <a:t>Full range of motion</a:t>
            </a:r>
            <a:endParaRPr lang="en-US" sz="2000" dirty="0">
              <a:solidFill>
                <a:schemeClr val="accent1"/>
              </a:solidFill>
            </a:endParaRPr>
          </a:p>
          <a:p>
            <a:pPr marL="457189" indent="-457189">
              <a:buSzPct val="100000"/>
              <a:buChar char="•"/>
            </a:pPr>
            <a:r>
              <a:rPr lang="en-US" sz="2000" dirty="0">
                <a:solidFill>
                  <a:schemeClr val="accent1"/>
                </a:solidFill>
                <a:latin typeface="Arial" pitchFamily="34" charset="0"/>
                <a:ea typeface="Arial" pitchFamily="34" charset="-122"/>
                <a:cs typeface="Arial" pitchFamily="34" charset="-120"/>
              </a:rPr>
              <a:t>No drooping or deformity</a:t>
            </a:r>
            <a:endParaRPr lang="en-US" sz="2000" dirty="0">
              <a:solidFill>
                <a:schemeClr val="accent1"/>
              </a:solidFill>
            </a:endParaRPr>
          </a:p>
          <a:p>
            <a:pPr marL="457189" indent="-457189">
              <a:buSzPct val="100000"/>
              <a:buChar char="•"/>
            </a:pPr>
            <a:r>
              <a:rPr lang="en-US" sz="2000" dirty="0">
                <a:solidFill>
                  <a:schemeClr val="accent1"/>
                </a:solidFill>
                <a:latin typeface="Arial" pitchFamily="34" charset="0"/>
                <a:ea typeface="Arial" pitchFamily="34" charset="-122"/>
                <a:cs typeface="Arial" pitchFamily="34" charset="-120"/>
              </a:rPr>
              <a:t>Flight feathers intact</a:t>
            </a:r>
            <a:endParaRPr lang="en-US" sz="2000" dirty="0">
              <a:solidFill>
                <a:schemeClr val="accent1"/>
              </a:solidFill>
            </a:endParaRPr>
          </a:p>
        </p:txBody>
      </p:sp>
      <p:sp>
        <p:nvSpPr>
          <p:cNvPr id="8" name="Shape 6"/>
          <p:cNvSpPr/>
          <p:nvPr/>
        </p:nvSpPr>
        <p:spPr>
          <a:xfrm>
            <a:off x="6339840" y="4389120"/>
            <a:ext cx="5242560" cy="975360"/>
          </a:xfrm>
          <a:prstGeom prst="rect">
            <a:avLst/>
          </a:prstGeom>
          <a:solidFill>
            <a:srgbClr val="E8F5E9"/>
          </a:solidFill>
          <a:ln/>
        </p:spPr>
        <p:txBody>
          <a:bodyPr/>
          <a:lstStyle/>
          <a:p>
            <a:endParaRPr lang="en-US" sz="2400"/>
          </a:p>
        </p:txBody>
      </p:sp>
      <p:sp>
        <p:nvSpPr>
          <p:cNvPr id="9" name="Text 7"/>
          <p:cNvSpPr/>
          <p:nvPr/>
        </p:nvSpPr>
        <p:spPr>
          <a:xfrm>
            <a:off x="6583680" y="4511040"/>
            <a:ext cx="4754880" cy="243840"/>
          </a:xfrm>
          <a:prstGeom prst="rect">
            <a:avLst/>
          </a:prstGeom>
          <a:noFill/>
          <a:ln/>
        </p:spPr>
        <p:txBody>
          <a:bodyPr wrap="square" rtlCol="0" anchor="ctr"/>
          <a:lstStyle/>
          <a:p>
            <a:r>
              <a:rPr lang="en-US" sz="1867" b="1" dirty="0">
                <a:solidFill>
                  <a:srgbClr val="2C5F2D"/>
                </a:solidFill>
                <a:latin typeface="Arial" pitchFamily="34" charset="0"/>
                <a:ea typeface="Arial" pitchFamily="34" charset="-122"/>
                <a:cs typeface="Arial" pitchFamily="34" charset="-120"/>
              </a:rPr>
              <a:t>Common Issues:</a:t>
            </a:r>
            <a:endParaRPr lang="en-US" sz="1867" dirty="0"/>
          </a:p>
        </p:txBody>
      </p:sp>
      <p:sp>
        <p:nvSpPr>
          <p:cNvPr id="10" name="Text 8"/>
          <p:cNvSpPr/>
          <p:nvPr/>
        </p:nvSpPr>
        <p:spPr>
          <a:xfrm>
            <a:off x="6583680" y="4815840"/>
            <a:ext cx="4754880" cy="487680"/>
          </a:xfrm>
          <a:prstGeom prst="rect">
            <a:avLst/>
          </a:prstGeom>
          <a:noFill/>
          <a:ln/>
        </p:spPr>
        <p:txBody>
          <a:bodyPr wrap="square" rtlCol="0" anchor="ctr"/>
          <a:lstStyle/>
          <a:p>
            <a:r>
              <a:rPr lang="en-US" sz="1733" dirty="0">
                <a:solidFill>
                  <a:srgbClr val="2D2D2D"/>
                </a:solidFill>
                <a:latin typeface="Arial" pitchFamily="34" charset="0"/>
                <a:ea typeface="Arial" pitchFamily="34" charset="-122"/>
                <a:cs typeface="Arial" pitchFamily="34" charset="-120"/>
              </a:rPr>
              <a:t>Bumblefoot, scaly leg mites, and nutritional leg deformities</a:t>
            </a:r>
            <a:endParaRPr lang="en-US" sz="1733" dirty="0"/>
          </a:p>
        </p:txBody>
      </p:sp>
    </p:spTree>
  </p:cSld>
  <p:clrMapOvr>
    <a:masterClrMapping/>
  </p:clrMapOvr>
</p:sld>
</file>

<file path=ppt/theme/theme1.xml><?xml version="1.0" encoding="utf-8"?>
<a:theme xmlns:a="http://schemas.openxmlformats.org/drawingml/2006/main" name="Gallery">
  <a:themeElements>
    <a:clrScheme name="Gallery">
      <a:dk1>
        <a:sysClr val="windowText" lastClr="000000"/>
      </a:dk1>
      <a:lt1>
        <a:sysClr val="window" lastClr="FFFFFF"/>
      </a:lt1>
      <a:dk2>
        <a:srgbClr val="454545"/>
      </a:dk2>
      <a:lt2>
        <a:srgbClr val="DFD9D5"/>
      </a:lt2>
      <a:accent1>
        <a:srgbClr val="FB8C29"/>
      </a:accent1>
      <a:accent2>
        <a:srgbClr val="F2C351"/>
      </a:accent2>
      <a:accent3>
        <a:srgbClr val="D0CBA5"/>
      </a:accent3>
      <a:accent4>
        <a:srgbClr val="A2C476"/>
      </a:accent4>
      <a:accent5>
        <a:srgbClr val="57C293"/>
      </a:accent5>
      <a:accent6>
        <a:srgbClr val="06BFDE"/>
      </a:accent6>
      <a:hlink>
        <a:srgbClr val="FBAE29"/>
      </a:hlink>
      <a:folHlink>
        <a:srgbClr val="EDC47E"/>
      </a:folHlink>
    </a:clrScheme>
    <a:fontScheme name="Gallery">
      <a:majorFont>
        <a:latin typeface="Rockwell" panose="020606030202050204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43000" r="43000" b="100000"/>
          </a:path>
        </a:gradFill>
      </a:bgFillStyleLst>
    </a:fmtScheme>
  </a:themeElements>
  <a:objectDefaults/>
  <a:extraClrSchemeLst/>
  <a:extLst>
    <a:ext uri="{05A4C25C-085E-4340-85A3-A5531E510DB2}">
      <thm15:themeFamily xmlns:thm15="http://schemas.microsoft.com/office/thememl/2012/main" name="Gallery" id="{BBFCD31E-59A1-489D-B089-A3EAD7CAE12E}" vid="{BB5F5D82-B5E9-469E-A815-C655ED4AF24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8" ma:contentTypeDescription="Create a new document." ma:contentTypeScope="" ma:versionID="60f5a4f2d2b0abadcf532d48ebf9cb7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7dd78129e6a1811f84807ad11c65153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0E87F72-70BF-43BC-A0D4-53665DC12672}">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s>
</ds:datastoreItem>
</file>

<file path=customXml/itemProps2.xml><?xml version="1.0" encoding="utf-8"?>
<ds:datastoreItem xmlns:ds="http://schemas.openxmlformats.org/officeDocument/2006/customXml" ds:itemID="{FABD9919-8F5A-4B99-83E1-E90FE1DCF2E1}">
  <ds:schemaRefs>
    <ds:schemaRef ds:uri="http://schemas.microsoft.com/sharepoint/v3/contenttype/forms"/>
  </ds:schemaRefs>
</ds:datastoreItem>
</file>

<file path=customXml/itemProps3.xml><?xml version="1.0" encoding="utf-8"?>
<ds:datastoreItem xmlns:ds="http://schemas.openxmlformats.org/officeDocument/2006/customXml" ds:itemID="{52D646E0-DCC8-4209-B539-AA58186B682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Gallery</Template>
  <TotalTime>986</TotalTime>
  <Words>11429</Words>
  <Application>Microsoft Office PowerPoint</Application>
  <PresentationFormat>Widescreen</PresentationFormat>
  <Paragraphs>1610</Paragraphs>
  <Slides>187</Slides>
  <Notes>74</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187</vt:i4>
      </vt:variant>
    </vt:vector>
  </HeadingPairs>
  <TitlesOfParts>
    <vt:vector size="194" baseType="lpstr">
      <vt:lpstr>Aptos</vt:lpstr>
      <vt:lpstr>Arial</vt:lpstr>
      <vt:lpstr>Arial Black</vt:lpstr>
      <vt:lpstr>Calibri</vt:lpstr>
      <vt:lpstr>Rockwell</vt:lpstr>
      <vt:lpstr>Wingdings</vt:lpstr>
      <vt:lpstr>Gallery</vt:lpstr>
      <vt:lpstr>Raising healthy poultry</vt:lpstr>
      <vt:lpstr>PowerPoint Presentation</vt:lpstr>
      <vt:lpstr>PowerPoint Presentation</vt:lpstr>
      <vt:lpstr>Lohmann Brown Classic</vt:lpstr>
      <vt:lpstr>PowerPoint Presentation</vt:lpstr>
      <vt:lpstr>Lohlman Classic         hy-line Brown</vt:lpstr>
      <vt:lpstr>PowerPoint Presentation</vt:lpstr>
      <vt:lpstr>Cobb 500 </vt:lpstr>
      <vt:lpstr>Ross 708/308</vt:lpstr>
      <vt:lpstr>Hubbard</vt:lpstr>
      <vt:lpstr>Comparison of Robb 500 and 308</vt:lpstr>
      <vt:lpstr>PowerPoint Presentation</vt:lpstr>
      <vt:lpstr>PowerPoint Presentation</vt:lpstr>
      <vt:lpstr>Sasso Breed</vt:lpstr>
      <vt:lpstr>PowerPoint Presentation</vt:lpstr>
      <vt:lpstr>Representative ecotypes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Housing and equipment</vt:lpstr>
      <vt:lpstr>Housing</vt:lpstr>
      <vt:lpstr>Housing</vt:lpstr>
      <vt:lpstr>Housing</vt:lpstr>
      <vt:lpstr>Housing</vt:lpstr>
      <vt:lpstr>Waterers</vt:lpstr>
      <vt:lpstr>Waterers</vt:lpstr>
      <vt:lpstr>Feeders</vt:lpstr>
      <vt:lpstr>CAGES</vt:lpstr>
      <vt:lpstr>Increasing your flock</vt:lpstr>
      <vt:lpstr>Incubation and Hatching</vt:lpstr>
      <vt:lpstr>Home made incubator</vt:lpstr>
      <vt:lpstr>Management</vt:lpstr>
      <vt:lpstr>EGG CANDLING</vt:lpstr>
      <vt:lpstr>Next steps brooding</vt:lpstr>
      <vt:lpstr>Brooders</vt:lpstr>
      <vt:lpstr>Brooders</vt:lpstr>
      <vt:lpstr>Chick Guard</vt:lpstr>
      <vt:lpstr>What is Going on in each of these</vt:lpstr>
      <vt:lpstr>What is Going on in each of these</vt:lpstr>
      <vt:lpstr>Feeding baby chicks</vt:lpstr>
      <vt:lpstr>Management </vt:lpstr>
      <vt:lpstr>Next steps Beak Trimming</vt:lpstr>
      <vt:lpstr>Next steps rearing</vt:lpstr>
      <vt:lpstr>Culling – removing non layers from a flock</vt:lpstr>
      <vt:lpstr>Culling – removing non layers from a flock</vt:lpstr>
      <vt:lpstr>Culling – removing non layers from a flock</vt:lpstr>
      <vt:lpstr>Management housing</vt:lpstr>
      <vt:lpstr>Free Range</vt:lpstr>
      <vt:lpstr>Free Range</vt:lpstr>
      <vt:lpstr>Confinement housing</vt:lpstr>
      <vt:lpstr>Confinement rearing</vt:lpstr>
      <vt:lpstr>Special consideration for layer operations</vt:lpstr>
      <vt:lpstr>LAYErs</vt:lpstr>
      <vt:lpstr>Layer tricks</vt:lpstr>
      <vt:lpstr>MEAT BIRD TRICKS</vt:lpstr>
      <vt:lpstr>Poultry nutrition</vt:lpstr>
      <vt:lpstr>Poultry nutrition</vt:lpstr>
      <vt:lpstr>Poultry nutrition</vt:lpstr>
      <vt:lpstr>Poultry nutrition</vt:lpstr>
      <vt:lpstr>Poultry nutrition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Water</vt:lpstr>
      <vt:lpstr>Feeding systems</vt:lpstr>
      <vt:lpstr>Anatomy of the digestive system</vt:lpstr>
      <vt:lpstr>External anatomy</vt:lpstr>
      <vt:lpstr>Combined anatomy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POULTRY DISEASES </vt:lpstr>
      <vt:lpstr>PowerPoint Presentation</vt:lpstr>
      <vt:lpstr>3 Considerations for the prevention of infectious disease in poultry</vt:lpstr>
      <vt:lpstr>Sanitation and Biosecurity</vt:lpstr>
      <vt:lpstr>PowerPoint Presentation</vt:lpstr>
      <vt:lpstr>Crop bound and euthanasia of chickens</vt:lpstr>
      <vt:lpstr>Types of disease</vt:lpstr>
      <vt:lpstr>Protection by Vaccination</vt:lpstr>
      <vt:lpstr>General Vaccination Considerations</vt:lpstr>
      <vt:lpstr>Typical vaccination schedule</vt:lpstr>
      <vt:lpstr>Diseases affecting the nervous system</vt:lpstr>
      <vt:lpstr>Diseases causing tumors</vt:lpstr>
      <vt:lpstr>Marek’s Disease</vt:lpstr>
      <vt:lpstr>Avian Leukosis</vt:lpstr>
      <vt:lpstr>Diseases Affecting the Musculoskeletal System</vt:lpstr>
      <vt:lpstr>Mycoplasmosis</vt:lpstr>
      <vt:lpstr>Diseases Causing immunosuppression and General Conditions</vt:lpstr>
      <vt:lpstr>Infectious Bursal Disease</vt:lpstr>
      <vt:lpstr>Pullorum Disease</vt:lpstr>
      <vt:lpstr>Pullorum disease</vt:lpstr>
      <vt:lpstr>PowerPoint Presentation</vt:lpstr>
      <vt:lpstr>Diseases Affecting the respiratory system</vt:lpstr>
      <vt:lpstr>Fowl Pox</vt:lpstr>
      <vt:lpstr>Avian Influenza</vt:lpstr>
      <vt:lpstr>Avian Inluenza</vt:lpstr>
      <vt:lpstr>Avian influenza</vt:lpstr>
      <vt:lpstr>PowerPoint Presentation</vt:lpstr>
      <vt:lpstr>Diseases affecting the respiratory tract</vt:lpstr>
      <vt:lpstr>Laryngotracheitis</vt:lpstr>
      <vt:lpstr>laryngotracheitis</vt:lpstr>
      <vt:lpstr>Generalized Respiratory Diseases</vt:lpstr>
      <vt:lpstr>Avian Tuberculosis</vt:lpstr>
      <vt:lpstr>Diseases affecting the Gastrointestinal Tract</vt:lpstr>
      <vt:lpstr>Cecal Worms</vt:lpstr>
      <vt:lpstr>PowerPoint Presentation</vt:lpstr>
      <vt:lpstr>Diseases affecting the Gastrointestinal Tract</vt:lpstr>
      <vt:lpstr>Diseases affecting the Gastrointestinal Tract</vt:lpstr>
      <vt:lpstr>Histomoniasis</vt:lpstr>
      <vt:lpstr>Diseases affecting both the respiratory tract and gastrointestinal tract</vt:lpstr>
      <vt:lpstr>Diseases Affecting the renal system</vt:lpstr>
      <vt:lpstr>Diseases causing systemic generalized disease</vt:lpstr>
      <vt:lpstr>Diseases affecting the Skin and feathers</vt:lpstr>
      <vt:lpstr>Poultry lice</vt:lpstr>
      <vt:lpstr>Poultry lice</vt:lpstr>
      <vt:lpstr>Fowl tick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Duck Farming </vt:lpstr>
      <vt:lpstr>Why is duck farming on the rise</vt:lpstr>
      <vt:lpstr>Starting a duck farming business</vt:lpstr>
      <vt:lpstr>Starting a duck farming business</vt:lpstr>
      <vt:lpstr>Advantages of duck farming</vt:lpstr>
      <vt:lpstr>Duck production in Ghana</vt:lpstr>
      <vt:lpstr>Duck Business in Ghana</vt:lpstr>
      <vt:lpstr>Choosing your duck</vt:lpstr>
      <vt:lpstr>Duck Eggs and rearing ducks</vt:lpstr>
      <vt:lpstr>Duck housing and management</vt:lpstr>
      <vt:lpstr>Methods of raising ducks</vt:lpstr>
      <vt:lpstr>Small home flock</vt:lpstr>
      <vt:lpstr>Open ponds</vt:lpstr>
      <vt:lpstr>HERDING duck management</vt:lpstr>
      <vt:lpstr>Brooding- commercial  </vt:lpstr>
      <vt:lpstr>Duck nutrition</vt:lpstr>
      <vt:lpstr>Duck Nutrition</vt:lpstr>
      <vt:lpstr>Duck Diseases</vt:lpstr>
      <vt:lpstr>Duck Viral Enteritis </vt:lpstr>
      <vt:lpstr>Riemerella anatipestifer Infection</vt:lpstr>
      <vt:lpstr>Cholera</vt:lpstr>
      <vt:lpstr>Colibacillosis</vt:lpstr>
      <vt:lpstr>Aspergillosis</vt:lpstr>
      <vt:lpstr>Toxins</vt:lpstr>
      <vt:lpstr>Duck Diseases</vt:lpstr>
      <vt:lpstr>Diseases of Ducks</vt:lpstr>
      <vt:lpstr>Botulism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Raising healthy poulty</dc:title>
  <dc:creator>Allen Wachter</dc:creator>
  <cp:lastModifiedBy>Allen Wachter</cp:lastModifiedBy>
  <cp:revision>8</cp:revision>
  <dcterms:created xsi:type="dcterms:W3CDTF">2024-04-02T17:59:18Z</dcterms:created>
  <dcterms:modified xsi:type="dcterms:W3CDTF">2026-02-25T12:12:28Z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